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diagrams/colors22.xml" ContentType="application/vnd.openxmlformats-officedocument.drawingml.diagramColors+xml"/>
  <Override PartName="/ppt/diagrams/data35.xml" ContentType="application/vnd.openxmlformats-officedocument.drawingml.diagramData+xml"/>
  <Override PartName="/ppt/slides/slide36.xml" ContentType="application/vnd.openxmlformats-officedocument.presentationml.slide+xml"/>
  <Override PartName="/ppt/slides/slide83.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diagrams/quickStyle39.xml" ContentType="application/vnd.openxmlformats-officedocument.drawingml.diagramStyl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diagrams/quickStyle28.xml" ContentType="application/vnd.openxmlformats-officedocument.drawingml.diagramStyl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layout39.xml" ContentType="application/vnd.openxmlformats-officedocument.drawingml.diagramLayout+xml"/>
  <Override PartName="/ppt/diagrams/drawing18.xml" ContentType="application/vnd.ms-office.drawingml.diagramDrawing+xml"/>
  <Override PartName="/ppt/tableStyles.xml" ContentType="application/vnd.openxmlformats-officedocument.presentationml.tableStyles+xml"/>
  <Override PartName="/ppt/diagrams/layout17.xml" ContentType="application/vnd.openxmlformats-officedocument.drawingml.diagramLayout+xml"/>
  <Override PartName="/ppt/diagrams/layout28.xml" ContentType="application/vnd.openxmlformats-officedocument.drawingml.diagramLayout+xml"/>
  <Override PartName="/ppt/diagrams/quickStyle31.xml" ContentType="application/vnd.openxmlformats-officedocument.drawingml.diagramStyle+xml"/>
  <Override PartName="/ppt/diagrams/colors38.xml" ContentType="application/vnd.openxmlformats-officedocument.drawingml.diagramColors+xml"/>
  <Override PartName="/ppt/slides/slide99.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diagrams/quickStyle20.xml" ContentType="application/vnd.openxmlformats-officedocument.drawingml.diagramStyle+xml"/>
  <Override PartName="/ppt/diagrams/colors27.xml" ContentType="application/vnd.openxmlformats-officedocument.drawingml.diagramColors+xml"/>
  <Override PartName="/ppt/diagrams/data29.xml" ContentType="application/vnd.openxmlformats-officedocument.drawingml.diagramData+xml"/>
  <Override PartName="/ppt/diagrams/drawing21.xml" ContentType="application/vnd.ms-office.drawingml.diagramDrawing+xml"/>
  <Override PartName="/ppt/slides/slide77.xml" ContentType="application/vnd.openxmlformats-officedocument.presentationml.slide+xml"/>
  <Override PartName="/ppt/slides/slide88.xml" ContentType="application/vnd.openxmlformats-officedocument.presentationml.slide+xml"/>
  <Override PartName="/ppt/diagrams/colors4.xml" ContentType="application/vnd.openxmlformats-officedocument.drawingml.diagramColors+xml"/>
  <Override PartName="/ppt/diagrams/colors16.xml" ContentType="application/vnd.openxmlformats-officedocument.drawingml.diagramColors+xml"/>
  <Override PartName="/ppt/diagrams/data18.xml" ContentType="application/vnd.openxmlformats-officedocument.drawingml.diagramData+xml"/>
  <Override PartName="/ppt/diagrams/layout31.xml" ContentType="application/vnd.openxmlformats-officedocument.drawingml.diagramLayout+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Override PartName="/ppt/diagrams/layout20.xml" ContentType="application/vnd.openxmlformats-officedocument.drawingml.diagramLayout+xml"/>
  <Override PartName="/ppt/diagrams/colors41.xml" ContentType="application/vnd.openxmlformats-officedocument.drawingml.diagramColors+xml"/>
  <Override PartName="/ppt/diagrams/drawing3.xml" ContentType="application/vnd.ms-office.drawingml.diagramDrawing+xml"/>
  <Override PartName="/ppt/slides/slide55.xml" ContentType="application/vnd.openxmlformats-officedocument.presentationml.slide+xml"/>
  <Override PartName="/ppt/theme/theme2.xml" ContentType="application/vnd.openxmlformats-officedocument.theme+xml"/>
  <Override PartName="/ppt/diagrams/quickStyle3.xml" ContentType="application/vnd.openxmlformats-officedocument.drawingml.diagramStyle+xml"/>
  <Override PartName="/ppt/diagrams/colors30.xml" ContentType="application/vnd.openxmlformats-officedocument.drawingml.diagramColors+xml"/>
  <Override PartName="/ppt/diagrams/data32.xml" ContentType="application/vnd.openxmlformats-officedocument.drawingml.diagramData+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36.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quickStyle25.xml" ContentType="application/vnd.openxmlformats-officedocument.drawingml.diagramStyle+xml"/>
  <Override PartName="/ppt/diagrams/layout36.xml" ContentType="application/vnd.openxmlformats-officedocument.drawingml.diagramLayout+xml"/>
  <Override PartName="/ppt/diagrams/drawing15.xml" ContentType="application/vnd.ms-office.drawingml.diagramDrawing+xml"/>
  <Override PartName="/ppt/diagrams/drawing26.xml" ContentType="application/vnd.ms-office.drawingml.diagramDrawing+xml"/>
  <Override PartName="/ppt/slideLayouts/slideLayout10.xml" ContentType="application/vnd.openxmlformats-officedocument.presentationml.slideLayout+xml"/>
  <Override PartName="/ppt/diagrams/layout25.xml" ContentType="application/vnd.openxmlformats-officedocument.drawingml.diagramLayout+xml"/>
  <Override PartName="/ppt/slides/slide108.xml" ContentType="application/vnd.openxmlformats-officedocument.presentationml.slide+xml"/>
  <Override PartName="/ppt/diagrams/quickStyle8.xml" ContentType="application/vnd.openxmlformats-officedocument.drawingml.diagramStyle+xml"/>
  <Override PartName="/ppt/diagrams/layout14.xml" ContentType="application/vnd.openxmlformats-officedocument.drawingml.diagramLayout+xml"/>
  <Override PartName="/ppt/diagrams/colors35.xml" ContentType="application/vnd.openxmlformats-officedocument.drawingml.diagramColors+xml"/>
  <Override PartName="/ppt/slides/slide49.xml" ContentType="application/vnd.openxmlformats-officedocument.presentationml.slide+xml"/>
  <Override PartName="/ppt/slides/slide96.xml" ContentType="application/vnd.openxmlformats-officedocument.presentationml.slide+xml"/>
  <Override PartName="/ppt/diagrams/colors24.xml" ContentType="application/vnd.openxmlformats-officedocument.drawingml.diagramColors+xml"/>
  <Override PartName="/ppt/diagrams/data37.xml" ContentType="application/vnd.openxmlformats-officedocument.drawingml.diagramData+xml"/>
  <Override PartName="/ppt/slides/slide38.xml" ContentType="application/vnd.openxmlformats-officedocument.presentationml.slide+xml"/>
  <Override PartName="/ppt/slides/slide85.xml" ContentType="application/vnd.openxmlformats-officedocument.presentationml.slide+xml"/>
  <Override PartName="/ppt/diagrams/colors1.xml" ContentType="application/vnd.openxmlformats-officedocument.drawingml.diagramColors+xml"/>
  <Override PartName="/ppt/diagrams/colors13.xml" ContentType="application/vnd.openxmlformats-officedocument.drawingml.diagramColors+xml"/>
  <Override PartName="/ppt/diagrams/data26.xml" ContentType="application/vnd.openxmlformats-officedocument.drawingml.diagramData+xml"/>
  <Override PartName="/ppt/slides/slide27.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100.xml" ContentType="application/vnd.openxmlformats-officedocument.presentationml.slide+xml"/>
  <Override PartName="/ppt/diagrams/quickStyle19.xml" ContentType="application/vnd.openxmlformats-officedocument.drawingml.diagramStyle+xml"/>
  <Override PartName="/ppt/diagrams/data40.xml" ContentType="application/vnd.openxmlformats-officedocument.drawingml.diagramData+xml"/>
  <Override PartName="/ppt/slides/slide41.xml" ContentType="application/vnd.openxmlformats-officedocument.presentationml.slide+xml"/>
  <Override PartName="/ppt/slides/slide30.xml" ContentType="application/vnd.openxmlformats-officedocument.presentationml.slide+xml"/>
  <Override PartName="/ppt/diagrams/layout19.xml" ContentType="application/vnd.openxmlformats-officedocument.drawingml.diagramLayout+xml"/>
  <Override PartName="/ppt/diagrams/quickStyle33.xml" ContentType="application/vnd.openxmlformats-officedocument.drawingml.diagramStyle+xml"/>
  <Override PartName="/ppt/diagrams/layout3.xml" ContentType="application/vnd.openxmlformats-officedocument.drawingml.diagramLayout+xml"/>
  <Override PartName="/ppt/diagrams/data4.xml" ContentType="application/vnd.openxmlformats-officedocument.drawingml.diagramData+xml"/>
  <Override PartName="/ppt/diagrams/quickStyle22.xml" ContentType="application/vnd.openxmlformats-officedocument.drawingml.diagramStyle+xml"/>
  <Override PartName="/ppt/diagrams/colors29.xml" ContentType="application/vnd.openxmlformats-officedocument.drawingml.diagramColors+xml"/>
  <Override PartName="/ppt/diagrams/drawing23.xml" ContentType="application/vnd.ms-office.drawingml.diagramDrawing+xml"/>
  <Override PartName="/ppt/slides/slide79.xml" ContentType="application/vnd.openxmlformats-officedocument.presentationml.slide+xml"/>
  <Override PartName="/ppt/slides/slide109.xml" ContentType="application/vnd.openxmlformats-officedocument.presentationml.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diagrams/layout33.xml" ContentType="application/vnd.openxmlformats-officedocument.drawingml.diagramLayout+xml"/>
  <Override PartName="/ppt/diagrams/colors36.xml" ContentType="application/vnd.openxmlformats-officedocument.drawingml.diagramColors+xml"/>
  <Override PartName="/ppt/diagrams/quickStyle40.xml" ContentType="application/vnd.openxmlformats-officedocument.drawingml.diagramStyl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diagrams/data27.xml" ContentType="application/vnd.openxmlformats-officedocument.drawingml.diagramData+xml"/>
  <Override PartName="/ppt/diagrams/data38.xml" ContentType="application/vnd.openxmlformats-officedocument.drawingml.diagramData+xml"/>
  <Override PartName="/ppt/diagrams/layout40.xml" ContentType="application/vnd.openxmlformats-officedocument.drawingml.diagramLayout+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diagrams/colors32.xml" ContentType="application/vnd.openxmlformats-officedocument.drawingml.diagramColors+xml"/>
  <Override PartName="/ppt/diagrams/data34.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Default Extension="jpeg" ContentType="image/jpeg"/>
  <Override PartName="/ppt/diagrams/data30.xml" ContentType="application/vnd.openxmlformats-officedocument.drawingml.diagramData+xml"/>
  <Override PartName="/ppt/diagrams/quickStyle38.xml" ContentType="application/vnd.openxmlformats-officedocument.drawingml.diagramStyle+xml"/>
  <Override PartName="/ppt/diagrams/data41.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quickStyle27.xml" ContentType="application/vnd.openxmlformats-officedocument.drawingml.diagramStyle+xml"/>
  <Override PartName="/ppt/diagrams/layout38.xml" ContentType="application/vnd.openxmlformats-officedocument.drawingml.diagramLayout+xml"/>
  <Override PartName="/ppt/diagrams/drawing17.xml" ContentType="application/vnd.ms-office.drawingml.diagramDrawing+xml"/>
  <Override PartName="/ppt/diagrams/drawing28.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layout27.xml" ContentType="application/vnd.openxmlformats-officedocument.drawingml.diagramLayout+xml"/>
  <Override PartName="/ppt/diagrams/quickStyle34.xml" ContentType="application/vnd.openxmlformats-officedocument.drawingml.diagramStyle+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layout34.xml" ContentType="application/vnd.openxmlformats-officedocument.drawingml.diagramLayout+xml"/>
  <Override PartName="/ppt/diagrams/colors37.xml" ContentType="application/vnd.openxmlformats-officedocument.drawingml.diagramColors+xml"/>
  <Override PartName="/ppt/diagrams/quickStyle41.xml" ContentType="application/vnd.openxmlformats-officedocument.drawingml.diagramStyle+xml"/>
  <Override PartName="/ppt/diagrams/drawing13.xml" ContentType="application/vnd.ms-office.drawingml.diagramDrawing+xml"/>
  <Override PartName="/ppt/diagrams/drawing24.xml" ContentType="application/vnd.ms-office.drawingml.diagramDrawing+xml"/>
  <Override PartName="/ppt/slides/slide98.xml" ContentType="application/vnd.openxmlformats-officedocument.presentationml.slide+xml"/>
  <Override PartName="/ppt/diagrams/layout23.xml" ContentType="application/vnd.openxmlformats-officedocument.drawingml.diagramLayout+xml"/>
  <Override PartName="/ppt/diagrams/colors26.xml" ContentType="application/vnd.openxmlformats-officedocument.drawingml.diagramColors+xml"/>
  <Override PartName="/ppt/diagrams/quickStyle30.xml" ContentType="application/vnd.openxmlformats-officedocument.drawingml.diagramStyle+xml"/>
  <Override PartName="/ppt/diagrams/data39.xml" ContentType="application/vnd.openxmlformats-officedocument.drawingml.diagramData+xml"/>
  <Override PartName="/ppt/diagrams/layout41.xml" ContentType="application/vnd.openxmlformats-officedocument.drawingml.diagramLayout+xml"/>
  <Override PartName="/ppt/diagrams/drawing6.xml" ContentType="application/vnd.ms-office.drawingml.diagramDrawing+xml"/>
  <Override PartName="/ppt/diagrams/drawing20.xml" ContentType="application/vnd.ms-office.drawingml.diagramDrawing+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28.xml" ContentType="application/vnd.openxmlformats-officedocument.drawingml.diagramData+xml"/>
  <Override PartName="/ppt/diagrams/layout30.xml" ContentType="application/vnd.openxmlformats-officedocument.drawingml.diagramLayout+xml"/>
  <Override PartName="/ppt/diagrams/colors33.xml" ContentType="application/vnd.openxmlformats-officedocument.drawingml.diagramColors+xml"/>
  <Override PartName="/ppt/slides/slide29.xml" ContentType="application/vnd.openxmlformats-officedocument.presentationml.slide+xml"/>
  <Override PartName="/ppt/slides/slide76.xml" ContentType="application/vnd.openxmlformats-officedocument.presentationml.slide+xml"/>
  <Override PartName="/ppt/diagrams/data17.xml" ContentType="application/vnd.openxmlformats-officedocument.drawingml.diagramData+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40.xml" ContentType="application/vnd.openxmlformats-officedocument.drawingml.diagramColors+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diagrams/data31.xml" ContentType="application/vnd.openxmlformats-officedocument.drawingml.diagramData+xml"/>
  <Override PartName="/ppt/slides/slide32.xml" ContentType="application/vnd.openxmlformats-officedocument.presentationml.slide+xml"/>
  <Override PartName="/ppt/diagrams/data20.xml" ContentType="application/vnd.openxmlformats-officedocument.drawingml.diagramData+xml"/>
  <Override PartName="/ppt/diagrams/quickStyle35.xml" ContentType="application/vnd.openxmlformats-officedocument.drawingml.diagramStyle+xml"/>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diagrams/quickStyle24.xml" ContentType="application/vnd.openxmlformats-officedocument.drawingml.diagramStyle+xml"/>
  <Override PartName="/ppt/diagrams/drawing25.xml" ContentType="application/vnd.ms-office.drawingml.diagramDrawing+xml"/>
  <Override PartName="/ppt/diagrams/colors8.xml" ContentType="application/vnd.openxmlformats-officedocument.drawingml.diagramColors+xml"/>
  <Override PartName="/ppt/diagrams/quickStyle13.xml" ContentType="application/vnd.openxmlformats-officedocument.drawingml.diagramStyle+xml"/>
  <Override PartName="/ppt/diagrams/layout35.xml" ContentType="application/vnd.openxmlformats-officedocument.drawingml.diagramLayout+xml"/>
  <Override PartName="/ppt/diagrams/drawing14.xml" ContentType="application/vnd.ms-office.drawingml.diagramDrawing+xml"/>
  <Override PartName="/ppt/diagrams/layout13.xml" ContentType="application/vnd.openxmlformats-officedocument.drawingml.diagramLayout+xml"/>
  <Override PartName="/ppt/diagrams/layout24.xml" ContentType="application/vnd.openxmlformats-officedocument.drawingml.diagramLayout+xml"/>
  <Override PartName="/ppt/diagrams/drawing7.xml" ContentType="application/vnd.ms-office.drawingml.diagramDrawing+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diagrams/colors34.xml" ContentType="application/vnd.openxmlformats-officedocument.drawingml.diagramColors+xml"/>
  <Override PartName="/ppt/slides/slide48.xml" ContentType="application/vnd.openxmlformats-officedocument.presentationml.slide+xml"/>
  <Override PartName="/ppt/slides/slide95.xml" ContentType="application/vnd.openxmlformats-officedocument.presentationml.slide+xml"/>
  <Override PartName="/ppt/diagrams/colors12.xml" ContentType="application/vnd.openxmlformats-officedocument.drawingml.diagramColors+xml"/>
  <Override PartName="/ppt/diagrams/colors23.xml" ContentType="application/vnd.openxmlformats-officedocument.drawingml.diagramColors+xml"/>
  <Override PartName="/ppt/diagrams/data25.xml" ContentType="application/vnd.openxmlformats-officedocument.drawingml.diagramData+xml"/>
  <Override PartName="/ppt/diagrams/data36.xml" ContentType="application/vnd.openxmlformats-officedocument.drawingml.diagramData+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diagrams/quickStyle29.xml" ContentType="application/vnd.openxmlformats-officedocument.drawingml.diagramStyle+xml"/>
  <Override PartName="/ppt/diagrams/drawing19.xml" ContentType="application/vnd.ms-office.drawingml.diagramDrawing+xml"/>
  <Override PartName="/ppt/slides/slide51.xml" ContentType="application/vnd.openxmlformats-officedocument.presentationml.slide+xml"/>
  <Override PartName="/ppt/diagrams/quickStyle18.xml" ContentType="application/vnd.openxmlformats-officedocument.drawingml.diagramStyle+xml"/>
  <Override PartName="/ppt/diagrams/layout29.xml" ContentType="application/vnd.openxmlformats-officedocument.drawingml.diagramLayout+xml"/>
  <Override PartName="/ppt/slides/slide40.xml" ContentType="application/vnd.openxmlformats-officedocument.presentationml.slide+xml"/>
  <Override PartName="/ppt/diagrams/layout18.xml" ContentType="application/vnd.openxmlformats-officedocument.drawingml.diagramLayout+xml"/>
  <Override PartName="/ppt/diagrams/layout2.xml" ContentType="application/vnd.openxmlformats-officedocument.drawingml.diagramLayout+xml"/>
  <Override PartName="/ppt/diagrams/colors28.xml" ContentType="application/vnd.openxmlformats-officedocument.drawingml.diagramColors+xml"/>
  <Override PartName="/ppt/diagrams/quickStyle32.xml" ContentType="application/vnd.openxmlformats-officedocument.drawingml.diagramStyle+xml"/>
  <Override PartName="/ppt/diagrams/colors39.xml" ContentType="application/vnd.openxmlformats-officedocument.drawingml.diagramColors+xml"/>
  <Override PartName="/ppt/slides/slide89.xml" ContentType="application/vnd.openxmlformats-officedocument.presentationml.slide+xml"/>
  <Override PartName="/ppt/diagrams/data3.xml" ContentType="application/vnd.openxmlformats-officedocument.drawingml.diagramData+xml"/>
  <Override PartName="/ppt/diagrams/colors5.xml" ContentType="application/vnd.openxmlformats-officedocument.drawingml.diagramColors+xml"/>
  <Override PartName="/ppt/diagrams/quickStyle10.xml" ContentType="application/vnd.openxmlformats-officedocument.drawingml.diagramStyle+xml"/>
  <Override PartName="/ppt/diagrams/colors17.xml" ContentType="application/vnd.openxmlformats-officedocument.drawingml.diagramColors+xml"/>
  <Override PartName="/ppt/diagrams/quickStyle21.xml" ContentType="application/vnd.openxmlformats-officedocument.drawingml.diagramStyle+xml"/>
  <Override PartName="/ppt/diagrams/layout32.xml" ContentType="application/vnd.openxmlformats-officedocument.drawingml.diagramLayout+xml"/>
  <Override PartName="/ppt/diagrams/drawing22.xml" ContentType="application/vnd.ms-office.drawingml.diagramDrawing+xml"/>
  <Override PartName="/ppt/slides/slide78.xml" ContentType="application/vnd.openxmlformats-officedocument.presentationml.slide+xml"/>
  <Override PartName="/ppt/diagrams/data19.xml" ContentType="application/vnd.openxmlformats-officedocument.drawingml.diagramData+xml"/>
  <Override PartName="/ppt/diagrams/layout21.xml" ContentType="application/vnd.openxmlformats-officedocument.drawingml.diagramLayout+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diagrams/quickStyle4.xml" ContentType="application/vnd.openxmlformats-officedocument.drawingml.diagramStyle+xml"/>
  <Override PartName="/ppt/diagrams/layout10.xml" ContentType="application/vnd.openxmlformats-officedocument.drawingml.diagramLayout+xml"/>
  <Override PartName="/ppt/diagrams/colors31.xml" ContentType="application/vnd.openxmlformats-officedocument.drawingml.diagramColors+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diagrams/colors20.xml" ContentType="application/vnd.openxmlformats-officedocument.drawingml.diagramColors+xml"/>
  <Override PartName="/ppt/diagrams/data33.xml" ContentType="application/vnd.openxmlformats-officedocument.drawingml.diagramData+xml"/>
  <Override PartName="/ppt/slides/slide34.xml" ContentType="application/vnd.openxmlformats-officedocument.presentationml.slide+xml"/>
  <Override PartName="/ppt/slides/slide81.xml" ContentType="application/vnd.openxmlformats-officedocument.presentationml.slide+xml"/>
  <Override PartName="/ppt/diagrams/data11.xml" ContentType="application/vnd.openxmlformats-officedocument.drawingml.diagramData+xml"/>
  <Override PartName="/ppt/diagrams/data22.xml" ContentType="application/vnd.openxmlformats-officedocument.drawingml.diagramData+xml"/>
  <Override PartName="/ppt/diagrams/quickStyle37.xml" ContentType="application/vnd.openxmlformats-officedocument.drawingml.diagramStyle+xml"/>
  <Default Extension="rels" ContentType="application/vnd.openxmlformats-package.relationships+xml"/>
  <Override PartName="/ppt/slides/slide23.xml" ContentType="application/vnd.openxmlformats-officedocument.presentationml.slide+xml"/>
  <Override PartName="/ppt/slides/slide70.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diagrams/quickStyle26.xml" ContentType="application/vnd.openxmlformats-officedocument.drawingml.diagramStyle+xml"/>
  <Override PartName="/ppt/diagrams/drawing27.xml" ContentType="application/vnd.ms-office.drawingml.diagramDrawing+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37.xml" ContentType="application/vnd.openxmlformats-officedocument.drawingml.diagramLayout+xml"/>
  <Override PartName="/ppt/diagrams/drawing16.xml" ContentType="application/vnd.ms-office.drawingml.diagramDrawing+xml"/>
  <Override PartName="/ppt/diagrams/layout15.xml" ContentType="application/vnd.openxmlformats-officedocument.drawingml.diagramLayout+xml"/>
  <Override PartName="/ppt/diagrams/layout26.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1"/>
  </p:notesMasterIdLst>
  <p:sldIdLst>
    <p:sldId id="622" r:id="rId2"/>
    <p:sldId id="1313" r:id="rId3"/>
    <p:sldId id="1312" r:id="rId4"/>
    <p:sldId id="1323" r:id="rId5"/>
    <p:sldId id="1325" r:id="rId6"/>
    <p:sldId id="1315" r:id="rId7"/>
    <p:sldId id="1186" r:id="rId8"/>
    <p:sldId id="1108" r:id="rId9"/>
    <p:sldId id="1164" r:id="rId10"/>
    <p:sldId id="1166" r:id="rId11"/>
    <p:sldId id="1236" r:id="rId12"/>
    <p:sldId id="1109" r:id="rId13"/>
    <p:sldId id="1167" r:id="rId14"/>
    <p:sldId id="1110" r:id="rId15"/>
    <p:sldId id="1178" r:id="rId16"/>
    <p:sldId id="1111" r:id="rId17"/>
    <p:sldId id="1180" r:id="rId18"/>
    <p:sldId id="1112" r:id="rId19"/>
    <p:sldId id="1255" r:id="rId20"/>
    <p:sldId id="1314" r:id="rId21"/>
    <p:sldId id="1182" r:id="rId22"/>
    <p:sldId id="1256" r:id="rId23"/>
    <p:sldId id="1257" r:id="rId24"/>
    <p:sldId id="1258" r:id="rId25"/>
    <p:sldId id="1260" r:id="rId26"/>
    <p:sldId id="1261" r:id="rId27"/>
    <p:sldId id="1332" r:id="rId28"/>
    <p:sldId id="1328" r:id="rId29"/>
    <p:sldId id="1329" r:id="rId30"/>
    <p:sldId id="1330" r:id="rId31"/>
    <p:sldId id="1331" r:id="rId32"/>
    <p:sldId id="1262" r:id="rId33"/>
    <p:sldId id="1263" r:id="rId34"/>
    <p:sldId id="1264" r:id="rId35"/>
    <p:sldId id="1316" r:id="rId36"/>
    <p:sldId id="1266" r:id="rId37"/>
    <p:sldId id="1265" r:id="rId38"/>
    <p:sldId id="1326" r:id="rId39"/>
    <p:sldId id="1327" r:id="rId40"/>
    <p:sldId id="1340" r:id="rId41"/>
    <p:sldId id="1341" r:id="rId42"/>
    <p:sldId id="1343" r:id="rId43"/>
    <p:sldId id="1344" r:id="rId44"/>
    <p:sldId id="1345" r:id="rId45"/>
    <p:sldId id="1346" r:id="rId46"/>
    <p:sldId id="1347" r:id="rId47"/>
    <p:sldId id="1267" r:id="rId48"/>
    <p:sldId id="1061" r:id="rId49"/>
    <p:sldId id="1062" r:id="rId50"/>
    <p:sldId id="1063" r:id="rId51"/>
    <p:sldId id="1232" r:id="rId52"/>
    <p:sldId id="1188" r:id="rId53"/>
    <p:sldId id="1269" r:id="rId54"/>
    <p:sldId id="1065" r:id="rId55"/>
    <p:sldId id="1066" r:id="rId56"/>
    <p:sldId id="1231" r:id="rId57"/>
    <p:sldId id="1271" r:id="rId58"/>
    <p:sldId id="1272" r:id="rId59"/>
    <p:sldId id="1270" r:id="rId60"/>
    <p:sldId id="1273" r:id="rId61"/>
    <p:sldId id="1279" r:id="rId62"/>
    <p:sldId id="1280" r:id="rId63"/>
    <p:sldId id="1281" r:id="rId64"/>
    <p:sldId id="1282" r:id="rId65"/>
    <p:sldId id="1283" r:id="rId66"/>
    <p:sldId id="1317" r:id="rId67"/>
    <p:sldId id="1284" r:id="rId68"/>
    <p:sldId id="1318" r:id="rId69"/>
    <p:sldId id="1319" r:id="rId70"/>
    <p:sldId id="1320" r:id="rId71"/>
    <p:sldId id="1321" r:id="rId72"/>
    <p:sldId id="1334" r:id="rId73"/>
    <p:sldId id="1336" r:id="rId74"/>
    <p:sldId id="1237" r:id="rId75"/>
    <p:sldId id="1310" r:id="rId76"/>
    <p:sldId id="1286" r:id="rId77"/>
    <p:sldId id="1311" r:id="rId78"/>
    <p:sldId id="1300" r:id="rId79"/>
    <p:sldId id="1301" r:id="rId80"/>
    <p:sldId id="1302" r:id="rId81"/>
    <p:sldId id="1299" r:id="rId82"/>
    <p:sldId id="1303" r:id="rId83"/>
    <p:sldId id="1333" r:id="rId84"/>
    <p:sldId id="1304" r:id="rId85"/>
    <p:sldId id="1305" r:id="rId86"/>
    <p:sldId id="1306" r:id="rId87"/>
    <p:sldId id="1307" r:id="rId88"/>
    <p:sldId id="1322" r:id="rId89"/>
    <p:sldId id="1184" r:id="rId90"/>
    <p:sldId id="1185" r:id="rId91"/>
    <p:sldId id="1192" r:id="rId92"/>
    <p:sldId id="1193" r:id="rId93"/>
    <p:sldId id="1194" r:id="rId94"/>
    <p:sldId id="1202" r:id="rId95"/>
    <p:sldId id="1204" r:id="rId96"/>
    <p:sldId id="1205" r:id="rId97"/>
    <p:sldId id="1206" r:id="rId98"/>
    <p:sldId id="1208" r:id="rId99"/>
    <p:sldId id="1228" r:id="rId100"/>
    <p:sldId id="1209" r:id="rId101"/>
    <p:sldId id="1337" r:id="rId102"/>
    <p:sldId id="1338" r:id="rId103"/>
    <p:sldId id="1339" r:id="rId104"/>
    <p:sldId id="1234" r:id="rId105"/>
    <p:sldId id="1292" r:id="rId106"/>
    <p:sldId id="1246" r:id="rId107"/>
    <p:sldId id="1247" r:id="rId108"/>
    <p:sldId id="1248" r:id="rId109"/>
    <p:sldId id="1249" r:id="rId110"/>
  </p:sldIdLst>
  <p:sldSz cx="9144000" cy="6858000" type="screen4x3"/>
  <p:notesSz cx="6858000" cy="9144000"/>
  <p:defaultTextStyle>
    <a:defPPr>
      <a:defRPr lang="zh-CN"/>
    </a:defPPr>
    <a:lvl1pPr algn="l" rtl="0" fontAlgn="base">
      <a:spcBef>
        <a:spcPct val="0"/>
      </a:spcBef>
      <a:spcAft>
        <a:spcPct val="0"/>
      </a:spcAft>
      <a:defRPr sz="3600" kern="1200">
        <a:solidFill>
          <a:schemeClr val="tx1"/>
        </a:solidFill>
        <a:latin typeface="Verdana" pitchFamily="34" charset="0"/>
        <a:ea typeface="宋体" pitchFamily="2" charset="-122"/>
        <a:cs typeface="+mn-cs"/>
      </a:defRPr>
    </a:lvl1pPr>
    <a:lvl2pPr marL="457200" algn="l" rtl="0" fontAlgn="base">
      <a:spcBef>
        <a:spcPct val="0"/>
      </a:spcBef>
      <a:spcAft>
        <a:spcPct val="0"/>
      </a:spcAft>
      <a:defRPr sz="3600" kern="1200">
        <a:solidFill>
          <a:schemeClr val="tx1"/>
        </a:solidFill>
        <a:latin typeface="Verdana" pitchFamily="34" charset="0"/>
        <a:ea typeface="宋体" pitchFamily="2" charset="-122"/>
        <a:cs typeface="+mn-cs"/>
      </a:defRPr>
    </a:lvl2pPr>
    <a:lvl3pPr marL="914400" algn="l" rtl="0" fontAlgn="base">
      <a:spcBef>
        <a:spcPct val="0"/>
      </a:spcBef>
      <a:spcAft>
        <a:spcPct val="0"/>
      </a:spcAft>
      <a:defRPr sz="3600" kern="1200">
        <a:solidFill>
          <a:schemeClr val="tx1"/>
        </a:solidFill>
        <a:latin typeface="Verdana" pitchFamily="34" charset="0"/>
        <a:ea typeface="宋体" pitchFamily="2" charset="-122"/>
        <a:cs typeface="+mn-cs"/>
      </a:defRPr>
    </a:lvl3pPr>
    <a:lvl4pPr marL="1371600" algn="l" rtl="0" fontAlgn="base">
      <a:spcBef>
        <a:spcPct val="0"/>
      </a:spcBef>
      <a:spcAft>
        <a:spcPct val="0"/>
      </a:spcAft>
      <a:defRPr sz="3600" kern="1200">
        <a:solidFill>
          <a:schemeClr val="tx1"/>
        </a:solidFill>
        <a:latin typeface="Verdana" pitchFamily="34" charset="0"/>
        <a:ea typeface="宋体" pitchFamily="2" charset="-122"/>
        <a:cs typeface="+mn-cs"/>
      </a:defRPr>
    </a:lvl4pPr>
    <a:lvl5pPr marL="1828800" algn="l" rtl="0" fontAlgn="base">
      <a:spcBef>
        <a:spcPct val="0"/>
      </a:spcBef>
      <a:spcAft>
        <a:spcPct val="0"/>
      </a:spcAft>
      <a:defRPr sz="3600" kern="1200">
        <a:solidFill>
          <a:schemeClr val="tx1"/>
        </a:solidFill>
        <a:latin typeface="Verdana" pitchFamily="34" charset="0"/>
        <a:ea typeface="宋体" pitchFamily="2" charset="-122"/>
        <a:cs typeface="+mn-cs"/>
      </a:defRPr>
    </a:lvl5pPr>
    <a:lvl6pPr marL="2286000" algn="l" defTabSz="914400" rtl="0" eaLnBrk="1" latinLnBrk="0" hangingPunct="1">
      <a:defRPr sz="3600" kern="1200">
        <a:solidFill>
          <a:schemeClr val="tx1"/>
        </a:solidFill>
        <a:latin typeface="Verdana" pitchFamily="34" charset="0"/>
        <a:ea typeface="宋体" pitchFamily="2" charset="-122"/>
        <a:cs typeface="+mn-cs"/>
      </a:defRPr>
    </a:lvl6pPr>
    <a:lvl7pPr marL="2743200" algn="l" defTabSz="914400" rtl="0" eaLnBrk="1" latinLnBrk="0" hangingPunct="1">
      <a:defRPr sz="3600" kern="1200">
        <a:solidFill>
          <a:schemeClr val="tx1"/>
        </a:solidFill>
        <a:latin typeface="Verdana" pitchFamily="34" charset="0"/>
        <a:ea typeface="宋体" pitchFamily="2" charset="-122"/>
        <a:cs typeface="+mn-cs"/>
      </a:defRPr>
    </a:lvl7pPr>
    <a:lvl8pPr marL="3200400" algn="l" defTabSz="914400" rtl="0" eaLnBrk="1" latinLnBrk="0" hangingPunct="1">
      <a:defRPr sz="3600" kern="1200">
        <a:solidFill>
          <a:schemeClr val="tx1"/>
        </a:solidFill>
        <a:latin typeface="Verdana" pitchFamily="34" charset="0"/>
        <a:ea typeface="宋体" pitchFamily="2" charset="-122"/>
        <a:cs typeface="+mn-cs"/>
      </a:defRPr>
    </a:lvl8pPr>
    <a:lvl9pPr marL="3657600" algn="l" defTabSz="914400" rtl="0" eaLnBrk="1" latinLnBrk="0" hangingPunct="1">
      <a:defRPr sz="3600" kern="1200">
        <a:solidFill>
          <a:schemeClr val="tx1"/>
        </a:solidFill>
        <a:latin typeface="Verdana"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a:srgbClr val="000000"/>
    <a:srgbClr val="CC66FF"/>
    <a:srgbClr val="FF0000"/>
    <a:srgbClr val="FAFCFB"/>
    <a:srgbClr val="6666FF"/>
    <a:srgbClr val="FF3399"/>
    <a:srgbClr val="EAEAE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主题样式 1 - 强调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主题样式 1 - 强调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1116" autoAdjust="0"/>
    <p:restoredTop sz="94646" autoAdjust="0"/>
  </p:normalViewPr>
  <p:slideViewPr>
    <p:cSldViewPr>
      <p:cViewPr varScale="1">
        <p:scale>
          <a:sx n="81" d="100"/>
          <a:sy n="81" d="100"/>
        </p:scale>
        <p:origin x="-102" y="-5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630"/>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iagrams/_rels/data26.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16.xml.rels><?xml version="1.0" encoding="UTF-8" standalone="yes"?>
<Relationships xmlns="http://schemas.openxmlformats.org/package/2006/relationships"><Relationship Id="rId1" Type="http://schemas.openxmlformats.org/officeDocument/2006/relationships/image" Target="../media/image1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317782-6BEB-4998-A3CF-63E673B36BC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zh-CN" altLang="en-US"/>
        </a:p>
      </dgm:t>
    </dgm:pt>
    <dgm:pt modelId="{D89A3709-8999-4F40-8A9B-836CA2E2BAEB}">
      <dgm:prSet phldrT="[文本]" custT="1"/>
      <dgm:spPr>
        <a:solidFill>
          <a:schemeClr val="accent6">
            <a:lumMod val="40000"/>
            <a:lumOff val="60000"/>
          </a:schemeClr>
        </a:solidFill>
      </dgm:spPr>
      <dgm:t>
        <a:bodyPr/>
        <a:lstStyle/>
        <a:p>
          <a:r>
            <a:rPr lang="zh-CN" altLang="en-US" sz="6000" b="1" cap="none" spc="0" dirty="0" smtClean="0">
              <a:ln w="18415" cmpd="sng">
                <a:solidFill>
                  <a:srgbClr val="FFFFFF"/>
                </a:solidFill>
                <a:prstDash val="solid"/>
              </a:ln>
              <a:solidFill>
                <a:srgbClr val="FF0000"/>
              </a:solidFill>
              <a:effectLst>
                <a:outerShdw blurRad="63500" dir="3600000" algn="tl" rotWithShape="0">
                  <a:srgbClr val="000000">
                    <a:alpha val="70000"/>
                  </a:srgbClr>
                </a:outerShdw>
              </a:effectLst>
            </a:rPr>
            <a:t>流转税</a:t>
          </a:r>
          <a:endParaRPr lang="zh-CN" altLang="en-US" sz="6000" b="1" cap="none" spc="0" dirty="0">
            <a:ln w="18415" cmpd="sng">
              <a:solidFill>
                <a:srgbClr val="FFFFFF"/>
              </a:solidFill>
              <a:prstDash val="solid"/>
            </a:ln>
            <a:solidFill>
              <a:srgbClr val="FF0000"/>
            </a:solidFill>
            <a:effectLst>
              <a:outerShdw blurRad="63500" dir="3600000" algn="tl" rotWithShape="0">
                <a:srgbClr val="000000">
                  <a:alpha val="70000"/>
                </a:srgbClr>
              </a:outerShdw>
            </a:effectLst>
          </a:endParaRPr>
        </a:p>
      </dgm:t>
    </dgm:pt>
    <dgm:pt modelId="{D6BB9C62-BA7B-418C-B59A-11E1DDA4F303}" type="parTrans" cxnId="{DA29547E-F362-4989-B71E-EBB68BD895BD}">
      <dgm:prSet/>
      <dgm:spPr/>
      <dgm:t>
        <a:bodyPr/>
        <a:lstStyle/>
        <a:p>
          <a:endParaRPr lang="zh-CN" altLang="en-US"/>
        </a:p>
      </dgm:t>
    </dgm:pt>
    <dgm:pt modelId="{D852CB01-6BE3-47D5-9A30-B2A8A80430F4}" type="sibTrans" cxnId="{DA29547E-F362-4989-B71E-EBB68BD895BD}">
      <dgm:prSet/>
      <dgm:spPr/>
      <dgm:t>
        <a:bodyPr/>
        <a:lstStyle/>
        <a:p>
          <a:endParaRPr lang="zh-CN" altLang="en-US"/>
        </a:p>
      </dgm:t>
    </dgm:pt>
    <dgm:pt modelId="{E32269B8-C43E-4767-9E0B-12D621C89B9F}">
      <dgm:prSet phldrT="[文本]" custT="1"/>
      <dgm:spPr/>
      <dgm:t>
        <a:bodyPr/>
        <a:lstStyle/>
        <a:p>
          <a:r>
            <a:rPr lang="zh-CN" altLang="en-US" sz="44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增值税</a:t>
          </a:r>
          <a:endParaRPr lang="zh-CN" altLang="en-US" sz="4400" dirty="0"/>
        </a:p>
      </dgm:t>
    </dgm:pt>
    <dgm:pt modelId="{916AD653-DB02-406C-96A0-9941C3EDD84F}" type="parTrans" cxnId="{6F6334E9-4A70-4377-A06E-E2AFE381486F}">
      <dgm:prSet/>
      <dgm:spPr>
        <a:ln>
          <a:solidFill>
            <a:srgbClr val="FFFFFF"/>
          </a:solidFill>
        </a:ln>
      </dgm:spPr>
      <dgm:t>
        <a:bodyPr/>
        <a:lstStyle/>
        <a:p>
          <a:endParaRPr lang="zh-CN" altLang="en-US"/>
        </a:p>
      </dgm:t>
    </dgm:pt>
    <dgm:pt modelId="{4CCD4D20-3A1E-4CBF-8DB7-926CB892165B}" type="sibTrans" cxnId="{6F6334E9-4A70-4377-A06E-E2AFE381486F}">
      <dgm:prSet/>
      <dgm:spPr/>
      <dgm:t>
        <a:bodyPr/>
        <a:lstStyle/>
        <a:p>
          <a:endParaRPr lang="zh-CN" altLang="en-US"/>
        </a:p>
      </dgm:t>
    </dgm:pt>
    <dgm:pt modelId="{E6296B18-7221-4343-AB0B-C9B24F701272}">
      <dgm:prSet phldrT="[文本]" custT="1"/>
      <dgm:spPr/>
      <dgm:t>
        <a:bodyPr/>
        <a:lstStyle/>
        <a:p>
          <a:r>
            <a:rPr lang="zh-CN" altLang="en-US" sz="4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消费税</a:t>
          </a:r>
          <a:endParaRPr lang="zh-CN" altLang="en-US" sz="4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12BD387D-882E-4DAE-81FA-8BC914346CE2}" type="parTrans" cxnId="{E3FBB53C-11E8-4B7D-94FB-726733990B54}">
      <dgm:prSet/>
      <dgm:spPr>
        <a:ln>
          <a:solidFill>
            <a:srgbClr val="FFFFFF"/>
          </a:solidFill>
        </a:ln>
      </dgm:spPr>
      <dgm:t>
        <a:bodyPr/>
        <a:lstStyle/>
        <a:p>
          <a:endParaRPr lang="zh-CN" altLang="en-US"/>
        </a:p>
      </dgm:t>
    </dgm:pt>
    <dgm:pt modelId="{A3F1B672-9C67-4BD5-8A1E-712694266E81}" type="sibTrans" cxnId="{E3FBB53C-11E8-4B7D-94FB-726733990B54}">
      <dgm:prSet/>
      <dgm:spPr/>
      <dgm:t>
        <a:bodyPr/>
        <a:lstStyle/>
        <a:p>
          <a:endParaRPr lang="zh-CN" altLang="en-US"/>
        </a:p>
      </dgm:t>
    </dgm:pt>
    <dgm:pt modelId="{54678D3C-86B0-4B1B-91B0-4378E1B8F4D4}">
      <dgm:prSet phldrT="[文本]" custT="1"/>
      <dgm:spPr/>
      <dgm:t>
        <a:bodyPr/>
        <a:lstStyle/>
        <a:p>
          <a:r>
            <a:rPr lang="zh-CN" altLang="en-US" sz="4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营业税</a:t>
          </a:r>
          <a:endParaRPr lang="zh-CN" altLang="en-US" sz="4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3852A0F1-8C45-48E1-ACC0-5C5F555BDEB0}" type="parTrans" cxnId="{2F2380B8-D359-479E-BA04-00C41B8FCC6D}">
      <dgm:prSet/>
      <dgm:spPr>
        <a:ln>
          <a:solidFill>
            <a:srgbClr val="FFFFFF"/>
          </a:solidFill>
        </a:ln>
      </dgm:spPr>
      <dgm:t>
        <a:bodyPr/>
        <a:lstStyle/>
        <a:p>
          <a:endParaRPr lang="zh-CN" altLang="en-US"/>
        </a:p>
      </dgm:t>
    </dgm:pt>
    <dgm:pt modelId="{F4F3DC87-5417-4F32-AA8C-86E2C14989BF}" type="sibTrans" cxnId="{2F2380B8-D359-479E-BA04-00C41B8FCC6D}">
      <dgm:prSet/>
      <dgm:spPr/>
      <dgm:t>
        <a:bodyPr/>
        <a:lstStyle/>
        <a:p>
          <a:endParaRPr lang="zh-CN" altLang="en-US"/>
        </a:p>
      </dgm:t>
    </dgm:pt>
    <dgm:pt modelId="{9D5FDC20-DB88-4796-8C61-F5D6977F54CC}" type="pres">
      <dgm:prSet presAssocID="{DC317782-6BEB-4998-A3CF-63E673B36BCF}" presName="hierChild1" presStyleCnt="0">
        <dgm:presLayoutVars>
          <dgm:orgChart val="1"/>
          <dgm:chPref val="1"/>
          <dgm:dir/>
          <dgm:animOne val="branch"/>
          <dgm:animLvl val="lvl"/>
          <dgm:resizeHandles/>
        </dgm:presLayoutVars>
      </dgm:prSet>
      <dgm:spPr/>
    </dgm:pt>
    <dgm:pt modelId="{CB05F908-427C-43BD-A1BF-144F6C45FA0B}" type="pres">
      <dgm:prSet presAssocID="{D89A3709-8999-4F40-8A9B-836CA2E2BAEB}" presName="hierRoot1" presStyleCnt="0">
        <dgm:presLayoutVars>
          <dgm:hierBranch val="init"/>
        </dgm:presLayoutVars>
      </dgm:prSet>
      <dgm:spPr/>
    </dgm:pt>
    <dgm:pt modelId="{B46FABD4-6B39-4E56-BE1E-C3A68572AF7A}" type="pres">
      <dgm:prSet presAssocID="{D89A3709-8999-4F40-8A9B-836CA2E2BAEB}" presName="rootComposite1" presStyleCnt="0"/>
      <dgm:spPr/>
    </dgm:pt>
    <dgm:pt modelId="{F3B4BEC8-3892-4352-A5DF-A66888E1662F}" type="pres">
      <dgm:prSet presAssocID="{D89A3709-8999-4F40-8A9B-836CA2E2BAEB}" presName="rootText1" presStyleLbl="node0" presStyleIdx="0" presStyleCnt="1" custScaleX="130400" custLinFactNeighborX="-772" custLinFactNeighborY="-82980">
        <dgm:presLayoutVars>
          <dgm:chPref val="3"/>
        </dgm:presLayoutVars>
      </dgm:prSet>
      <dgm:spPr/>
      <dgm:t>
        <a:bodyPr/>
        <a:lstStyle/>
        <a:p>
          <a:endParaRPr lang="zh-CN" altLang="en-US"/>
        </a:p>
      </dgm:t>
    </dgm:pt>
    <dgm:pt modelId="{BC38B76B-179E-41AD-A562-529EAC994198}" type="pres">
      <dgm:prSet presAssocID="{D89A3709-8999-4F40-8A9B-836CA2E2BAEB}" presName="rootConnector1" presStyleLbl="node1" presStyleIdx="0" presStyleCnt="0"/>
      <dgm:spPr/>
    </dgm:pt>
    <dgm:pt modelId="{AC48BE84-188B-4AE3-9977-7FE22D9ECFB1}" type="pres">
      <dgm:prSet presAssocID="{D89A3709-8999-4F40-8A9B-836CA2E2BAEB}" presName="hierChild2" presStyleCnt="0"/>
      <dgm:spPr/>
    </dgm:pt>
    <dgm:pt modelId="{F16B8A9E-8823-4CCF-B3AB-61C754E72107}" type="pres">
      <dgm:prSet presAssocID="{916AD653-DB02-406C-96A0-9941C3EDD84F}" presName="Name37" presStyleLbl="parChTrans1D2" presStyleIdx="0" presStyleCnt="3"/>
      <dgm:spPr/>
    </dgm:pt>
    <dgm:pt modelId="{96BC49AA-FD97-45BF-A35D-A0F0D0152F5F}" type="pres">
      <dgm:prSet presAssocID="{E32269B8-C43E-4767-9E0B-12D621C89B9F}" presName="hierRoot2" presStyleCnt="0">
        <dgm:presLayoutVars>
          <dgm:hierBranch val="init"/>
        </dgm:presLayoutVars>
      </dgm:prSet>
      <dgm:spPr/>
    </dgm:pt>
    <dgm:pt modelId="{D98E2837-9B18-48B3-B0CF-F2F17C53E774}" type="pres">
      <dgm:prSet presAssocID="{E32269B8-C43E-4767-9E0B-12D621C89B9F}" presName="rootComposite" presStyleCnt="0"/>
      <dgm:spPr/>
    </dgm:pt>
    <dgm:pt modelId="{849A9D57-FA96-4DC8-8FFF-6CDE046A2384}" type="pres">
      <dgm:prSet presAssocID="{E32269B8-C43E-4767-9E0B-12D621C89B9F}" presName="rootText" presStyleLbl="node2" presStyleIdx="0" presStyleCnt="3">
        <dgm:presLayoutVars>
          <dgm:chPref val="3"/>
        </dgm:presLayoutVars>
      </dgm:prSet>
      <dgm:spPr/>
      <dgm:t>
        <a:bodyPr/>
        <a:lstStyle/>
        <a:p>
          <a:endParaRPr lang="zh-CN" altLang="en-US"/>
        </a:p>
      </dgm:t>
    </dgm:pt>
    <dgm:pt modelId="{68198AC9-72D8-4490-B958-CE11EF45FF8F}" type="pres">
      <dgm:prSet presAssocID="{E32269B8-C43E-4767-9E0B-12D621C89B9F}" presName="rootConnector" presStyleLbl="node2" presStyleIdx="0" presStyleCnt="3"/>
      <dgm:spPr/>
    </dgm:pt>
    <dgm:pt modelId="{3ACBCE0B-68BA-437C-8921-63C05B83684D}" type="pres">
      <dgm:prSet presAssocID="{E32269B8-C43E-4767-9E0B-12D621C89B9F}" presName="hierChild4" presStyleCnt="0"/>
      <dgm:spPr/>
    </dgm:pt>
    <dgm:pt modelId="{A28073B0-9FE7-415A-BA6E-8AAF25E8A250}" type="pres">
      <dgm:prSet presAssocID="{E32269B8-C43E-4767-9E0B-12D621C89B9F}" presName="hierChild5" presStyleCnt="0"/>
      <dgm:spPr/>
    </dgm:pt>
    <dgm:pt modelId="{30445BF4-5D20-4B67-9089-D269211BC6B9}" type="pres">
      <dgm:prSet presAssocID="{12BD387D-882E-4DAE-81FA-8BC914346CE2}" presName="Name37" presStyleLbl="parChTrans1D2" presStyleIdx="1" presStyleCnt="3"/>
      <dgm:spPr/>
    </dgm:pt>
    <dgm:pt modelId="{93AB3FD1-0A62-46E9-B5C2-8A59AD6BC19D}" type="pres">
      <dgm:prSet presAssocID="{E6296B18-7221-4343-AB0B-C9B24F701272}" presName="hierRoot2" presStyleCnt="0">
        <dgm:presLayoutVars>
          <dgm:hierBranch val="init"/>
        </dgm:presLayoutVars>
      </dgm:prSet>
      <dgm:spPr/>
    </dgm:pt>
    <dgm:pt modelId="{6E3A663F-D227-4C5E-8B6B-3264998902CB}" type="pres">
      <dgm:prSet presAssocID="{E6296B18-7221-4343-AB0B-C9B24F701272}" presName="rootComposite" presStyleCnt="0"/>
      <dgm:spPr/>
    </dgm:pt>
    <dgm:pt modelId="{5CFB2C5B-68DE-4A23-81E0-5579BB794BAB}" type="pres">
      <dgm:prSet presAssocID="{E6296B18-7221-4343-AB0B-C9B24F701272}" presName="rootText" presStyleLbl="node2" presStyleIdx="1" presStyleCnt="3">
        <dgm:presLayoutVars>
          <dgm:chPref val="3"/>
        </dgm:presLayoutVars>
      </dgm:prSet>
      <dgm:spPr/>
      <dgm:t>
        <a:bodyPr/>
        <a:lstStyle/>
        <a:p>
          <a:endParaRPr lang="zh-CN" altLang="en-US"/>
        </a:p>
      </dgm:t>
    </dgm:pt>
    <dgm:pt modelId="{CB06DEED-F972-41BD-AA04-BB260C5EA775}" type="pres">
      <dgm:prSet presAssocID="{E6296B18-7221-4343-AB0B-C9B24F701272}" presName="rootConnector" presStyleLbl="node2" presStyleIdx="1" presStyleCnt="3"/>
      <dgm:spPr/>
    </dgm:pt>
    <dgm:pt modelId="{6BD47E73-0F48-4DBB-BF7C-0B4124998712}" type="pres">
      <dgm:prSet presAssocID="{E6296B18-7221-4343-AB0B-C9B24F701272}" presName="hierChild4" presStyleCnt="0"/>
      <dgm:spPr/>
    </dgm:pt>
    <dgm:pt modelId="{AE47BB67-F8A1-45A1-8153-C42EFFAE3A35}" type="pres">
      <dgm:prSet presAssocID="{E6296B18-7221-4343-AB0B-C9B24F701272}" presName="hierChild5" presStyleCnt="0"/>
      <dgm:spPr/>
    </dgm:pt>
    <dgm:pt modelId="{838C135B-8F46-47FE-AC69-47A822B44681}" type="pres">
      <dgm:prSet presAssocID="{3852A0F1-8C45-48E1-ACC0-5C5F555BDEB0}" presName="Name37" presStyleLbl="parChTrans1D2" presStyleIdx="2" presStyleCnt="3"/>
      <dgm:spPr/>
    </dgm:pt>
    <dgm:pt modelId="{D7DAF5DD-9028-458F-9D10-9A81633E5003}" type="pres">
      <dgm:prSet presAssocID="{54678D3C-86B0-4B1B-91B0-4378E1B8F4D4}" presName="hierRoot2" presStyleCnt="0">
        <dgm:presLayoutVars>
          <dgm:hierBranch val="init"/>
        </dgm:presLayoutVars>
      </dgm:prSet>
      <dgm:spPr/>
    </dgm:pt>
    <dgm:pt modelId="{38C4E415-C6EA-4644-B90B-F7928E8BE755}" type="pres">
      <dgm:prSet presAssocID="{54678D3C-86B0-4B1B-91B0-4378E1B8F4D4}" presName="rootComposite" presStyleCnt="0"/>
      <dgm:spPr/>
    </dgm:pt>
    <dgm:pt modelId="{2E98CB73-1695-41A4-A798-DD4DBC2A3679}" type="pres">
      <dgm:prSet presAssocID="{54678D3C-86B0-4B1B-91B0-4378E1B8F4D4}" presName="rootText" presStyleLbl="node2" presStyleIdx="2" presStyleCnt="3">
        <dgm:presLayoutVars>
          <dgm:chPref val="3"/>
        </dgm:presLayoutVars>
      </dgm:prSet>
      <dgm:spPr/>
      <dgm:t>
        <a:bodyPr/>
        <a:lstStyle/>
        <a:p>
          <a:endParaRPr lang="zh-CN" altLang="en-US"/>
        </a:p>
      </dgm:t>
    </dgm:pt>
    <dgm:pt modelId="{E09817CB-DDB4-42D5-B8A9-873ADF5C72A4}" type="pres">
      <dgm:prSet presAssocID="{54678D3C-86B0-4B1B-91B0-4378E1B8F4D4}" presName="rootConnector" presStyleLbl="node2" presStyleIdx="2" presStyleCnt="3"/>
      <dgm:spPr/>
    </dgm:pt>
    <dgm:pt modelId="{45EC991B-6CA9-4A1E-919A-4CFFBF1A78D2}" type="pres">
      <dgm:prSet presAssocID="{54678D3C-86B0-4B1B-91B0-4378E1B8F4D4}" presName="hierChild4" presStyleCnt="0"/>
      <dgm:spPr/>
    </dgm:pt>
    <dgm:pt modelId="{FD3B0A92-77C4-41EB-934E-3301326DDD5C}" type="pres">
      <dgm:prSet presAssocID="{54678D3C-86B0-4B1B-91B0-4378E1B8F4D4}" presName="hierChild5" presStyleCnt="0"/>
      <dgm:spPr/>
    </dgm:pt>
    <dgm:pt modelId="{FFE291C4-2BF2-4320-8678-C53DF7AA4C99}" type="pres">
      <dgm:prSet presAssocID="{D89A3709-8999-4F40-8A9B-836CA2E2BAEB}" presName="hierChild3" presStyleCnt="0"/>
      <dgm:spPr/>
    </dgm:pt>
  </dgm:ptLst>
  <dgm:cxnLst>
    <dgm:cxn modelId="{2D173903-D74A-4466-BB6E-7639EE434E85}" type="presOf" srcId="{54678D3C-86B0-4B1B-91B0-4378E1B8F4D4}" destId="{2E98CB73-1695-41A4-A798-DD4DBC2A3679}" srcOrd="0" destOrd="0" presId="urn:microsoft.com/office/officeart/2005/8/layout/orgChart1"/>
    <dgm:cxn modelId="{F5BB94AF-6084-46CF-8C1A-8D6739D3954A}" type="presOf" srcId="{E32269B8-C43E-4767-9E0B-12D621C89B9F}" destId="{849A9D57-FA96-4DC8-8FFF-6CDE046A2384}" srcOrd="0" destOrd="0" presId="urn:microsoft.com/office/officeart/2005/8/layout/orgChart1"/>
    <dgm:cxn modelId="{6613135B-3A18-40A9-8125-90F1442009FD}" type="presOf" srcId="{916AD653-DB02-406C-96A0-9941C3EDD84F}" destId="{F16B8A9E-8823-4CCF-B3AB-61C754E72107}" srcOrd="0" destOrd="0" presId="urn:microsoft.com/office/officeart/2005/8/layout/orgChart1"/>
    <dgm:cxn modelId="{17035ECF-41ED-4133-BBC6-78A7556F2CE8}" type="presOf" srcId="{D89A3709-8999-4F40-8A9B-836CA2E2BAEB}" destId="{F3B4BEC8-3892-4352-A5DF-A66888E1662F}" srcOrd="0" destOrd="0" presId="urn:microsoft.com/office/officeart/2005/8/layout/orgChart1"/>
    <dgm:cxn modelId="{F36BC32C-4C13-4C9B-B086-C1BB9822D374}" type="presOf" srcId="{54678D3C-86B0-4B1B-91B0-4378E1B8F4D4}" destId="{E09817CB-DDB4-42D5-B8A9-873ADF5C72A4}" srcOrd="1" destOrd="0" presId="urn:microsoft.com/office/officeart/2005/8/layout/orgChart1"/>
    <dgm:cxn modelId="{A8B8247F-85F7-41A7-8E54-AB32B2F1EEFC}" type="presOf" srcId="{DC317782-6BEB-4998-A3CF-63E673B36BCF}" destId="{9D5FDC20-DB88-4796-8C61-F5D6977F54CC}" srcOrd="0" destOrd="0" presId="urn:microsoft.com/office/officeart/2005/8/layout/orgChart1"/>
    <dgm:cxn modelId="{7D4E5619-730C-4F29-93DB-55274A8DFE0E}" type="presOf" srcId="{3852A0F1-8C45-48E1-ACC0-5C5F555BDEB0}" destId="{838C135B-8F46-47FE-AC69-47A822B44681}" srcOrd="0" destOrd="0" presId="urn:microsoft.com/office/officeart/2005/8/layout/orgChart1"/>
    <dgm:cxn modelId="{B984C492-AC76-4E95-951A-789B40E1F8EC}" type="presOf" srcId="{E32269B8-C43E-4767-9E0B-12D621C89B9F}" destId="{68198AC9-72D8-4490-B958-CE11EF45FF8F}" srcOrd="1" destOrd="0" presId="urn:microsoft.com/office/officeart/2005/8/layout/orgChart1"/>
    <dgm:cxn modelId="{6F6334E9-4A70-4377-A06E-E2AFE381486F}" srcId="{D89A3709-8999-4F40-8A9B-836CA2E2BAEB}" destId="{E32269B8-C43E-4767-9E0B-12D621C89B9F}" srcOrd="0" destOrd="0" parTransId="{916AD653-DB02-406C-96A0-9941C3EDD84F}" sibTransId="{4CCD4D20-3A1E-4CBF-8DB7-926CB892165B}"/>
    <dgm:cxn modelId="{2F2380B8-D359-479E-BA04-00C41B8FCC6D}" srcId="{D89A3709-8999-4F40-8A9B-836CA2E2BAEB}" destId="{54678D3C-86B0-4B1B-91B0-4378E1B8F4D4}" srcOrd="2" destOrd="0" parTransId="{3852A0F1-8C45-48E1-ACC0-5C5F555BDEB0}" sibTransId="{F4F3DC87-5417-4F32-AA8C-86E2C14989BF}"/>
    <dgm:cxn modelId="{E3FBB53C-11E8-4B7D-94FB-726733990B54}" srcId="{D89A3709-8999-4F40-8A9B-836CA2E2BAEB}" destId="{E6296B18-7221-4343-AB0B-C9B24F701272}" srcOrd="1" destOrd="0" parTransId="{12BD387D-882E-4DAE-81FA-8BC914346CE2}" sibTransId="{A3F1B672-9C67-4BD5-8A1E-712694266E81}"/>
    <dgm:cxn modelId="{8B48E897-3730-498E-8B31-4508DB83CD34}" type="presOf" srcId="{D89A3709-8999-4F40-8A9B-836CA2E2BAEB}" destId="{BC38B76B-179E-41AD-A562-529EAC994198}" srcOrd="1" destOrd="0" presId="urn:microsoft.com/office/officeart/2005/8/layout/orgChart1"/>
    <dgm:cxn modelId="{DA29547E-F362-4989-B71E-EBB68BD895BD}" srcId="{DC317782-6BEB-4998-A3CF-63E673B36BCF}" destId="{D89A3709-8999-4F40-8A9B-836CA2E2BAEB}" srcOrd="0" destOrd="0" parTransId="{D6BB9C62-BA7B-418C-B59A-11E1DDA4F303}" sibTransId="{D852CB01-6BE3-47D5-9A30-B2A8A80430F4}"/>
    <dgm:cxn modelId="{2AD92672-E656-4AD5-99DE-CF42FC9051AF}" type="presOf" srcId="{12BD387D-882E-4DAE-81FA-8BC914346CE2}" destId="{30445BF4-5D20-4B67-9089-D269211BC6B9}" srcOrd="0" destOrd="0" presId="urn:microsoft.com/office/officeart/2005/8/layout/orgChart1"/>
    <dgm:cxn modelId="{3DA79118-7D33-4466-AF5B-77583542030D}" type="presOf" srcId="{E6296B18-7221-4343-AB0B-C9B24F701272}" destId="{CB06DEED-F972-41BD-AA04-BB260C5EA775}" srcOrd="1" destOrd="0" presId="urn:microsoft.com/office/officeart/2005/8/layout/orgChart1"/>
    <dgm:cxn modelId="{FF99D9E3-A05E-47C8-9A0B-175C3E97CE7D}" type="presOf" srcId="{E6296B18-7221-4343-AB0B-C9B24F701272}" destId="{5CFB2C5B-68DE-4A23-81E0-5579BB794BAB}" srcOrd="0" destOrd="0" presId="urn:microsoft.com/office/officeart/2005/8/layout/orgChart1"/>
    <dgm:cxn modelId="{C7B26876-4B6E-4CD4-93C3-6C0F6EACECB7}" type="presParOf" srcId="{9D5FDC20-DB88-4796-8C61-F5D6977F54CC}" destId="{CB05F908-427C-43BD-A1BF-144F6C45FA0B}" srcOrd="0" destOrd="0" presId="urn:microsoft.com/office/officeart/2005/8/layout/orgChart1"/>
    <dgm:cxn modelId="{00027DD9-34C0-4D63-A128-4B9ECE02FA15}" type="presParOf" srcId="{CB05F908-427C-43BD-A1BF-144F6C45FA0B}" destId="{B46FABD4-6B39-4E56-BE1E-C3A68572AF7A}" srcOrd="0" destOrd="0" presId="urn:microsoft.com/office/officeart/2005/8/layout/orgChart1"/>
    <dgm:cxn modelId="{CF4EF788-45AF-4147-B43C-497DD5C26C70}" type="presParOf" srcId="{B46FABD4-6B39-4E56-BE1E-C3A68572AF7A}" destId="{F3B4BEC8-3892-4352-A5DF-A66888E1662F}" srcOrd="0" destOrd="0" presId="urn:microsoft.com/office/officeart/2005/8/layout/orgChart1"/>
    <dgm:cxn modelId="{A3BB6EB4-857E-4DB9-AD2E-9BC7866A6395}" type="presParOf" srcId="{B46FABD4-6B39-4E56-BE1E-C3A68572AF7A}" destId="{BC38B76B-179E-41AD-A562-529EAC994198}" srcOrd="1" destOrd="0" presId="urn:microsoft.com/office/officeart/2005/8/layout/orgChart1"/>
    <dgm:cxn modelId="{8680D89B-CFBA-47AD-BC24-02C7A0154CF0}" type="presParOf" srcId="{CB05F908-427C-43BD-A1BF-144F6C45FA0B}" destId="{AC48BE84-188B-4AE3-9977-7FE22D9ECFB1}" srcOrd="1" destOrd="0" presId="urn:microsoft.com/office/officeart/2005/8/layout/orgChart1"/>
    <dgm:cxn modelId="{E56D11C0-9E5C-4B8D-A1E0-0E67793A4FC8}" type="presParOf" srcId="{AC48BE84-188B-4AE3-9977-7FE22D9ECFB1}" destId="{F16B8A9E-8823-4CCF-B3AB-61C754E72107}" srcOrd="0" destOrd="0" presId="urn:microsoft.com/office/officeart/2005/8/layout/orgChart1"/>
    <dgm:cxn modelId="{430C2700-1B13-464C-932F-DE48D55700F8}" type="presParOf" srcId="{AC48BE84-188B-4AE3-9977-7FE22D9ECFB1}" destId="{96BC49AA-FD97-45BF-A35D-A0F0D0152F5F}" srcOrd="1" destOrd="0" presId="urn:microsoft.com/office/officeart/2005/8/layout/orgChart1"/>
    <dgm:cxn modelId="{C72BBD20-C570-4E24-8C2E-D7C7D8CCAEE9}" type="presParOf" srcId="{96BC49AA-FD97-45BF-A35D-A0F0D0152F5F}" destId="{D98E2837-9B18-48B3-B0CF-F2F17C53E774}" srcOrd="0" destOrd="0" presId="urn:microsoft.com/office/officeart/2005/8/layout/orgChart1"/>
    <dgm:cxn modelId="{6CB05AFF-C719-4651-80DF-038FE5491DCD}" type="presParOf" srcId="{D98E2837-9B18-48B3-B0CF-F2F17C53E774}" destId="{849A9D57-FA96-4DC8-8FFF-6CDE046A2384}" srcOrd="0" destOrd="0" presId="urn:microsoft.com/office/officeart/2005/8/layout/orgChart1"/>
    <dgm:cxn modelId="{69E5BDEC-5C09-44B7-8449-D55DF0106CA0}" type="presParOf" srcId="{D98E2837-9B18-48B3-B0CF-F2F17C53E774}" destId="{68198AC9-72D8-4490-B958-CE11EF45FF8F}" srcOrd="1" destOrd="0" presId="urn:microsoft.com/office/officeart/2005/8/layout/orgChart1"/>
    <dgm:cxn modelId="{9DBFC2F7-D07C-4B3F-B267-17DED10BBF01}" type="presParOf" srcId="{96BC49AA-FD97-45BF-A35D-A0F0D0152F5F}" destId="{3ACBCE0B-68BA-437C-8921-63C05B83684D}" srcOrd="1" destOrd="0" presId="urn:microsoft.com/office/officeart/2005/8/layout/orgChart1"/>
    <dgm:cxn modelId="{7DEC5535-8DEA-410B-AF71-93CA18A7D05B}" type="presParOf" srcId="{96BC49AA-FD97-45BF-A35D-A0F0D0152F5F}" destId="{A28073B0-9FE7-415A-BA6E-8AAF25E8A250}" srcOrd="2" destOrd="0" presId="urn:microsoft.com/office/officeart/2005/8/layout/orgChart1"/>
    <dgm:cxn modelId="{BB2DFAC9-D7B0-455A-BD32-E14E61344855}" type="presParOf" srcId="{AC48BE84-188B-4AE3-9977-7FE22D9ECFB1}" destId="{30445BF4-5D20-4B67-9089-D269211BC6B9}" srcOrd="2" destOrd="0" presId="urn:microsoft.com/office/officeart/2005/8/layout/orgChart1"/>
    <dgm:cxn modelId="{E5BAEA8A-924A-4914-86FC-5210CCE8A79F}" type="presParOf" srcId="{AC48BE84-188B-4AE3-9977-7FE22D9ECFB1}" destId="{93AB3FD1-0A62-46E9-B5C2-8A59AD6BC19D}" srcOrd="3" destOrd="0" presId="urn:microsoft.com/office/officeart/2005/8/layout/orgChart1"/>
    <dgm:cxn modelId="{1E59A147-8111-4E66-869D-D7F4B1E4C2BE}" type="presParOf" srcId="{93AB3FD1-0A62-46E9-B5C2-8A59AD6BC19D}" destId="{6E3A663F-D227-4C5E-8B6B-3264998902CB}" srcOrd="0" destOrd="0" presId="urn:microsoft.com/office/officeart/2005/8/layout/orgChart1"/>
    <dgm:cxn modelId="{8F84754D-2118-498A-A526-0C70C359E7F1}" type="presParOf" srcId="{6E3A663F-D227-4C5E-8B6B-3264998902CB}" destId="{5CFB2C5B-68DE-4A23-81E0-5579BB794BAB}" srcOrd="0" destOrd="0" presId="urn:microsoft.com/office/officeart/2005/8/layout/orgChart1"/>
    <dgm:cxn modelId="{E7BCAD5D-2EA9-41A4-A070-82D135CFB852}" type="presParOf" srcId="{6E3A663F-D227-4C5E-8B6B-3264998902CB}" destId="{CB06DEED-F972-41BD-AA04-BB260C5EA775}" srcOrd="1" destOrd="0" presId="urn:microsoft.com/office/officeart/2005/8/layout/orgChart1"/>
    <dgm:cxn modelId="{243A4B3B-14EC-40F9-91B0-79033F85A7C9}" type="presParOf" srcId="{93AB3FD1-0A62-46E9-B5C2-8A59AD6BC19D}" destId="{6BD47E73-0F48-4DBB-BF7C-0B4124998712}" srcOrd="1" destOrd="0" presId="urn:microsoft.com/office/officeart/2005/8/layout/orgChart1"/>
    <dgm:cxn modelId="{0BF38E55-EB50-4876-BB67-6B6A761235F7}" type="presParOf" srcId="{93AB3FD1-0A62-46E9-B5C2-8A59AD6BC19D}" destId="{AE47BB67-F8A1-45A1-8153-C42EFFAE3A35}" srcOrd="2" destOrd="0" presId="urn:microsoft.com/office/officeart/2005/8/layout/orgChart1"/>
    <dgm:cxn modelId="{98E6E70D-E515-4437-98DF-2096E5082577}" type="presParOf" srcId="{AC48BE84-188B-4AE3-9977-7FE22D9ECFB1}" destId="{838C135B-8F46-47FE-AC69-47A822B44681}" srcOrd="4" destOrd="0" presId="urn:microsoft.com/office/officeart/2005/8/layout/orgChart1"/>
    <dgm:cxn modelId="{B5E27E73-1D84-49A7-83DE-4ADD0840CA02}" type="presParOf" srcId="{AC48BE84-188B-4AE3-9977-7FE22D9ECFB1}" destId="{D7DAF5DD-9028-458F-9D10-9A81633E5003}" srcOrd="5" destOrd="0" presId="urn:microsoft.com/office/officeart/2005/8/layout/orgChart1"/>
    <dgm:cxn modelId="{468C5DC5-35B5-4F9E-AF37-957BC2CA2929}" type="presParOf" srcId="{D7DAF5DD-9028-458F-9D10-9A81633E5003}" destId="{38C4E415-C6EA-4644-B90B-F7928E8BE755}" srcOrd="0" destOrd="0" presId="urn:microsoft.com/office/officeart/2005/8/layout/orgChart1"/>
    <dgm:cxn modelId="{11620E8B-59E7-47B2-A7D9-AE9B46953CF2}" type="presParOf" srcId="{38C4E415-C6EA-4644-B90B-F7928E8BE755}" destId="{2E98CB73-1695-41A4-A798-DD4DBC2A3679}" srcOrd="0" destOrd="0" presId="urn:microsoft.com/office/officeart/2005/8/layout/orgChart1"/>
    <dgm:cxn modelId="{B63AE34B-C248-4B04-812A-A2866081AB3F}" type="presParOf" srcId="{38C4E415-C6EA-4644-B90B-F7928E8BE755}" destId="{E09817CB-DDB4-42D5-B8A9-873ADF5C72A4}" srcOrd="1" destOrd="0" presId="urn:microsoft.com/office/officeart/2005/8/layout/orgChart1"/>
    <dgm:cxn modelId="{2500324A-B26E-4ECB-9DB2-63E25BDD06A7}" type="presParOf" srcId="{D7DAF5DD-9028-458F-9D10-9A81633E5003}" destId="{45EC991B-6CA9-4A1E-919A-4CFFBF1A78D2}" srcOrd="1" destOrd="0" presId="urn:microsoft.com/office/officeart/2005/8/layout/orgChart1"/>
    <dgm:cxn modelId="{AA9FB97E-AD88-4DB5-8090-66EC7FFA6C25}" type="presParOf" srcId="{D7DAF5DD-9028-458F-9D10-9A81633E5003}" destId="{FD3B0A92-77C4-41EB-934E-3301326DDD5C}" srcOrd="2" destOrd="0" presId="urn:microsoft.com/office/officeart/2005/8/layout/orgChart1"/>
    <dgm:cxn modelId="{592C94B0-2AB8-407F-9DBF-F00B969BC6B6}" type="presParOf" srcId="{CB05F908-427C-43BD-A1BF-144F6C45FA0B}" destId="{FFE291C4-2BF2-4320-8678-C53DF7AA4C99}" srcOrd="2" destOrd="0" presId="urn:microsoft.com/office/officeart/2005/8/layout/orgChart1"/>
  </dgm:cxnLst>
  <dgm:bg/>
  <dgm:whole/>
</dgm:dataModel>
</file>

<file path=ppt/diagrams/data10.xml><?xml version="1.0" encoding="utf-8"?>
<dgm:dataModel xmlns:dgm="http://schemas.openxmlformats.org/drawingml/2006/diagram" xmlns:a="http://schemas.openxmlformats.org/drawingml/2006/main">
  <dgm:ptLst>
    <dgm:pt modelId="{DFA2E8AF-A930-40B3-8BCD-E16B251414A0}"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zh-CN" altLang="en-US"/>
        </a:p>
      </dgm:t>
    </dgm:pt>
    <dgm:pt modelId="{57913074-328D-46AA-9177-5A5B39A1BC7C}">
      <dgm:prSet phldrT="[文本]" custT="1"/>
      <dgm:spPr>
        <a:solidFill>
          <a:schemeClr val="accent4">
            <a:lumMod val="60000"/>
            <a:lumOff val="40000"/>
          </a:schemeClr>
        </a:solidFill>
      </dgm:spPr>
      <dgm:t>
        <a:bodyPr/>
        <a:lstStyle/>
        <a:p>
          <a:r>
            <a:rPr lang="zh-CN" altLang="en-US" sz="3200" b="1" dirty="0" smtClean="0">
              <a:solidFill>
                <a:srgbClr val="000000"/>
              </a:solidFill>
              <a:effectLst/>
              <a:latin typeface="华文中宋" pitchFamily="2" charset="-122"/>
              <a:ea typeface="华文中宋" pitchFamily="2" charset="-122"/>
            </a:rPr>
            <a:t>调整了纳税地点的表述方式</a:t>
          </a:r>
          <a:endParaRPr lang="zh-CN" altLang="en-US" sz="3200" b="1" dirty="0">
            <a:solidFill>
              <a:srgbClr val="000000"/>
            </a:solidFill>
            <a:latin typeface="华文中宋" pitchFamily="2" charset="-122"/>
            <a:ea typeface="华文中宋" pitchFamily="2" charset="-122"/>
          </a:endParaRPr>
        </a:p>
      </dgm:t>
    </dgm:pt>
    <dgm:pt modelId="{39D62061-2F8E-4344-BD6D-9614E76187A6}" type="parTrans" cxnId="{13B952EB-ECE3-4DE4-A7C0-61317C1001C1}">
      <dgm:prSet/>
      <dgm:spPr/>
      <dgm:t>
        <a:bodyPr/>
        <a:lstStyle/>
        <a:p>
          <a:endParaRPr lang="zh-CN" altLang="en-US"/>
        </a:p>
      </dgm:t>
    </dgm:pt>
    <dgm:pt modelId="{D1919E22-6F56-452D-972B-A7DE1CDF1D8D}" type="sibTrans" cxnId="{13B952EB-ECE3-4DE4-A7C0-61317C1001C1}">
      <dgm:prSet/>
      <dgm:spPr>
        <a:solidFill>
          <a:srgbClr val="00B050">
            <a:alpha val="90000"/>
          </a:srgbClr>
        </a:solidFill>
      </dgm:spPr>
      <dgm:t>
        <a:bodyPr/>
        <a:lstStyle/>
        <a:p>
          <a:endParaRPr lang="zh-CN" altLang="en-US"/>
        </a:p>
      </dgm:t>
    </dgm:pt>
    <dgm:pt modelId="{183C50E0-7051-4812-90C0-F7BD7FB2F6CE}">
      <dgm:prSet phldrT="[文本]" custT="1"/>
      <dgm:spPr>
        <a:solidFill>
          <a:schemeClr val="accent4">
            <a:lumMod val="60000"/>
            <a:lumOff val="40000"/>
          </a:schemeClr>
        </a:solidFill>
      </dgm:spPr>
      <dgm:t>
        <a:bodyPr/>
        <a:lstStyle/>
        <a:p>
          <a:r>
            <a:rPr lang="zh-CN" altLang="en-US" sz="2800" b="1" dirty="0" smtClean="0">
              <a:solidFill>
                <a:srgbClr val="000000"/>
              </a:solidFill>
              <a:effectLst/>
              <a:latin typeface="华文中宋" pitchFamily="2" charset="-122"/>
              <a:ea typeface="华文中宋" pitchFamily="2" charset="-122"/>
            </a:rPr>
            <a:t>删除了转贷业务差额征税的规定</a:t>
          </a:r>
          <a:endParaRPr lang="zh-CN" altLang="en-US" sz="2800" b="1" dirty="0">
            <a:solidFill>
              <a:srgbClr val="000000"/>
            </a:solidFill>
            <a:latin typeface="华文中宋" pitchFamily="2" charset="-122"/>
            <a:ea typeface="华文中宋" pitchFamily="2" charset="-122"/>
          </a:endParaRPr>
        </a:p>
      </dgm:t>
    </dgm:pt>
    <dgm:pt modelId="{8023980F-B735-4061-997A-5AD8FE720182}" type="parTrans" cxnId="{48DA8B56-8E53-4AF1-AD81-94C1CA138A28}">
      <dgm:prSet/>
      <dgm:spPr/>
      <dgm:t>
        <a:bodyPr/>
        <a:lstStyle/>
        <a:p>
          <a:endParaRPr lang="zh-CN" altLang="en-US"/>
        </a:p>
      </dgm:t>
    </dgm:pt>
    <dgm:pt modelId="{8834C6B4-B788-4CDC-971D-2CB4E5635272}" type="sibTrans" cxnId="{48DA8B56-8E53-4AF1-AD81-94C1CA138A28}">
      <dgm:prSet/>
      <dgm:spPr>
        <a:solidFill>
          <a:srgbClr val="00B050">
            <a:alpha val="90000"/>
          </a:srgbClr>
        </a:solidFill>
      </dgm:spPr>
      <dgm:t>
        <a:bodyPr/>
        <a:lstStyle/>
        <a:p>
          <a:endParaRPr lang="zh-CN" altLang="en-US"/>
        </a:p>
      </dgm:t>
    </dgm:pt>
    <dgm:pt modelId="{F4D38964-AAC4-42DE-B057-AC6560BD14BC}">
      <dgm:prSet phldrT="[文本]" custT="1"/>
      <dgm:spPr>
        <a:solidFill>
          <a:schemeClr val="accent4">
            <a:lumMod val="60000"/>
            <a:lumOff val="40000"/>
          </a:schemeClr>
        </a:solidFill>
      </dgm:spPr>
      <dgm:t>
        <a:bodyPr/>
        <a:lstStyle/>
        <a:p>
          <a:r>
            <a:rPr lang="zh-CN" altLang="en-US" sz="2800" b="1" dirty="0" smtClean="0">
              <a:solidFill>
                <a:srgbClr val="000000"/>
              </a:solidFill>
              <a:effectLst/>
              <a:latin typeface="华文中宋" pitchFamily="2" charset="-122"/>
              <a:ea typeface="华文中宋" pitchFamily="2" charset="-122"/>
            </a:rPr>
            <a:t>删除了税目税率表中征收范围一栏</a:t>
          </a:r>
          <a:endParaRPr lang="zh-CN" altLang="en-US" sz="2800" b="1" dirty="0">
            <a:solidFill>
              <a:srgbClr val="000000"/>
            </a:solidFill>
            <a:latin typeface="华文中宋" pitchFamily="2" charset="-122"/>
            <a:ea typeface="华文中宋" pitchFamily="2" charset="-122"/>
          </a:endParaRPr>
        </a:p>
      </dgm:t>
    </dgm:pt>
    <dgm:pt modelId="{41E76F03-07BE-4362-B864-BC74E80F57DC}" type="parTrans" cxnId="{BB8AC285-6D54-4B79-B79A-580F832BB29C}">
      <dgm:prSet/>
      <dgm:spPr/>
      <dgm:t>
        <a:bodyPr/>
        <a:lstStyle/>
        <a:p>
          <a:endParaRPr lang="zh-CN" altLang="en-US"/>
        </a:p>
      </dgm:t>
    </dgm:pt>
    <dgm:pt modelId="{703678EA-41C7-49AE-90E8-5433E25CA90A}" type="sibTrans" cxnId="{BB8AC285-6D54-4B79-B79A-580F832BB29C}">
      <dgm:prSet/>
      <dgm:spPr>
        <a:solidFill>
          <a:srgbClr val="00B050">
            <a:alpha val="90000"/>
          </a:srgbClr>
        </a:solidFill>
      </dgm:spPr>
      <dgm:t>
        <a:bodyPr/>
        <a:lstStyle/>
        <a:p>
          <a:endParaRPr lang="zh-CN" altLang="en-US"/>
        </a:p>
      </dgm:t>
    </dgm:pt>
    <dgm:pt modelId="{E88204E5-F31A-4DAA-A505-F246CBA4E312}">
      <dgm:prSet custT="1"/>
      <dgm:spPr>
        <a:solidFill>
          <a:schemeClr val="accent4">
            <a:lumMod val="60000"/>
            <a:lumOff val="40000"/>
          </a:schemeClr>
        </a:solidFill>
      </dgm:spPr>
      <dgm:t>
        <a:bodyPr/>
        <a:lstStyle/>
        <a:p>
          <a:r>
            <a:rPr lang="zh-CN" altLang="zh-CN" sz="2800" b="1" dirty="0" smtClean="0">
              <a:solidFill>
                <a:srgbClr val="000000"/>
              </a:solidFill>
              <a:effectLst/>
              <a:latin typeface="华文中宋" pitchFamily="2" charset="-122"/>
              <a:ea typeface="华文中宋" pitchFamily="2" charset="-122"/>
            </a:rPr>
            <a:t>纳税申报期限从</a:t>
          </a:r>
          <a:r>
            <a:rPr lang="en-US" altLang="zh-CN" sz="2800" b="1" dirty="0" smtClean="0">
              <a:solidFill>
                <a:srgbClr val="000000"/>
              </a:solidFill>
              <a:effectLst/>
              <a:latin typeface="华文中宋" pitchFamily="2" charset="-122"/>
              <a:ea typeface="华文中宋" pitchFamily="2" charset="-122"/>
            </a:rPr>
            <a:t>10</a:t>
          </a:r>
          <a:r>
            <a:rPr lang="zh-CN" altLang="zh-CN" sz="2800" b="1" dirty="0" smtClean="0">
              <a:solidFill>
                <a:srgbClr val="000000"/>
              </a:solidFill>
              <a:effectLst/>
              <a:latin typeface="华文中宋" pitchFamily="2" charset="-122"/>
              <a:ea typeface="华文中宋" pitchFamily="2" charset="-122"/>
            </a:rPr>
            <a:t>日延长至</a:t>
          </a:r>
          <a:r>
            <a:rPr lang="en-US" altLang="zh-CN" sz="2800" b="1" dirty="0" smtClean="0">
              <a:solidFill>
                <a:srgbClr val="000000"/>
              </a:solidFill>
              <a:effectLst/>
              <a:latin typeface="华文中宋" pitchFamily="2" charset="-122"/>
              <a:ea typeface="华文中宋" pitchFamily="2" charset="-122"/>
            </a:rPr>
            <a:t>15</a:t>
          </a:r>
          <a:r>
            <a:rPr lang="zh-CN" altLang="zh-CN" sz="2800" b="1" dirty="0" smtClean="0">
              <a:solidFill>
                <a:srgbClr val="000000"/>
              </a:solidFill>
              <a:effectLst/>
              <a:latin typeface="华文中宋" pitchFamily="2" charset="-122"/>
              <a:ea typeface="华文中宋" pitchFamily="2" charset="-122"/>
            </a:rPr>
            <a:t>日</a:t>
          </a:r>
          <a:endParaRPr lang="zh-CN" altLang="en-US" sz="2800" b="1" dirty="0">
            <a:solidFill>
              <a:srgbClr val="000000"/>
            </a:solidFill>
            <a:latin typeface="华文中宋" pitchFamily="2" charset="-122"/>
            <a:ea typeface="华文中宋" pitchFamily="2" charset="-122"/>
          </a:endParaRPr>
        </a:p>
      </dgm:t>
    </dgm:pt>
    <dgm:pt modelId="{1367B4FF-737C-4EBA-9439-2D2E110685C1}" type="parTrans" cxnId="{3541AEE9-4DA8-4197-B41A-8FD705798716}">
      <dgm:prSet/>
      <dgm:spPr/>
      <dgm:t>
        <a:bodyPr/>
        <a:lstStyle/>
        <a:p>
          <a:endParaRPr lang="zh-CN" altLang="en-US"/>
        </a:p>
      </dgm:t>
    </dgm:pt>
    <dgm:pt modelId="{1E8A330C-6CD4-4260-877A-257DEC8AF233}" type="sibTrans" cxnId="{3541AEE9-4DA8-4197-B41A-8FD705798716}">
      <dgm:prSet/>
      <dgm:spPr/>
      <dgm:t>
        <a:bodyPr/>
        <a:lstStyle/>
        <a:p>
          <a:endParaRPr lang="zh-CN" altLang="en-US"/>
        </a:p>
      </dgm:t>
    </dgm:pt>
    <dgm:pt modelId="{D0BE0779-BC92-405B-A40D-2E3AF7A1ACFB}" type="pres">
      <dgm:prSet presAssocID="{DFA2E8AF-A930-40B3-8BCD-E16B251414A0}" presName="outerComposite" presStyleCnt="0">
        <dgm:presLayoutVars>
          <dgm:chMax val="5"/>
          <dgm:dir/>
          <dgm:resizeHandles val="exact"/>
        </dgm:presLayoutVars>
      </dgm:prSet>
      <dgm:spPr/>
      <dgm:t>
        <a:bodyPr/>
        <a:lstStyle/>
        <a:p>
          <a:endParaRPr lang="zh-CN" altLang="en-US"/>
        </a:p>
      </dgm:t>
    </dgm:pt>
    <dgm:pt modelId="{00578647-9379-4E4D-9F70-7D258F780905}" type="pres">
      <dgm:prSet presAssocID="{DFA2E8AF-A930-40B3-8BCD-E16B251414A0}" presName="dummyMaxCanvas" presStyleCnt="0">
        <dgm:presLayoutVars/>
      </dgm:prSet>
      <dgm:spPr/>
    </dgm:pt>
    <dgm:pt modelId="{534E094F-F113-4968-8BBE-46BC2A609E83}" type="pres">
      <dgm:prSet presAssocID="{DFA2E8AF-A930-40B3-8BCD-E16B251414A0}" presName="FourNodes_1" presStyleLbl="node1" presStyleIdx="0" presStyleCnt="4">
        <dgm:presLayoutVars>
          <dgm:bulletEnabled val="1"/>
        </dgm:presLayoutVars>
      </dgm:prSet>
      <dgm:spPr/>
      <dgm:t>
        <a:bodyPr/>
        <a:lstStyle/>
        <a:p>
          <a:endParaRPr lang="zh-CN" altLang="en-US"/>
        </a:p>
      </dgm:t>
    </dgm:pt>
    <dgm:pt modelId="{2BC62509-4034-4E9D-BF1C-5225DF44DB1B}" type="pres">
      <dgm:prSet presAssocID="{DFA2E8AF-A930-40B3-8BCD-E16B251414A0}" presName="FourNodes_2" presStyleLbl="node1" presStyleIdx="1" presStyleCnt="4">
        <dgm:presLayoutVars>
          <dgm:bulletEnabled val="1"/>
        </dgm:presLayoutVars>
      </dgm:prSet>
      <dgm:spPr/>
      <dgm:t>
        <a:bodyPr/>
        <a:lstStyle/>
        <a:p>
          <a:endParaRPr lang="zh-CN" altLang="en-US"/>
        </a:p>
      </dgm:t>
    </dgm:pt>
    <dgm:pt modelId="{8B0C9C4C-C48A-4159-A8BF-2E90AC86719F}" type="pres">
      <dgm:prSet presAssocID="{DFA2E8AF-A930-40B3-8BCD-E16B251414A0}" presName="FourNodes_3" presStyleLbl="node1" presStyleIdx="2" presStyleCnt="4">
        <dgm:presLayoutVars>
          <dgm:bulletEnabled val="1"/>
        </dgm:presLayoutVars>
      </dgm:prSet>
      <dgm:spPr/>
      <dgm:t>
        <a:bodyPr/>
        <a:lstStyle/>
        <a:p>
          <a:endParaRPr lang="zh-CN" altLang="en-US"/>
        </a:p>
      </dgm:t>
    </dgm:pt>
    <dgm:pt modelId="{E56C59D2-1C1B-45FC-AEE4-2F5F7315EADE}" type="pres">
      <dgm:prSet presAssocID="{DFA2E8AF-A930-40B3-8BCD-E16B251414A0}" presName="FourNodes_4" presStyleLbl="node1" presStyleIdx="3" presStyleCnt="4">
        <dgm:presLayoutVars>
          <dgm:bulletEnabled val="1"/>
        </dgm:presLayoutVars>
      </dgm:prSet>
      <dgm:spPr/>
      <dgm:t>
        <a:bodyPr/>
        <a:lstStyle/>
        <a:p>
          <a:endParaRPr lang="zh-CN" altLang="en-US"/>
        </a:p>
      </dgm:t>
    </dgm:pt>
    <dgm:pt modelId="{7830100B-09F8-42AE-9F13-C4A4B73F2A50}" type="pres">
      <dgm:prSet presAssocID="{DFA2E8AF-A930-40B3-8BCD-E16B251414A0}" presName="FourConn_1-2" presStyleLbl="fgAccFollowNode1" presStyleIdx="0" presStyleCnt="3">
        <dgm:presLayoutVars>
          <dgm:bulletEnabled val="1"/>
        </dgm:presLayoutVars>
      </dgm:prSet>
      <dgm:spPr/>
      <dgm:t>
        <a:bodyPr/>
        <a:lstStyle/>
        <a:p>
          <a:endParaRPr lang="zh-CN" altLang="en-US"/>
        </a:p>
      </dgm:t>
    </dgm:pt>
    <dgm:pt modelId="{123CAE03-5CD2-4242-BBBB-74539CD8F6E3}" type="pres">
      <dgm:prSet presAssocID="{DFA2E8AF-A930-40B3-8BCD-E16B251414A0}" presName="FourConn_2-3" presStyleLbl="fgAccFollowNode1" presStyleIdx="1" presStyleCnt="3">
        <dgm:presLayoutVars>
          <dgm:bulletEnabled val="1"/>
        </dgm:presLayoutVars>
      </dgm:prSet>
      <dgm:spPr/>
      <dgm:t>
        <a:bodyPr/>
        <a:lstStyle/>
        <a:p>
          <a:endParaRPr lang="zh-CN" altLang="en-US"/>
        </a:p>
      </dgm:t>
    </dgm:pt>
    <dgm:pt modelId="{4D3A32F2-5EA2-4650-A916-8E35628FDD8D}" type="pres">
      <dgm:prSet presAssocID="{DFA2E8AF-A930-40B3-8BCD-E16B251414A0}" presName="FourConn_3-4" presStyleLbl="fgAccFollowNode1" presStyleIdx="2" presStyleCnt="3">
        <dgm:presLayoutVars>
          <dgm:bulletEnabled val="1"/>
        </dgm:presLayoutVars>
      </dgm:prSet>
      <dgm:spPr/>
      <dgm:t>
        <a:bodyPr/>
        <a:lstStyle/>
        <a:p>
          <a:endParaRPr lang="zh-CN" altLang="en-US"/>
        </a:p>
      </dgm:t>
    </dgm:pt>
    <dgm:pt modelId="{0BCD6619-902E-4AA2-A882-4BD96A037F95}" type="pres">
      <dgm:prSet presAssocID="{DFA2E8AF-A930-40B3-8BCD-E16B251414A0}" presName="FourNodes_1_text" presStyleLbl="node1" presStyleIdx="3" presStyleCnt="4">
        <dgm:presLayoutVars>
          <dgm:bulletEnabled val="1"/>
        </dgm:presLayoutVars>
      </dgm:prSet>
      <dgm:spPr/>
      <dgm:t>
        <a:bodyPr/>
        <a:lstStyle/>
        <a:p>
          <a:endParaRPr lang="zh-CN" altLang="en-US"/>
        </a:p>
      </dgm:t>
    </dgm:pt>
    <dgm:pt modelId="{CA0D314C-CB85-48C5-B1DE-E0C40ADF7679}" type="pres">
      <dgm:prSet presAssocID="{DFA2E8AF-A930-40B3-8BCD-E16B251414A0}" presName="FourNodes_2_text" presStyleLbl="node1" presStyleIdx="3" presStyleCnt="4">
        <dgm:presLayoutVars>
          <dgm:bulletEnabled val="1"/>
        </dgm:presLayoutVars>
      </dgm:prSet>
      <dgm:spPr/>
      <dgm:t>
        <a:bodyPr/>
        <a:lstStyle/>
        <a:p>
          <a:endParaRPr lang="zh-CN" altLang="en-US"/>
        </a:p>
      </dgm:t>
    </dgm:pt>
    <dgm:pt modelId="{EA66A3EC-28A2-4FD9-A9B7-26CDBFFE9F9C}" type="pres">
      <dgm:prSet presAssocID="{DFA2E8AF-A930-40B3-8BCD-E16B251414A0}" presName="FourNodes_3_text" presStyleLbl="node1" presStyleIdx="3" presStyleCnt="4">
        <dgm:presLayoutVars>
          <dgm:bulletEnabled val="1"/>
        </dgm:presLayoutVars>
      </dgm:prSet>
      <dgm:spPr/>
      <dgm:t>
        <a:bodyPr/>
        <a:lstStyle/>
        <a:p>
          <a:endParaRPr lang="zh-CN" altLang="en-US"/>
        </a:p>
      </dgm:t>
    </dgm:pt>
    <dgm:pt modelId="{1BA12572-6B8E-44E6-988E-677B0812B477}" type="pres">
      <dgm:prSet presAssocID="{DFA2E8AF-A930-40B3-8BCD-E16B251414A0}" presName="FourNodes_4_text" presStyleLbl="node1" presStyleIdx="3" presStyleCnt="4">
        <dgm:presLayoutVars>
          <dgm:bulletEnabled val="1"/>
        </dgm:presLayoutVars>
      </dgm:prSet>
      <dgm:spPr/>
      <dgm:t>
        <a:bodyPr/>
        <a:lstStyle/>
        <a:p>
          <a:endParaRPr lang="zh-CN" altLang="en-US"/>
        </a:p>
      </dgm:t>
    </dgm:pt>
  </dgm:ptLst>
  <dgm:cxnLst>
    <dgm:cxn modelId="{3A91FF43-DC1D-4E4E-AC5A-375D904E61A5}" type="presOf" srcId="{8834C6B4-B788-4CDC-971D-2CB4E5635272}" destId="{123CAE03-5CD2-4242-BBBB-74539CD8F6E3}" srcOrd="0" destOrd="0" presId="urn:microsoft.com/office/officeart/2005/8/layout/vProcess5"/>
    <dgm:cxn modelId="{BB8AC285-6D54-4B79-B79A-580F832BB29C}" srcId="{DFA2E8AF-A930-40B3-8BCD-E16B251414A0}" destId="{F4D38964-AAC4-42DE-B057-AC6560BD14BC}" srcOrd="2" destOrd="0" parTransId="{41E76F03-07BE-4362-B864-BC74E80F57DC}" sibTransId="{703678EA-41C7-49AE-90E8-5433E25CA90A}"/>
    <dgm:cxn modelId="{A67DD074-6C3F-48E2-AA7D-339E296D2AA7}" type="presOf" srcId="{57913074-328D-46AA-9177-5A5B39A1BC7C}" destId="{534E094F-F113-4968-8BBE-46BC2A609E83}" srcOrd="0" destOrd="0" presId="urn:microsoft.com/office/officeart/2005/8/layout/vProcess5"/>
    <dgm:cxn modelId="{0FECE127-0FDE-4B6E-939E-562A60CE4E91}" type="presOf" srcId="{DFA2E8AF-A930-40B3-8BCD-E16B251414A0}" destId="{D0BE0779-BC92-405B-A40D-2E3AF7A1ACFB}" srcOrd="0" destOrd="0" presId="urn:microsoft.com/office/officeart/2005/8/layout/vProcess5"/>
    <dgm:cxn modelId="{48B39A2B-1B04-44E9-8649-88ABDCFBD77F}" type="presOf" srcId="{F4D38964-AAC4-42DE-B057-AC6560BD14BC}" destId="{8B0C9C4C-C48A-4159-A8BF-2E90AC86719F}" srcOrd="0" destOrd="0" presId="urn:microsoft.com/office/officeart/2005/8/layout/vProcess5"/>
    <dgm:cxn modelId="{3541AEE9-4DA8-4197-B41A-8FD705798716}" srcId="{DFA2E8AF-A930-40B3-8BCD-E16B251414A0}" destId="{E88204E5-F31A-4DAA-A505-F246CBA4E312}" srcOrd="3" destOrd="0" parTransId="{1367B4FF-737C-4EBA-9439-2D2E110685C1}" sibTransId="{1E8A330C-6CD4-4260-877A-257DEC8AF233}"/>
    <dgm:cxn modelId="{FA71A1A0-0ED9-492D-B197-8EE8D8D85DA1}" type="presOf" srcId="{E88204E5-F31A-4DAA-A505-F246CBA4E312}" destId="{1BA12572-6B8E-44E6-988E-677B0812B477}" srcOrd="1" destOrd="0" presId="urn:microsoft.com/office/officeart/2005/8/layout/vProcess5"/>
    <dgm:cxn modelId="{13B952EB-ECE3-4DE4-A7C0-61317C1001C1}" srcId="{DFA2E8AF-A930-40B3-8BCD-E16B251414A0}" destId="{57913074-328D-46AA-9177-5A5B39A1BC7C}" srcOrd="0" destOrd="0" parTransId="{39D62061-2F8E-4344-BD6D-9614E76187A6}" sibTransId="{D1919E22-6F56-452D-972B-A7DE1CDF1D8D}"/>
    <dgm:cxn modelId="{AD94C805-51B0-425D-B0C0-1F24A3FF3D65}" type="presOf" srcId="{D1919E22-6F56-452D-972B-A7DE1CDF1D8D}" destId="{7830100B-09F8-42AE-9F13-C4A4B73F2A50}" srcOrd="0" destOrd="0" presId="urn:microsoft.com/office/officeart/2005/8/layout/vProcess5"/>
    <dgm:cxn modelId="{C5E216FC-5470-4F1D-AB68-9EA00EA118CB}" type="presOf" srcId="{F4D38964-AAC4-42DE-B057-AC6560BD14BC}" destId="{EA66A3EC-28A2-4FD9-A9B7-26CDBFFE9F9C}" srcOrd="1" destOrd="0" presId="urn:microsoft.com/office/officeart/2005/8/layout/vProcess5"/>
    <dgm:cxn modelId="{D1D27EAB-67D9-45AA-AF8B-ABEA2934E3FA}" type="presOf" srcId="{703678EA-41C7-49AE-90E8-5433E25CA90A}" destId="{4D3A32F2-5EA2-4650-A916-8E35628FDD8D}" srcOrd="0" destOrd="0" presId="urn:microsoft.com/office/officeart/2005/8/layout/vProcess5"/>
    <dgm:cxn modelId="{2F72B7C0-90C4-4B12-B387-08A0D5DDAC24}" type="presOf" srcId="{183C50E0-7051-4812-90C0-F7BD7FB2F6CE}" destId="{CA0D314C-CB85-48C5-B1DE-E0C40ADF7679}" srcOrd="1" destOrd="0" presId="urn:microsoft.com/office/officeart/2005/8/layout/vProcess5"/>
    <dgm:cxn modelId="{5855AAE6-7D86-4492-8878-9117761EAD53}" type="presOf" srcId="{183C50E0-7051-4812-90C0-F7BD7FB2F6CE}" destId="{2BC62509-4034-4E9D-BF1C-5225DF44DB1B}" srcOrd="0" destOrd="0" presId="urn:microsoft.com/office/officeart/2005/8/layout/vProcess5"/>
    <dgm:cxn modelId="{48DA8B56-8E53-4AF1-AD81-94C1CA138A28}" srcId="{DFA2E8AF-A930-40B3-8BCD-E16B251414A0}" destId="{183C50E0-7051-4812-90C0-F7BD7FB2F6CE}" srcOrd="1" destOrd="0" parTransId="{8023980F-B735-4061-997A-5AD8FE720182}" sibTransId="{8834C6B4-B788-4CDC-971D-2CB4E5635272}"/>
    <dgm:cxn modelId="{9E4C7068-0AD2-4F99-B9B8-EEEC23D12680}" type="presOf" srcId="{57913074-328D-46AA-9177-5A5B39A1BC7C}" destId="{0BCD6619-902E-4AA2-A882-4BD96A037F95}" srcOrd="1" destOrd="0" presId="urn:microsoft.com/office/officeart/2005/8/layout/vProcess5"/>
    <dgm:cxn modelId="{42D34734-EC1C-4266-92D2-8722BAC4D46A}" type="presOf" srcId="{E88204E5-F31A-4DAA-A505-F246CBA4E312}" destId="{E56C59D2-1C1B-45FC-AEE4-2F5F7315EADE}" srcOrd="0" destOrd="0" presId="urn:microsoft.com/office/officeart/2005/8/layout/vProcess5"/>
    <dgm:cxn modelId="{D8A5E0AA-CCD9-44E5-8BEC-51B2CBC0D337}" type="presParOf" srcId="{D0BE0779-BC92-405B-A40D-2E3AF7A1ACFB}" destId="{00578647-9379-4E4D-9F70-7D258F780905}" srcOrd="0" destOrd="0" presId="urn:microsoft.com/office/officeart/2005/8/layout/vProcess5"/>
    <dgm:cxn modelId="{F195CAFD-6220-4390-8235-E55E7907EC8B}" type="presParOf" srcId="{D0BE0779-BC92-405B-A40D-2E3AF7A1ACFB}" destId="{534E094F-F113-4968-8BBE-46BC2A609E83}" srcOrd="1" destOrd="0" presId="urn:microsoft.com/office/officeart/2005/8/layout/vProcess5"/>
    <dgm:cxn modelId="{044FF617-28AE-4878-8E7B-806EAFDFA38E}" type="presParOf" srcId="{D0BE0779-BC92-405B-A40D-2E3AF7A1ACFB}" destId="{2BC62509-4034-4E9D-BF1C-5225DF44DB1B}" srcOrd="2" destOrd="0" presId="urn:microsoft.com/office/officeart/2005/8/layout/vProcess5"/>
    <dgm:cxn modelId="{8E5C2579-BDB9-458C-A714-33E42F3A2D82}" type="presParOf" srcId="{D0BE0779-BC92-405B-A40D-2E3AF7A1ACFB}" destId="{8B0C9C4C-C48A-4159-A8BF-2E90AC86719F}" srcOrd="3" destOrd="0" presId="urn:microsoft.com/office/officeart/2005/8/layout/vProcess5"/>
    <dgm:cxn modelId="{B9174C34-B902-4C9A-BC5E-5B50AF288003}" type="presParOf" srcId="{D0BE0779-BC92-405B-A40D-2E3AF7A1ACFB}" destId="{E56C59D2-1C1B-45FC-AEE4-2F5F7315EADE}" srcOrd="4" destOrd="0" presId="urn:microsoft.com/office/officeart/2005/8/layout/vProcess5"/>
    <dgm:cxn modelId="{B32EE81B-5874-4428-B762-13E0295EF3E2}" type="presParOf" srcId="{D0BE0779-BC92-405B-A40D-2E3AF7A1ACFB}" destId="{7830100B-09F8-42AE-9F13-C4A4B73F2A50}" srcOrd="5" destOrd="0" presId="urn:microsoft.com/office/officeart/2005/8/layout/vProcess5"/>
    <dgm:cxn modelId="{D0F1A149-747B-4F69-8311-91E93FAFCEE3}" type="presParOf" srcId="{D0BE0779-BC92-405B-A40D-2E3AF7A1ACFB}" destId="{123CAE03-5CD2-4242-BBBB-74539CD8F6E3}" srcOrd="6" destOrd="0" presId="urn:microsoft.com/office/officeart/2005/8/layout/vProcess5"/>
    <dgm:cxn modelId="{912DEE3F-9BE2-4875-9617-70D8604862E2}" type="presParOf" srcId="{D0BE0779-BC92-405B-A40D-2E3AF7A1ACFB}" destId="{4D3A32F2-5EA2-4650-A916-8E35628FDD8D}" srcOrd="7" destOrd="0" presId="urn:microsoft.com/office/officeart/2005/8/layout/vProcess5"/>
    <dgm:cxn modelId="{61DEF329-33D3-45DE-AC09-76688FF18696}" type="presParOf" srcId="{D0BE0779-BC92-405B-A40D-2E3AF7A1ACFB}" destId="{0BCD6619-902E-4AA2-A882-4BD96A037F95}" srcOrd="8" destOrd="0" presId="urn:microsoft.com/office/officeart/2005/8/layout/vProcess5"/>
    <dgm:cxn modelId="{6DC35CCC-ED60-4EA1-99E2-6D902BF66845}" type="presParOf" srcId="{D0BE0779-BC92-405B-A40D-2E3AF7A1ACFB}" destId="{CA0D314C-CB85-48C5-B1DE-E0C40ADF7679}" srcOrd="9" destOrd="0" presId="urn:microsoft.com/office/officeart/2005/8/layout/vProcess5"/>
    <dgm:cxn modelId="{3083CD3D-F5E9-4FF3-8599-9E7694D21AC9}" type="presParOf" srcId="{D0BE0779-BC92-405B-A40D-2E3AF7A1ACFB}" destId="{EA66A3EC-28A2-4FD9-A9B7-26CDBFFE9F9C}" srcOrd="10" destOrd="0" presId="urn:microsoft.com/office/officeart/2005/8/layout/vProcess5"/>
    <dgm:cxn modelId="{B89AF352-CD19-482D-9F5D-16549947328C}" type="presParOf" srcId="{D0BE0779-BC92-405B-A40D-2E3AF7A1ACFB}" destId="{1BA12572-6B8E-44E6-988E-677B0812B477}" srcOrd="11"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4318E72-00E9-403A-841D-A3B450290E75}"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zh-CN" altLang="en-US"/>
        </a:p>
      </dgm:t>
    </dgm:pt>
    <dgm:pt modelId="{D59E1C0A-C215-4BA6-9768-AA893DB1216D}">
      <dgm:prSet phldrT="[文本]"/>
      <dgm:spPr>
        <a:solidFill>
          <a:srgbClr val="7030A0"/>
        </a:solidFill>
      </dgm:spPr>
      <dgm:t>
        <a:bodyPr/>
        <a:lstStyle/>
        <a:p>
          <a:r>
            <a:rPr lang="zh-CN" altLang="en-US" dirty="0" smtClean="0">
              <a:latin typeface="华文琥珀" pitchFamily="2" charset="-122"/>
              <a:ea typeface="华文琥珀" pitchFamily="2" charset="-122"/>
            </a:rPr>
            <a:t>营业税要素</a:t>
          </a:r>
          <a:endParaRPr lang="zh-CN" altLang="en-US" dirty="0">
            <a:latin typeface="华文琥珀" pitchFamily="2" charset="-122"/>
            <a:ea typeface="华文琥珀" pitchFamily="2" charset="-122"/>
          </a:endParaRPr>
        </a:p>
      </dgm:t>
    </dgm:pt>
    <dgm:pt modelId="{4B6E5585-4356-4B11-A409-DF06F6FF610B}" type="parTrans" cxnId="{09AB04FC-2A3E-4279-94BC-1031DB3B3A28}">
      <dgm:prSet/>
      <dgm:spPr/>
      <dgm:t>
        <a:bodyPr/>
        <a:lstStyle/>
        <a:p>
          <a:endParaRPr lang="zh-CN" altLang="en-US"/>
        </a:p>
      </dgm:t>
    </dgm:pt>
    <dgm:pt modelId="{F826AC8B-8109-4539-9152-01F9245BFF84}" type="sibTrans" cxnId="{09AB04FC-2A3E-4279-94BC-1031DB3B3A28}">
      <dgm:prSet/>
      <dgm:spPr/>
      <dgm:t>
        <a:bodyPr/>
        <a:lstStyle/>
        <a:p>
          <a:endParaRPr lang="zh-CN" altLang="en-US"/>
        </a:p>
      </dgm:t>
    </dgm:pt>
    <dgm:pt modelId="{52FFE047-4001-43D6-911A-201273824597}">
      <dgm:prSet phldrT="[文本]" custT="1"/>
      <dgm:spPr/>
      <dgm:t>
        <a:bodyPr/>
        <a:lstStyle/>
        <a:p>
          <a:r>
            <a:rPr lang="zh-CN" altLang="en-US" sz="2800" dirty="0" smtClean="0"/>
            <a:t>征收</a:t>
          </a:r>
          <a:endParaRPr lang="en-US" altLang="zh-CN" sz="2800" dirty="0" smtClean="0"/>
        </a:p>
        <a:p>
          <a:r>
            <a:rPr lang="zh-CN" altLang="en-US" sz="2800" dirty="0" smtClean="0"/>
            <a:t>范围</a:t>
          </a:r>
        </a:p>
      </dgm:t>
    </dgm:pt>
    <dgm:pt modelId="{32F3C755-92A1-4321-A403-70AC0C2BD776}" type="parTrans" cxnId="{89AE7DC2-FB5F-4DEF-9FDC-D793D4FFCE41}">
      <dgm:prSet/>
      <dgm:spPr/>
      <dgm:t>
        <a:bodyPr/>
        <a:lstStyle/>
        <a:p>
          <a:endParaRPr lang="zh-CN" altLang="en-US"/>
        </a:p>
      </dgm:t>
    </dgm:pt>
    <dgm:pt modelId="{2E5451C2-B9F6-4A4E-88FC-B7FE9673ECCE}" type="sibTrans" cxnId="{89AE7DC2-FB5F-4DEF-9FDC-D793D4FFCE41}">
      <dgm:prSet/>
      <dgm:spPr/>
      <dgm:t>
        <a:bodyPr/>
        <a:lstStyle/>
        <a:p>
          <a:endParaRPr lang="zh-CN" altLang="en-US"/>
        </a:p>
      </dgm:t>
    </dgm:pt>
    <dgm:pt modelId="{379DEC4B-DDF0-4266-A172-CE14446B543E}">
      <dgm:prSet phldrT="[文本]" custT="1"/>
      <dgm:spPr/>
      <dgm:t>
        <a:bodyPr/>
        <a:lstStyle/>
        <a:p>
          <a:r>
            <a:rPr lang="zh-CN" altLang="en-US" sz="2800" dirty="0" smtClean="0"/>
            <a:t>税目税率</a:t>
          </a:r>
          <a:endParaRPr lang="zh-CN" altLang="en-US" sz="2800" dirty="0" smtClean="0"/>
        </a:p>
      </dgm:t>
    </dgm:pt>
    <dgm:pt modelId="{25F2B157-F49F-4A38-8747-A46E0D4DE73B}" type="parTrans" cxnId="{2C827FFF-34C2-4E7B-BE8D-57F8B850E645}">
      <dgm:prSet/>
      <dgm:spPr/>
      <dgm:t>
        <a:bodyPr/>
        <a:lstStyle/>
        <a:p>
          <a:endParaRPr lang="zh-CN" altLang="en-US"/>
        </a:p>
      </dgm:t>
    </dgm:pt>
    <dgm:pt modelId="{C4BF4B33-7981-46E0-9316-8EF50B6C1957}" type="sibTrans" cxnId="{2C827FFF-34C2-4E7B-BE8D-57F8B850E645}">
      <dgm:prSet/>
      <dgm:spPr/>
      <dgm:t>
        <a:bodyPr/>
        <a:lstStyle/>
        <a:p>
          <a:endParaRPr lang="zh-CN" altLang="en-US"/>
        </a:p>
      </dgm:t>
    </dgm:pt>
    <dgm:pt modelId="{1216D223-E86D-4F8D-812C-D76B39DAA73A}">
      <dgm:prSet phldrT="[文本]" custT="1"/>
      <dgm:spPr/>
      <dgm:t>
        <a:bodyPr/>
        <a:lstStyle/>
        <a:p>
          <a:r>
            <a:rPr lang="zh-CN" altLang="en-US" sz="2800" dirty="0" smtClean="0"/>
            <a:t>营业额</a:t>
          </a:r>
          <a:endParaRPr lang="zh-CN" altLang="en-US" sz="2800" dirty="0"/>
        </a:p>
      </dgm:t>
    </dgm:pt>
    <dgm:pt modelId="{750450D3-CC6A-4064-9D11-51D89450E887}" type="parTrans" cxnId="{64353777-6AB9-4B40-90C8-00E127B68DA1}">
      <dgm:prSet/>
      <dgm:spPr/>
      <dgm:t>
        <a:bodyPr/>
        <a:lstStyle/>
        <a:p>
          <a:endParaRPr lang="zh-CN" altLang="en-US"/>
        </a:p>
      </dgm:t>
    </dgm:pt>
    <dgm:pt modelId="{02FA584D-901B-4573-88D1-40F9F6631E61}" type="sibTrans" cxnId="{64353777-6AB9-4B40-90C8-00E127B68DA1}">
      <dgm:prSet/>
      <dgm:spPr/>
      <dgm:t>
        <a:bodyPr/>
        <a:lstStyle/>
        <a:p>
          <a:endParaRPr lang="zh-CN" altLang="en-US"/>
        </a:p>
      </dgm:t>
    </dgm:pt>
    <dgm:pt modelId="{B62FC685-1D06-4D77-A6EF-177FDD1EEDB7}">
      <dgm:prSet phldrT="[文本]" custT="1"/>
      <dgm:spPr/>
      <dgm:t>
        <a:bodyPr/>
        <a:lstStyle/>
        <a:p>
          <a:r>
            <a:rPr lang="zh-CN" altLang="en-US" sz="2800" dirty="0" smtClean="0"/>
            <a:t>起征点</a:t>
          </a:r>
          <a:endParaRPr lang="zh-CN" altLang="en-US" sz="2800" dirty="0"/>
        </a:p>
      </dgm:t>
    </dgm:pt>
    <dgm:pt modelId="{2F46EE51-7C31-48C3-8C58-CBE5F0909567}" type="parTrans" cxnId="{E9551715-3224-4C0C-A9AB-483CFFE8AE0B}">
      <dgm:prSet/>
      <dgm:spPr/>
      <dgm:t>
        <a:bodyPr/>
        <a:lstStyle/>
        <a:p>
          <a:endParaRPr lang="zh-CN" altLang="en-US"/>
        </a:p>
      </dgm:t>
    </dgm:pt>
    <dgm:pt modelId="{FBDF7C0D-20B3-4478-9393-BEEA0DDB31E7}" type="sibTrans" cxnId="{E9551715-3224-4C0C-A9AB-483CFFE8AE0B}">
      <dgm:prSet/>
      <dgm:spPr/>
      <dgm:t>
        <a:bodyPr/>
        <a:lstStyle/>
        <a:p>
          <a:endParaRPr lang="zh-CN" altLang="en-US"/>
        </a:p>
      </dgm:t>
    </dgm:pt>
    <dgm:pt modelId="{A90C697B-67AF-49F6-AA9F-2F125962AE8B}">
      <dgm:prSet custT="1"/>
      <dgm:spPr/>
      <dgm:t>
        <a:bodyPr/>
        <a:lstStyle/>
        <a:p>
          <a:r>
            <a:rPr lang="zh-CN" altLang="en-US" sz="2800" dirty="0" smtClean="0"/>
            <a:t>纳税</a:t>
          </a:r>
          <a:endParaRPr lang="en-US" altLang="zh-CN" sz="2800" dirty="0" smtClean="0"/>
        </a:p>
        <a:p>
          <a:r>
            <a:rPr lang="zh-CN" altLang="en-US" sz="2800" dirty="0" smtClean="0"/>
            <a:t>期限</a:t>
          </a:r>
          <a:endParaRPr lang="zh-CN" altLang="en-US" sz="2800" dirty="0"/>
        </a:p>
      </dgm:t>
    </dgm:pt>
    <dgm:pt modelId="{6E622C31-7CE5-46FA-9AA4-E6DE1D54FB0D}" type="parTrans" cxnId="{AA310CB4-4410-4F41-982B-60B8C9F4CA73}">
      <dgm:prSet/>
      <dgm:spPr/>
      <dgm:t>
        <a:bodyPr/>
        <a:lstStyle/>
        <a:p>
          <a:endParaRPr lang="zh-CN" altLang="en-US"/>
        </a:p>
      </dgm:t>
    </dgm:pt>
    <dgm:pt modelId="{A9BE31B5-3C29-43C6-8DC3-8213DE66A1DD}" type="sibTrans" cxnId="{AA310CB4-4410-4F41-982B-60B8C9F4CA73}">
      <dgm:prSet/>
      <dgm:spPr/>
      <dgm:t>
        <a:bodyPr/>
        <a:lstStyle/>
        <a:p>
          <a:endParaRPr lang="zh-CN" altLang="en-US"/>
        </a:p>
      </dgm:t>
    </dgm:pt>
    <dgm:pt modelId="{E81D1F33-0504-41C5-B44B-CA814E48C710}">
      <dgm:prSet custT="1"/>
      <dgm:spPr/>
      <dgm:t>
        <a:bodyPr/>
        <a:lstStyle/>
        <a:p>
          <a:endParaRPr lang="en-US" altLang="zh-CN" sz="2800" dirty="0" smtClean="0"/>
        </a:p>
        <a:p>
          <a:r>
            <a:rPr lang="zh-CN" altLang="en-US" sz="2800" dirty="0" smtClean="0"/>
            <a:t>减免税</a:t>
          </a:r>
          <a:endParaRPr lang="en-US" altLang="zh-CN" sz="2800" dirty="0" smtClean="0"/>
        </a:p>
        <a:p>
          <a:endParaRPr lang="zh-CN" altLang="en-US" sz="2800" dirty="0"/>
        </a:p>
      </dgm:t>
    </dgm:pt>
    <dgm:pt modelId="{D1C09811-AD6A-48D1-B43B-66495BFEDD6C}" type="parTrans" cxnId="{2DF1DE87-11EE-432A-BFB5-E6182C3371C2}">
      <dgm:prSet/>
      <dgm:spPr/>
      <dgm:t>
        <a:bodyPr/>
        <a:lstStyle/>
        <a:p>
          <a:endParaRPr lang="zh-CN" altLang="en-US"/>
        </a:p>
      </dgm:t>
    </dgm:pt>
    <dgm:pt modelId="{B0CF9F59-A96E-423A-A029-F0E0D3F2190B}" type="sibTrans" cxnId="{2DF1DE87-11EE-432A-BFB5-E6182C3371C2}">
      <dgm:prSet/>
      <dgm:spPr/>
      <dgm:t>
        <a:bodyPr/>
        <a:lstStyle/>
        <a:p>
          <a:endParaRPr lang="zh-CN" altLang="en-US"/>
        </a:p>
      </dgm:t>
    </dgm:pt>
    <dgm:pt modelId="{08B62E4B-009B-4B17-9679-8D9FFB16AAB1}">
      <dgm:prSet phldrT="[文本]" custT="1"/>
      <dgm:spPr/>
      <dgm:t>
        <a:bodyPr/>
        <a:lstStyle/>
        <a:p>
          <a:r>
            <a:rPr lang="zh-CN" altLang="en-US" sz="2400" dirty="0" smtClean="0"/>
            <a:t>纳税人、扣缴义务人</a:t>
          </a:r>
        </a:p>
      </dgm:t>
    </dgm:pt>
    <dgm:pt modelId="{13332B43-C460-4807-A796-F58F8DCFF552}" type="parTrans" cxnId="{13A407CB-0EC9-4857-92B1-4E68F2B50911}">
      <dgm:prSet/>
      <dgm:spPr/>
      <dgm:t>
        <a:bodyPr/>
        <a:lstStyle/>
        <a:p>
          <a:endParaRPr lang="zh-CN" altLang="en-US"/>
        </a:p>
      </dgm:t>
    </dgm:pt>
    <dgm:pt modelId="{AAC90855-2C8B-466C-A5F4-52C53287E53F}" type="sibTrans" cxnId="{13A407CB-0EC9-4857-92B1-4E68F2B50911}">
      <dgm:prSet/>
      <dgm:spPr/>
      <dgm:t>
        <a:bodyPr/>
        <a:lstStyle/>
        <a:p>
          <a:endParaRPr lang="zh-CN" altLang="en-US"/>
        </a:p>
      </dgm:t>
    </dgm:pt>
    <dgm:pt modelId="{0E840256-EB8B-4FBA-90B8-9F07CAA2B07D}">
      <dgm:prSet phldrT="[文本]" custT="1"/>
      <dgm:spPr/>
      <dgm:t>
        <a:bodyPr/>
        <a:lstStyle/>
        <a:p>
          <a:r>
            <a:rPr lang="zh-CN" altLang="en-US" sz="2800" dirty="0" smtClean="0"/>
            <a:t>纳税义务发生时间</a:t>
          </a:r>
          <a:endParaRPr lang="zh-CN" altLang="en-US" sz="2800" dirty="0"/>
        </a:p>
      </dgm:t>
    </dgm:pt>
    <dgm:pt modelId="{9A82DDB8-D737-4035-897E-FC5BBAFE404E}" type="parTrans" cxnId="{7093AA91-12D0-46F1-9B21-290ADFDF2D18}">
      <dgm:prSet/>
      <dgm:spPr/>
      <dgm:t>
        <a:bodyPr/>
        <a:lstStyle/>
        <a:p>
          <a:endParaRPr lang="zh-CN" altLang="en-US"/>
        </a:p>
      </dgm:t>
    </dgm:pt>
    <dgm:pt modelId="{78AC5C59-2ACB-410C-9B81-F66136A8DECC}" type="sibTrans" cxnId="{7093AA91-12D0-46F1-9B21-290ADFDF2D18}">
      <dgm:prSet/>
      <dgm:spPr/>
      <dgm:t>
        <a:bodyPr/>
        <a:lstStyle/>
        <a:p>
          <a:endParaRPr lang="zh-CN" altLang="en-US"/>
        </a:p>
      </dgm:t>
    </dgm:pt>
    <dgm:pt modelId="{96EB2453-46B1-4A7F-9DC6-38E2E0074A60}">
      <dgm:prSet phldrT="[文本]" custT="1"/>
      <dgm:spPr/>
      <dgm:t>
        <a:bodyPr/>
        <a:lstStyle/>
        <a:p>
          <a:r>
            <a:rPr lang="zh-CN" altLang="en-US" sz="2800" dirty="0" smtClean="0"/>
            <a:t>纳税地点和征收机关</a:t>
          </a:r>
          <a:endParaRPr lang="zh-CN" altLang="en-US" sz="2800" dirty="0"/>
        </a:p>
      </dgm:t>
    </dgm:pt>
    <dgm:pt modelId="{CF22BF38-2150-432D-BC59-D41EA120CB16}" type="parTrans" cxnId="{81C72951-08D9-48E1-B812-68489A3586A7}">
      <dgm:prSet/>
      <dgm:spPr/>
      <dgm:t>
        <a:bodyPr/>
        <a:lstStyle/>
        <a:p>
          <a:endParaRPr lang="zh-CN" altLang="en-US"/>
        </a:p>
      </dgm:t>
    </dgm:pt>
    <dgm:pt modelId="{07231DC8-0EC6-4A23-8846-2016A491BE87}" type="sibTrans" cxnId="{81C72951-08D9-48E1-B812-68489A3586A7}">
      <dgm:prSet/>
      <dgm:spPr/>
      <dgm:t>
        <a:bodyPr/>
        <a:lstStyle/>
        <a:p>
          <a:endParaRPr lang="zh-CN" altLang="en-US"/>
        </a:p>
      </dgm:t>
    </dgm:pt>
    <dgm:pt modelId="{F033B1E6-FCD8-40A3-A1AE-C3994703F0AE}" type="pres">
      <dgm:prSet presAssocID="{64318E72-00E9-403A-841D-A3B450290E75}" presName="Name0" presStyleCnt="0">
        <dgm:presLayoutVars>
          <dgm:chMax val="1"/>
          <dgm:dir/>
          <dgm:animLvl val="ctr"/>
          <dgm:resizeHandles val="exact"/>
        </dgm:presLayoutVars>
      </dgm:prSet>
      <dgm:spPr/>
      <dgm:t>
        <a:bodyPr/>
        <a:lstStyle/>
        <a:p>
          <a:endParaRPr lang="zh-CN" altLang="en-US"/>
        </a:p>
      </dgm:t>
    </dgm:pt>
    <dgm:pt modelId="{DC7F4038-0824-4BF4-9A56-C887356E93D8}" type="pres">
      <dgm:prSet presAssocID="{D59E1C0A-C215-4BA6-9768-AA893DB1216D}" presName="centerShape" presStyleLbl="node0" presStyleIdx="0" presStyleCnt="1" custScaleX="138349" custScaleY="137528"/>
      <dgm:spPr/>
      <dgm:t>
        <a:bodyPr/>
        <a:lstStyle/>
        <a:p>
          <a:endParaRPr lang="zh-CN" altLang="en-US"/>
        </a:p>
      </dgm:t>
    </dgm:pt>
    <dgm:pt modelId="{EE5C13A7-4700-4045-8F85-D24904C59A67}" type="pres">
      <dgm:prSet presAssocID="{52FFE047-4001-43D6-911A-201273824597}" presName="node" presStyleLbl="node1" presStyleIdx="0" presStyleCnt="9" custScaleX="154649" custScaleY="152922" custRadScaleRad="102526" custRadScaleInc="759">
        <dgm:presLayoutVars>
          <dgm:bulletEnabled val="1"/>
        </dgm:presLayoutVars>
      </dgm:prSet>
      <dgm:spPr/>
      <dgm:t>
        <a:bodyPr/>
        <a:lstStyle/>
        <a:p>
          <a:endParaRPr lang="zh-CN" altLang="en-US"/>
        </a:p>
      </dgm:t>
    </dgm:pt>
    <dgm:pt modelId="{9AED6119-283F-410F-A55B-BE6ED8B253F6}" type="pres">
      <dgm:prSet presAssocID="{52FFE047-4001-43D6-911A-201273824597}" presName="dummy" presStyleCnt="0"/>
      <dgm:spPr/>
    </dgm:pt>
    <dgm:pt modelId="{27CAC2E4-0CA2-4546-A99E-CB2D3132A2A6}" type="pres">
      <dgm:prSet presAssocID="{2E5451C2-B9F6-4A4E-88FC-B7FE9673ECCE}" presName="sibTrans" presStyleLbl="sibTrans2D1" presStyleIdx="0" presStyleCnt="9"/>
      <dgm:spPr/>
      <dgm:t>
        <a:bodyPr/>
        <a:lstStyle/>
        <a:p>
          <a:endParaRPr lang="zh-CN" altLang="en-US"/>
        </a:p>
      </dgm:t>
    </dgm:pt>
    <dgm:pt modelId="{2A9E2E91-50D1-4E5D-B837-F77A4E98064C}" type="pres">
      <dgm:prSet presAssocID="{379DEC4B-DDF0-4266-A172-CE14446B543E}" presName="node" presStyleLbl="node1" presStyleIdx="1" presStyleCnt="9" custScaleX="150672" custScaleY="150965" custRadScaleRad="113366" custRadScaleInc="28516">
        <dgm:presLayoutVars>
          <dgm:bulletEnabled val="1"/>
        </dgm:presLayoutVars>
      </dgm:prSet>
      <dgm:spPr/>
      <dgm:t>
        <a:bodyPr/>
        <a:lstStyle/>
        <a:p>
          <a:endParaRPr lang="zh-CN" altLang="en-US"/>
        </a:p>
      </dgm:t>
    </dgm:pt>
    <dgm:pt modelId="{55FDDAC0-0ECF-4B2C-8C0C-4D193E3C898A}" type="pres">
      <dgm:prSet presAssocID="{379DEC4B-DDF0-4266-A172-CE14446B543E}" presName="dummy" presStyleCnt="0"/>
      <dgm:spPr/>
    </dgm:pt>
    <dgm:pt modelId="{6E3BA09A-AC84-4F19-B91E-F0B433755AC7}" type="pres">
      <dgm:prSet presAssocID="{C4BF4B33-7981-46E0-9316-8EF50B6C1957}" presName="sibTrans" presStyleLbl="sibTrans2D1" presStyleIdx="1" presStyleCnt="9"/>
      <dgm:spPr/>
      <dgm:t>
        <a:bodyPr/>
        <a:lstStyle/>
        <a:p>
          <a:endParaRPr lang="zh-CN" altLang="en-US"/>
        </a:p>
      </dgm:t>
    </dgm:pt>
    <dgm:pt modelId="{355496BD-94BC-4BA7-AC51-B8C96283C079}" type="pres">
      <dgm:prSet presAssocID="{08B62E4B-009B-4B17-9679-8D9FFB16AAB1}" presName="node" presStyleLbl="node1" presStyleIdx="2" presStyleCnt="9" custScaleX="150672" custScaleY="150965" custRadScaleRad="113366" custRadScaleInc="28516">
        <dgm:presLayoutVars>
          <dgm:bulletEnabled val="1"/>
        </dgm:presLayoutVars>
      </dgm:prSet>
      <dgm:spPr/>
      <dgm:t>
        <a:bodyPr/>
        <a:lstStyle/>
        <a:p>
          <a:endParaRPr lang="zh-CN" altLang="en-US"/>
        </a:p>
      </dgm:t>
    </dgm:pt>
    <dgm:pt modelId="{A5652F70-29D2-4D1C-92A1-DBFE7C2D8C65}" type="pres">
      <dgm:prSet presAssocID="{08B62E4B-009B-4B17-9679-8D9FFB16AAB1}" presName="dummy" presStyleCnt="0"/>
      <dgm:spPr/>
    </dgm:pt>
    <dgm:pt modelId="{D57BB7F6-32A3-4A90-87B8-EE907687297E}" type="pres">
      <dgm:prSet presAssocID="{AAC90855-2C8B-466C-A5F4-52C53287E53F}" presName="sibTrans" presStyleLbl="sibTrans2D1" presStyleIdx="2" presStyleCnt="9"/>
      <dgm:spPr/>
    </dgm:pt>
    <dgm:pt modelId="{74E4BD3F-C18E-4387-BFB3-2ABA0C056CE1}" type="pres">
      <dgm:prSet presAssocID="{1216D223-E86D-4F8D-812C-D76B39DAA73A}" presName="node" presStyleLbl="node1" presStyleIdx="3" presStyleCnt="9" custScaleX="153065" custScaleY="152382" custRadScaleRad="121056" custRadScaleInc="8385">
        <dgm:presLayoutVars>
          <dgm:bulletEnabled val="1"/>
        </dgm:presLayoutVars>
      </dgm:prSet>
      <dgm:spPr/>
      <dgm:t>
        <a:bodyPr/>
        <a:lstStyle/>
        <a:p>
          <a:endParaRPr lang="zh-CN" altLang="en-US"/>
        </a:p>
      </dgm:t>
    </dgm:pt>
    <dgm:pt modelId="{5326CE65-FE99-4F56-863E-465427BB8C92}" type="pres">
      <dgm:prSet presAssocID="{1216D223-E86D-4F8D-812C-D76B39DAA73A}" presName="dummy" presStyleCnt="0"/>
      <dgm:spPr/>
    </dgm:pt>
    <dgm:pt modelId="{9875BB75-83D5-4471-8338-024C45295F2F}" type="pres">
      <dgm:prSet presAssocID="{02FA584D-901B-4573-88D1-40F9F6631E61}" presName="sibTrans" presStyleLbl="sibTrans2D1" presStyleIdx="3" presStyleCnt="9"/>
      <dgm:spPr/>
      <dgm:t>
        <a:bodyPr/>
        <a:lstStyle/>
        <a:p>
          <a:endParaRPr lang="zh-CN" altLang="en-US"/>
        </a:p>
      </dgm:t>
    </dgm:pt>
    <dgm:pt modelId="{A7BD7816-39C9-470B-8210-7D7E0DC9A044}" type="pres">
      <dgm:prSet presAssocID="{0E840256-EB8B-4FBA-90B8-9F07CAA2B07D}" presName="node" presStyleLbl="node1" presStyleIdx="4" presStyleCnt="9" custScaleX="153065" custScaleY="152382" custRadScaleRad="121056" custRadScaleInc="8385">
        <dgm:presLayoutVars>
          <dgm:bulletEnabled val="1"/>
        </dgm:presLayoutVars>
      </dgm:prSet>
      <dgm:spPr/>
      <dgm:t>
        <a:bodyPr/>
        <a:lstStyle/>
        <a:p>
          <a:endParaRPr lang="zh-CN" altLang="en-US"/>
        </a:p>
      </dgm:t>
    </dgm:pt>
    <dgm:pt modelId="{8387A956-D10B-4012-B07A-2700084216A0}" type="pres">
      <dgm:prSet presAssocID="{0E840256-EB8B-4FBA-90B8-9F07CAA2B07D}" presName="dummy" presStyleCnt="0"/>
      <dgm:spPr/>
    </dgm:pt>
    <dgm:pt modelId="{E3A0723D-7371-4773-B1DB-DF7356FA480C}" type="pres">
      <dgm:prSet presAssocID="{78AC5C59-2ACB-410C-9B81-F66136A8DECC}" presName="sibTrans" presStyleLbl="sibTrans2D1" presStyleIdx="4" presStyleCnt="9"/>
      <dgm:spPr/>
    </dgm:pt>
    <dgm:pt modelId="{E8003E95-1D6B-4739-951A-FA49C2A602EC}" type="pres">
      <dgm:prSet presAssocID="{96EB2453-46B1-4A7F-9DC6-38E2E0074A60}" presName="node" presStyleLbl="node1" presStyleIdx="5" presStyleCnt="9" custScaleX="153065" custScaleY="152382" custRadScaleRad="99801" custRadScaleInc="-2365">
        <dgm:presLayoutVars>
          <dgm:bulletEnabled val="1"/>
        </dgm:presLayoutVars>
      </dgm:prSet>
      <dgm:spPr/>
      <dgm:t>
        <a:bodyPr/>
        <a:lstStyle/>
        <a:p>
          <a:endParaRPr lang="zh-CN" altLang="en-US"/>
        </a:p>
      </dgm:t>
    </dgm:pt>
    <dgm:pt modelId="{CC4B3C8D-9B66-49CB-B1D5-8343201119A6}" type="pres">
      <dgm:prSet presAssocID="{96EB2453-46B1-4A7F-9DC6-38E2E0074A60}" presName="dummy" presStyleCnt="0"/>
      <dgm:spPr/>
    </dgm:pt>
    <dgm:pt modelId="{3ACBC9EB-F5DD-4017-9BC3-0916ACF6C39A}" type="pres">
      <dgm:prSet presAssocID="{07231DC8-0EC6-4A23-8846-2016A491BE87}" presName="sibTrans" presStyleLbl="sibTrans2D1" presStyleIdx="5" presStyleCnt="9"/>
      <dgm:spPr/>
    </dgm:pt>
    <dgm:pt modelId="{24340C54-3170-4331-997D-B369396D38E1}" type="pres">
      <dgm:prSet presAssocID="{B62FC685-1D06-4D77-A6EF-177FDD1EEDB7}" presName="node" presStyleLbl="node1" presStyleIdx="6" presStyleCnt="9" custScaleX="158056" custScaleY="154145" custRadScaleRad="116254" custRadScaleInc="-4524">
        <dgm:presLayoutVars>
          <dgm:bulletEnabled val="1"/>
        </dgm:presLayoutVars>
      </dgm:prSet>
      <dgm:spPr/>
      <dgm:t>
        <a:bodyPr/>
        <a:lstStyle/>
        <a:p>
          <a:endParaRPr lang="zh-CN" altLang="en-US"/>
        </a:p>
      </dgm:t>
    </dgm:pt>
    <dgm:pt modelId="{C273F52E-1AF7-46BD-89D4-0EC35D832E16}" type="pres">
      <dgm:prSet presAssocID="{B62FC685-1D06-4D77-A6EF-177FDD1EEDB7}" presName="dummy" presStyleCnt="0"/>
      <dgm:spPr/>
    </dgm:pt>
    <dgm:pt modelId="{AE9F48D8-79E2-4580-B0A7-51D9BC97CD6B}" type="pres">
      <dgm:prSet presAssocID="{FBDF7C0D-20B3-4478-9393-BEEA0DDB31E7}" presName="sibTrans" presStyleLbl="sibTrans2D1" presStyleIdx="6" presStyleCnt="9"/>
      <dgm:spPr/>
      <dgm:t>
        <a:bodyPr/>
        <a:lstStyle/>
        <a:p>
          <a:endParaRPr lang="zh-CN" altLang="en-US"/>
        </a:p>
      </dgm:t>
    </dgm:pt>
    <dgm:pt modelId="{397D9858-9D44-457F-A612-7F698B76350E}" type="pres">
      <dgm:prSet presAssocID="{A90C697B-67AF-49F6-AA9F-2F125962AE8B}" presName="node" presStyleLbl="node1" presStyleIdx="7" presStyleCnt="9" custScaleX="156235" custScaleY="153841" custRadScaleRad="112031" custRadScaleInc="-16709">
        <dgm:presLayoutVars>
          <dgm:bulletEnabled val="1"/>
        </dgm:presLayoutVars>
      </dgm:prSet>
      <dgm:spPr/>
      <dgm:t>
        <a:bodyPr/>
        <a:lstStyle/>
        <a:p>
          <a:endParaRPr lang="zh-CN" altLang="en-US"/>
        </a:p>
      </dgm:t>
    </dgm:pt>
    <dgm:pt modelId="{A8139BAB-2882-4AB7-BBCB-B07C434B190C}" type="pres">
      <dgm:prSet presAssocID="{A90C697B-67AF-49F6-AA9F-2F125962AE8B}" presName="dummy" presStyleCnt="0"/>
      <dgm:spPr/>
    </dgm:pt>
    <dgm:pt modelId="{75C92D20-9C52-4D8C-9388-9FB6DD0B29CE}" type="pres">
      <dgm:prSet presAssocID="{A9BE31B5-3C29-43C6-8DC3-8213DE66A1DD}" presName="sibTrans" presStyleLbl="sibTrans2D1" presStyleIdx="7" presStyleCnt="9" custLinFactNeighborX="2327" custRadScaleRad="198442"/>
      <dgm:spPr/>
      <dgm:t>
        <a:bodyPr/>
        <a:lstStyle/>
        <a:p>
          <a:endParaRPr lang="zh-CN" altLang="en-US"/>
        </a:p>
      </dgm:t>
    </dgm:pt>
    <dgm:pt modelId="{004C65DD-0050-451D-8DA0-2AE704B79FAD}" type="pres">
      <dgm:prSet presAssocID="{E81D1F33-0504-41C5-B44B-CA814E48C710}" presName="node" presStyleLbl="node1" presStyleIdx="8" presStyleCnt="9" custScaleX="156235" custScaleY="153841" custRadScaleRad="112031" custRadScaleInc="-16709">
        <dgm:presLayoutVars>
          <dgm:bulletEnabled val="1"/>
        </dgm:presLayoutVars>
      </dgm:prSet>
      <dgm:spPr/>
      <dgm:t>
        <a:bodyPr/>
        <a:lstStyle/>
        <a:p>
          <a:endParaRPr lang="zh-CN" altLang="en-US"/>
        </a:p>
      </dgm:t>
    </dgm:pt>
    <dgm:pt modelId="{14385D31-5F1F-4847-A4FF-3C23F25D5624}" type="pres">
      <dgm:prSet presAssocID="{E81D1F33-0504-41C5-B44B-CA814E48C710}" presName="dummy" presStyleCnt="0"/>
      <dgm:spPr/>
    </dgm:pt>
    <dgm:pt modelId="{36386FAE-1438-4D6A-9C9B-1A8B2C3AA0A2}" type="pres">
      <dgm:prSet presAssocID="{B0CF9F59-A96E-423A-A029-F0E0D3F2190B}" presName="sibTrans" presStyleLbl="sibTrans2D1" presStyleIdx="8" presStyleCnt="9" custLinFactNeighborX="2327" custRadScaleRad="198442"/>
      <dgm:spPr/>
    </dgm:pt>
  </dgm:ptLst>
  <dgm:cxnLst>
    <dgm:cxn modelId="{09AB04FC-2A3E-4279-94BC-1031DB3B3A28}" srcId="{64318E72-00E9-403A-841D-A3B450290E75}" destId="{D59E1C0A-C215-4BA6-9768-AA893DB1216D}" srcOrd="0" destOrd="0" parTransId="{4B6E5585-4356-4B11-A409-DF06F6FF610B}" sibTransId="{F826AC8B-8109-4539-9152-01F9245BFF84}"/>
    <dgm:cxn modelId="{8628A8BA-E495-411F-8183-7FDBB750B8F8}" type="presOf" srcId="{2E5451C2-B9F6-4A4E-88FC-B7FE9673ECCE}" destId="{27CAC2E4-0CA2-4546-A99E-CB2D3132A2A6}" srcOrd="0" destOrd="0" presId="urn:microsoft.com/office/officeart/2005/8/layout/radial6"/>
    <dgm:cxn modelId="{C23731B4-B516-4044-80A4-FA53C2B09EE6}" type="presOf" srcId="{96EB2453-46B1-4A7F-9DC6-38E2E0074A60}" destId="{E8003E95-1D6B-4739-951A-FA49C2A602EC}" srcOrd="0" destOrd="0" presId="urn:microsoft.com/office/officeart/2005/8/layout/radial6"/>
    <dgm:cxn modelId="{13A407CB-0EC9-4857-92B1-4E68F2B50911}" srcId="{D59E1C0A-C215-4BA6-9768-AA893DB1216D}" destId="{08B62E4B-009B-4B17-9679-8D9FFB16AAB1}" srcOrd="2" destOrd="0" parTransId="{13332B43-C460-4807-A796-F58F8DCFF552}" sibTransId="{AAC90855-2C8B-466C-A5F4-52C53287E53F}"/>
    <dgm:cxn modelId="{2B64B3BB-082B-46A4-99C6-77D901A9CF40}" type="presOf" srcId="{1216D223-E86D-4F8D-812C-D76B39DAA73A}" destId="{74E4BD3F-C18E-4387-BFB3-2ABA0C056CE1}" srcOrd="0" destOrd="0" presId="urn:microsoft.com/office/officeart/2005/8/layout/radial6"/>
    <dgm:cxn modelId="{7093AA91-12D0-46F1-9B21-290ADFDF2D18}" srcId="{D59E1C0A-C215-4BA6-9768-AA893DB1216D}" destId="{0E840256-EB8B-4FBA-90B8-9F07CAA2B07D}" srcOrd="4" destOrd="0" parTransId="{9A82DDB8-D737-4035-897E-FC5BBAFE404E}" sibTransId="{78AC5C59-2ACB-410C-9B81-F66136A8DECC}"/>
    <dgm:cxn modelId="{AA310CB4-4410-4F41-982B-60B8C9F4CA73}" srcId="{D59E1C0A-C215-4BA6-9768-AA893DB1216D}" destId="{A90C697B-67AF-49F6-AA9F-2F125962AE8B}" srcOrd="7" destOrd="0" parTransId="{6E622C31-7CE5-46FA-9AA4-E6DE1D54FB0D}" sibTransId="{A9BE31B5-3C29-43C6-8DC3-8213DE66A1DD}"/>
    <dgm:cxn modelId="{E736613F-4E9D-41DB-A67D-18A02BCE50A5}" type="presOf" srcId="{D59E1C0A-C215-4BA6-9768-AA893DB1216D}" destId="{DC7F4038-0824-4BF4-9A56-C887356E93D8}" srcOrd="0" destOrd="0" presId="urn:microsoft.com/office/officeart/2005/8/layout/radial6"/>
    <dgm:cxn modelId="{E9551715-3224-4C0C-A9AB-483CFFE8AE0B}" srcId="{D59E1C0A-C215-4BA6-9768-AA893DB1216D}" destId="{B62FC685-1D06-4D77-A6EF-177FDD1EEDB7}" srcOrd="6" destOrd="0" parTransId="{2F46EE51-7C31-48C3-8C58-CBE5F0909567}" sibTransId="{FBDF7C0D-20B3-4478-9393-BEEA0DDB31E7}"/>
    <dgm:cxn modelId="{25DB7AF6-F1BA-42F1-9AE1-42744F36E98F}" type="presOf" srcId="{A90C697B-67AF-49F6-AA9F-2F125962AE8B}" destId="{397D9858-9D44-457F-A612-7F698B76350E}" srcOrd="0" destOrd="0" presId="urn:microsoft.com/office/officeart/2005/8/layout/radial6"/>
    <dgm:cxn modelId="{5B17F768-BA88-4156-97BF-E15B053A52B0}" type="presOf" srcId="{A9BE31B5-3C29-43C6-8DC3-8213DE66A1DD}" destId="{75C92D20-9C52-4D8C-9388-9FB6DD0B29CE}" srcOrd="0" destOrd="0" presId="urn:microsoft.com/office/officeart/2005/8/layout/radial6"/>
    <dgm:cxn modelId="{2DF1DE87-11EE-432A-BFB5-E6182C3371C2}" srcId="{D59E1C0A-C215-4BA6-9768-AA893DB1216D}" destId="{E81D1F33-0504-41C5-B44B-CA814E48C710}" srcOrd="8" destOrd="0" parTransId="{D1C09811-AD6A-48D1-B43B-66495BFEDD6C}" sibTransId="{B0CF9F59-A96E-423A-A029-F0E0D3F2190B}"/>
    <dgm:cxn modelId="{7705F326-FB3D-4E47-979F-A85DC0C2DB81}" type="presOf" srcId="{78AC5C59-2ACB-410C-9B81-F66136A8DECC}" destId="{E3A0723D-7371-4773-B1DB-DF7356FA480C}" srcOrd="0" destOrd="0" presId="urn:microsoft.com/office/officeart/2005/8/layout/radial6"/>
    <dgm:cxn modelId="{89AE7DC2-FB5F-4DEF-9FDC-D793D4FFCE41}" srcId="{D59E1C0A-C215-4BA6-9768-AA893DB1216D}" destId="{52FFE047-4001-43D6-911A-201273824597}" srcOrd="0" destOrd="0" parTransId="{32F3C755-92A1-4321-A403-70AC0C2BD776}" sibTransId="{2E5451C2-B9F6-4A4E-88FC-B7FE9673ECCE}"/>
    <dgm:cxn modelId="{A10441EE-E892-47EE-AC72-8E892DBF1E7A}" type="presOf" srcId="{B62FC685-1D06-4D77-A6EF-177FDD1EEDB7}" destId="{24340C54-3170-4331-997D-B369396D38E1}" srcOrd="0" destOrd="0" presId="urn:microsoft.com/office/officeart/2005/8/layout/radial6"/>
    <dgm:cxn modelId="{655CF575-D876-4A7A-9E22-4E112911A18D}" type="presOf" srcId="{B0CF9F59-A96E-423A-A029-F0E0D3F2190B}" destId="{36386FAE-1438-4D6A-9C9B-1A8B2C3AA0A2}" srcOrd="0" destOrd="0" presId="urn:microsoft.com/office/officeart/2005/8/layout/radial6"/>
    <dgm:cxn modelId="{64353777-6AB9-4B40-90C8-00E127B68DA1}" srcId="{D59E1C0A-C215-4BA6-9768-AA893DB1216D}" destId="{1216D223-E86D-4F8D-812C-D76B39DAA73A}" srcOrd="3" destOrd="0" parTransId="{750450D3-CC6A-4064-9D11-51D89450E887}" sibTransId="{02FA584D-901B-4573-88D1-40F9F6631E61}"/>
    <dgm:cxn modelId="{1B76D071-EBF6-4188-BF73-F865890ECF42}" type="presOf" srcId="{52FFE047-4001-43D6-911A-201273824597}" destId="{EE5C13A7-4700-4045-8F85-D24904C59A67}" srcOrd="0" destOrd="0" presId="urn:microsoft.com/office/officeart/2005/8/layout/radial6"/>
    <dgm:cxn modelId="{300D2941-58BA-4206-AA92-39019CE7FA0F}" type="presOf" srcId="{64318E72-00E9-403A-841D-A3B450290E75}" destId="{F033B1E6-FCD8-40A3-A1AE-C3994703F0AE}" srcOrd="0" destOrd="0" presId="urn:microsoft.com/office/officeart/2005/8/layout/radial6"/>
    <dgm:cxn modelId="{81C72951-08D9-48E1-B812-68489A3586A7}" srcId="{D59E1C0A-C215-4BA6-9768-AA893DB1216D}" destId="{96EB2453-46B1-4A7F-9DC6-38E2E0074A60}" srcOrd="5" destOrd="0" parTransId="{CF22BF38-2150-432D-BC59-D41EA120CB16}" sibTransId="{07231DC8-0EC6-4A23-8846-2016A491BE87}"/>
    <dgm:cxn modelId="{B947CB60-713D-4D0E-8203-FFB2B64E7D6D}" type="presOf" srcId="{E81D1F33-0504-41C5-B44B-CA814E48C710}" destId="{004C65DD-0050-451D-8DA0-2AE704B79FAD}" srcOrd="0" destOrd="0" presId="urn:microsoft.com/office/officeart/2005/8/layout/radial6"/>
    <dgm:cxn modelId="{CE19A1D5-0BB5-4F09-A237-DF2B58A788B4}" type="presOf" srcId="{07231DC8-0EC6-4A23-8846-2016A491BE87}" destId="{3ACBC9EB-F5DD-4017-9BC3-0916ACF6C39A}" srcOrd="0" destOrd="0" presId="urn:microsoft.com/office/officeart/2005/8/layout/radial6"/>
    <dgm:cxn modelId="{2C827FFF-34C2-4E7B-BE8D-57F8B850E645}" srcId="{D59E1C0A-C215-4BA6-9768-AA893DB1216D}" destId="{379DEC4B-DDF0-4266-A172-CE14446B543E}" srcOrd="1" destOrd="0" parTransId="{25F2B157-F49F-4A38-8747-A46E0D4DE73B}" sibTransId="{C4BF4B33-7981-46E0-9316-8EF50B6C1957}"/>
    <dgm:cxn modelId="{A7C7460C-4C9C-46EB-A295-8E60FDA03CC1}" type="presOf" srcId="{02FA584D-901B-4573-88D1-40F9F6631E61}" destId="{9875BB75-83D5-4471-8338-024C45295F2F}" srcOrd="0" destOrd="0" presId="urn:microsoft.com/office/officeart/2005/8/layout/radial6"/>
    <dgm:cxn modelId="{5A1BBAD8-4176-4B09-B3D4-03C660EA20ED}" type="presOf" srcId="{08B62E4B-009B-4B17-9679-8D9FFB16AAB1}" destId="{355496BD-94BC-4BA7-AC51-B8C96283C079}" srcOrd="0" destOrd="0" presId="urn:microsoft.com/office/officeart/2005/8/layout/radial6"/>
    <dgm:cxn modelId="{AC87A621-BB48-4E62-AD5D-669CEA7663FC}" type="presOf" srcId="{379DEC4B-DDF0-4266-A172-CE14446B543E}" destId="{2A9E2E91-50D1-4E5D-B837-F77A4E98064C}" srcOrd="0" destOrd="0" presId="urn:microsoft.com/office/officeart/2005/8/layout/radial6"/>
    <dgm:cxn modelId="{89AA9F2D-CD45-4AEA-BA2D-26F815DEF2DB}" type="presOf" srcId="{C4BF4B33-7981-46E0-9316-8EF50B6C1957}" destId="{6E3BA09A-AC84-4F19-B91E-F0B433755AC7}" srcOrd="0" destOrd="0" presId="urn:microsoft.com/office/officeart/2005/8/layout/radial6"/>
    <dgm:cxn modelId="{D641EFF2-63AA-463C-BB55-609882156255}" type="presOf" srcId="{0E840256-EB8B-4FBA-90B8-9F07CAA2B07D}" destId="{A7BD7816-39C9-470B-8210-7D7E0DC9A044}" srcOrd="0" destOrd="0" presId="urn:microsoft.com/office/officeart/2005/8/layout/radial6"/>
    <dgm:cxn modelId="{4FD17A5F-ADA7-497F-BAAD-3AEEFD5E6FBC}" type="presOf" srcId="{FBDF7C0D-20B3-4478-9393-BEEA0DDB31E7}" destId="{AE9F48D8-79E2-4580-B0A7-51D9BC97CD6B}" srcOrd="0" destOrd="0" presId="urn:microsoft.com/office/officeart/2005/8/layout/radial6"/>
    <dgm:cxn modelId="{B86C768F-8AC2-48B9-B92A-98745349D0FB}" type="presOf" srcId="{AAC90855-2C8B-466C-A5F4-52C53287E53F}" destId="{D57BB7F6-32A3-4A90-87B8-EE907687297E}" srcOrd="0" destOrd="0" presId="urn:microsoft.com/office/officeart/2005/8/layout/radial6"/>
    <dgm:cxn modelId="{16FBF526-4D17-4675-A945-060C24FB961E}" type="presParOf" srcId="{F033B1E6-FCD8-40A3-A1AE-C3994703F0AE}" destId="{DC7F4038-0824-4BF4-9A56-C887356E93D8}" srcOrd="0" destOrd="0" presId="urn:microsoft.com/office/officeart/2005/8/layout/radial6"/>
    <dgm:cxn modelId="{AE370B8D-7908-4F2A-9F53-2B065E94C4DC}" type="presParOf" srcId="{F033B1E6-FCD8-40A3-A1AE-C3994703F0AE}" destId="{EE5C13A7-4700-4045-8F85-D24904C59A67}" srcOrd="1" destOrd="0" presId="urn:microsoft.com/office/officeart/2005/8/layout/radial6"/>
    <dgm:cxn modelId="{86A227F2-A4C3-4503-9779-B369F02149EA}" type="presParOf" srcId="{F033B1E6-FCD8-40A3-A1AE-C3994703F0AE}" destId="{9AED6119-283F-410F-A55B-BE6ED8B253F6}" srcOrd="2" destOrd="0" presId="urn:microsoft.com/office/officeart/2005/8/layout/radial6"/>
    <dgm:cxn modelId="{0D58393D-D1C2-4439-8A00-EF35B8C94BEF}" type="presParOf" srcId="{F033B1E6-FCD8-40A3-A1AE-C3994703F0AE}" destId="{27CAC2E4-0CA2-4546-A99E-CB2D3132A2A6}" srcOrd="3" destOrd="0" presId="urn:microsoft.com/office/officeart/2005/8/layout/radial6"/>
    <dgm:cxn modelId="{5678801A-8A74-469B-9E6D-26958DB48B89}" type="presParOf" srcId="{F033B1E6-FCD8-40A3-A1AE-C3994703F0AE}" destId="{2A9E2E91-50D1-4E5D-B837-F77A4E98064C}" srcOrd="4" destOrd="0" presId="urn:microsoft.com/office/officeart/2005/8/layout/radial6"/>
    <dgm:cxn modelId="{084F4C0B-7A30-4046-A6F8-78673EFD79A5}" type="presParOf" srcId="{F033B1E6-FCD8-40A3-A1AE-C3994703F0AE}" destId="{55FDDAC0-0ECF-4B2C-8C0C-4D193E3C898A}" srcOrd="5" destOrd="0" presId="urn:microsoft.com/office/officeart/2005/8/layout/radial6"/>
    <dgm:cxn modelId="{6C9639CC-01D4-4BC4-9ECE-0B6F0898354A}" type="presParOf" srcId="{F033B1E6-FCD8-40A3-A1AE-C3994703F0AE}" destId="{6E3BA09A-AC84-4F19-B91E-F0B433755AC7}" srcOrd="6" destOrd="0" presId="urn:microsoft.com/office/officeart/2005/8/layout/radial6"/>
    <dgm:cxn modelId="{BA6E7F0D-08C7-4A60-95B1-5FAAF5879877}" type="presParOf" srcId="{F033B1E6-FCD8-40A3-A1AE-C3994703F0AE}" destId="{355496BD-94BC-4BA7-AC51-B8C96283C079}" srcOrd="7" destOrd="0" presId="urn:microsoft.com/office/officeart/2005/8/layout/radial6"/>
    <dgm:cxn modelId="{1ED5B280-CFA1-4332-A095-EAAB33230C04}" type="presParOf" srcId="{F033B1E6-FCD8-40A3-A1AE-C3994703F0AE}" destId="{A5652F70-29D2-4D1C-92A1-DBFE7C2D8C65}" srcOrd="8" destOrd="0" presId="urn:microsoft.com/office/officeart/2005/8/layout/radial6"/>
    <dgm:cxn modelId="{30CBF3B2-1603-44EC-B0A2-1F0FDB136075}" type="presParOf" srcId="{F033B1E6-FCD8-40A3-A1AE-C3994703F0AE}" destId="{D57BB7F6-32A3-4A90-87B8-EE907687297E}" srcOrd="9" destOrd="0" presId="urn:microsoft.com/office/officeart/2005/8/layout/radial6"/>
    <dgm:cxn modelId="{C9377B1D-93D3-4A3C-B3FE-2F041E2DA156}" type="presParOf" srcId="{F033B1E6-FCD8-40A3-A1AE-C3994703F0AE}" destId="{74E4BD3F-C18E-4387-BFB3-2ABA0C056CE1}" srcOrd="10" destOrd="0" presId="urn:microsoft.com/office/officeart/2005/8/layout/radial6"/>
    <dgm:cxn modelId="{51C7EC8E-9700-4B04-9971-EEAFE22ADE78}" type="presParOf" srcId="{F033B1E6-FCD8-40A3-A1AE-C3994703F0AE}" destId="{5326CE65-FE99-4F56-863E-465427BB8C92}" srcOrd="11" destOrd="0" presId="urn:microsoft.com/office/officeart/2005/8/layout/radial6"/>
    <dgm:cxn modelId="{80D0B85C-94BB-4A17-8174-2BFCDAEBC9BE}" type="presParOf" srcId="{F033B1E6-FCD8-40A3-A1AE-C3994703F0AE}" destId="{9875BB75-83D5-4471-8338-024C45295F2F}" srcOrd="12" destOrd="0" presId="urn:microsoft.com/office/officeart/2005/8/layout/radial6"/>
    <dgm:cxn modelId="{C2848C2D-B3D7-4180-8725-73E4F0D726BB}" type="presParOf" srcId="{F033B1E6-FCD8-40A3-A1AE-C3994703F0AE}" destId="{A7BD7816-39C9-470B-8210-7D7E0DC9A044}" srcOrd="13" destOrd="0" presId="urn:microsoft.com/office/officeart/2005/8/layout/radial6"/>
    <dgm:cxn modelId="{13F044B6-88BF-43D0-B47C-37858A6B1505}" type="presParOf" srcId="{F033B1E6-FCD8-40A3-A1AE-C3994703F0AE}" destId="{8387A956-D10B-4012-B07A-2700084216A0}" srcOrd="14" destOrd="0" presId="urn:microsoft.com/office/officeart/2005/8/layout/radial6"/>
    <dgm:cxn modelId="{255F79A3-261E-46DE-8983-B64E91471744}" type="presParOf" srcId="{F033B1E6-FCD8-40A3-A1AE-C3994703F0AE}" destId="{E3A0723D-7371-4773-B1DB-DF7356FA480C}" srcOrd="15" destOrd="0" presId="urn:microsoft.com/office/officeart/2005/8/layout/radial6"/>
    <dgm:cxn modelId="{D90233A8-74AF-429F-A1CB-60D9A9F36B77}" type="presParOf" srcId="{F033B1E6-FCD8-40A3-A1AE-C3994703F0AE}" destId="{E8003E95-1D6B-4739-951A-FA49C2A602EC}" srcOrd="16" destOrd="0" presId="urn:microsoft.com/office/officeart/2005/8/layout/radial6"/>
    <dgm:cxn modelId="{E77E57FE-86F4-4B87-B8AA-CA3F8FCFFCD8}" type="presParOf" srcId="{F033B1E6-FCD8-40A3-A1AE-C3994703F0AE}" destId="{CC4B3C8D-9B66-49CB-B1D5-8343201119A6}" srcOrd="17" destOrd="0" presId="urn:microsoft.com/office/officeart/2005/8/layout/radial6"/>
    <dgm:cxn modelId="{B0927210-E4AF-4916-827B-3153E0C720F0}" type="presParOf" srcId="{F033B1E6-FCD8-40A3-A1AE-C3994703F0AE}" destId="{3ACBC9EB-F5DD-4017-9BC3-0916ACF6C39A}" srcOrd="18" destOrd="0" presId="urn:microsoft.com/office/officeart/2005/8/layout/radial6"/>
    <dgm:cxn modelId="{B5AD5031-F6B4-4F1F-8A79-A2FA448374A6}" type="presParOf" srcId="{F033B1E6-FCD8-40A3-A1AE-C3994703F0AE}" destId="{24340C54-3170-4331-997D-B369396D38E1}" srcOrd="19" destOrd="0" presId="urn:microsoft.com/office/officeart/2005/8/layout/radial6"/>
    <dgm:cxn modelId="{C96AEC71-506D-408C-87C5-DBC2BC70A59D}" type="presParOf" srcId="{F033B1E6-FCD8-40A3-A1AE-C3994703F0AE}" destId="{C273F52E-1AF7-46BD-89D4-0EC35D832E16}" srcOrd="20" destOrd="0" presId="urn:microsoft.com/office/officeart/2005/8/layout/radial6"/>
    <dgm:cxn modelId="{654BADCD-57AB-492D-AD7E-A9C4AA3ABC3F}" type="presParOf" srcId="{F033B1E6-FCD8-40A3-A1AE-C3994703F0AE}" destId="{AE9F48D8-79E2-4580-B0A7-51D9BC97CD6B}" srcOrd="21" destOrd="0" presId="urn:microsoft.com/office/officeart/2005/8/layout/radial6"/>
    <dgm:cxn modelId="{8B817283-D7F2-4C8A-962A-778C855D8F61}" type="presParOf" srcId="{F033B1E6-FCD8-40A3-A1AE-C3994703F0AE}" destId="{397D9858-9D44-457F-A612-7F698B76350E}" srcOrd="22" destOrd="0" presId="urn:microsoft.com/office/officeart/2005/8/layout/radial6"/>
    <dgm:cxn modelId="{3993998E-1285-40FC-8F59-5133535215D5}" type="presParOf" srcId="{F033B1E6-FCD8-40A3-A1AE-C3994703F0AE}" destId="{A8139BAB-2882-4AB7-BBCB-B07C434B190C}" srcOrd="23" destOrd="0" presId="urn:microsoft.com/office/officeart/2005/8/layout/radial6"/>
    <dgm:cxn modelId="{AE4F6890-64A5-4C79-BFB2-48238CBFE8DA}" type="presParOf" srcId="{F033B1E6-FCD8-40A3-A1AE-C3994703F0AE}" destId="{75C92D20-9C52-4D8C-9388-9FB6DD0B29CE}" srcOrd="24" destOrd="0" presId="urn:microsoft.com/office/officeart/2005/8/layout/radial6"/>
    <dgm:cxn modelId="{05CF291F-1DE7-4B80-8D4B-598C230724CB}" type="presParOf" srcId="{F033B1E6-FCD8-40A3-A1AE-C3994703F0AE}" destId="{004C65DD-0050-451D-8DA0-2AE704B79FAD}" srcOrd="25" destOrd="0" presId="urn:microsoft.com/office/officeart/2005/8/layout/radial6"/>
    <dgm:cxn modelId="{77AC38F9-2A1B-4484-BC40-F237062AAC09}" type="presParOf" srcId="{F033B1E6-FCD8-40A3-A1AE-C3994703F0AE}" destId="{14385D31-5F1F-4847-A4FF-3C23F25D5624}" srcOrd="26" destOrd="0" presId="urn:microsoft.com/office/officeart/2005/8/layout/radial6"/>
    <dgm:cxn modelId="{0A5B0348-C4A6-4047-AEE7-0A176FFB97F1}" type="presParOf" srcId="{F033B1E6-FCD8-40A3-A1AE-C3994703F0AE}" destId="{36386FAE-1438-4D6A-9C9B-1A8B2C3AA0A2}" srcOrd="27"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1CA4ABC-F77A-40D1-897C-7671E67734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73F206D3-A912-40F3-88E9-E92CB589AE7D}">
      <dgm:prSet phldrT="[文本]" custT="1"/>
      <dgm:spPr/>
      <dgm:t>
        <a:bodyPr/>
        <a:lstStyle/>
        <a:p>
          <a:pPr algn="ctr"/>
          <a:r>
            <a:rPr lang="zh-CN" altLang="en-US" sz="3600" b="1" dirty="0" smtClean="0"/>
            <a:t>一、征税范围</a:t>
          </a:r>
          <a:endParaRPr lang="zh-CN" altLang="en-US" sz="3600" dirty="0"/>
        </a:p>
      </dgm:t>
    </dgm:pt>
    <dgm:pt modelId="{15E014EF-90C2-424A-A324-15BB0DB84EF3}" type="parTrans" cxnId="{F3255718-9506-4E12-A0A7-852C2CE75788}">
      <dgm:prSet/>
      <dgm:spPr/>
      <dgm:t>
        <a:bodyPr/>
        <a:lstStyle/>
        <a:p>
          <a:endParaRPr lang="zh-CN" altLang="en-US"/>
        </a:p>
      </dgm:t>
    </dgm:pt>
    <dgm:pt modelId="{72F52007-B59E-402B-8B14-844DAFC7EEE4}" type="sibTrans" cxnId="{F3255718-9506-4E12-A0A7-852C2CE75788}">
      <dgm:prSet/>
      <dgm:spPr/>
      <dgm:t>
        <a:bodyPr/>
        <a:lstStyle/>
        <a:p>
          <a:endParaRPr lang="zh-CN" altLang="en-US"/>
        </a:p>
      </dgm:t>
    </dgm:pt>
    <dgm:pt modelId="{F483BFD8-3166-4A7C-A70D-8342B238A923}" type="pres">
      <dgm:prSet presAssocID="{F1CA4ABC-F77A-40D1-897C-7671E677342C}" presName="linear" presStyleCnt="0">
        <dgm:presLayoutVars>
          <dgm:animLvl val="lvl"/>
          <dgm:resizeHandles val="exact"/>
        </dgm:presLayoutVars>
      </dgm:prSet>
      <dgm:spPr/>
    </dgm:pt>
    <dgm:pt modelId="{A0074A2D-F254-4C86-A100-144380167654}" type="pres">
      <dgm:prSet presAssocID="{73F206D3-A912-40F3-88E9-E92CB589AE7D}" presName="parentText" presStyleLbl="node1" presStyleIdx="0" presStyleCnt="1" custLinFactNeighborX="-348" custLinFactNeighborY="-32846">
        <dgm:presLayoutVars>
          <dgm:chMax val="0"/>
          <dgm:bulletEnabled val="1"/>
        </dgm:presLayoutVars>
      </dgm:prSet>
      <dgm:spPr/>
      <dgm:t>
        <a:bodyPr/>
        <a:lstStyle/>
        <a:p>
          <a:endParaRPr lang="zh-CN" altLang="en-US"/>
        </a:p>
      </dgm:t>
    </dgm:pt>
  </dgm:ptLst>
  <dgm:cxnLst>
    <dgm:cxn modelId="{F3255718-9506-4E12-A0A7-852C2CE75788}" srcId="{F1CA4ABC-F77A-40D1-897C-7671E677342C}" destId="{73F206D3-A912-40F3-88E9-E92CB589AE7D}" srcOrd="0" destOrd="0" parTransId="{15E014EF-90C2-424A-A324-15BB0DB84EF3}" sibTransId="{72F52007-B59E-402B-8B14-844DAFC7EEE4}"/>
    <dgm:cxn modelId="{7AB0A4D4-EA56-471B-A787-3122E32BD0EC}" type="presOf" srcId="{73F206D3-A912-40F3-88E9-E92CB589AE7D}" destId="{A0074A2D-F254-4C86-A100-144380167654}" srcOrd="0" destOrd="0" presId="urn:microsoft.com/office/officeart/2005/8/layout/vList2"/>
    <dgm:cxn modelId="{A46AE543-F21A-42B3-84BA-B580B0D1D3B8}" type="presOf" srcId="{F1CA4ABC-F77A-40D1-897C-7671E677342C}" destId="{F483BFD8-3166-4A7C-A70D-8342B238A923}" srcOrd="0" destOrd="0" presId="urn:microsoft.com/office/officeart/2005/8/layout/vList2"/>
    <dgm:cxn modelId="{F1A6051B-705F-4D66-B395-4C6413754E1A}" type="presParOf" srcId="{F483BFD8-3166-4A7C-A70D-8342B238A923}" destId="{A0074A2D-F254-4C86-A100-144380167654}" srcOrd="0" destOrd="0" presId="urn:microsoft.com/office/officeart/2005/8/layout/vList2"/>
  </dgm:cxnLst>
  <dgm:bg/>
  <dgm:whole/>
</dgm:dataModel>
</file>

<file path=ppt/diagrams/data13.xml><?xml version="1.0" encoding="utf-8"?>
<dgm:dataModel xmlns:dgm="http://schemas.openxmlformats.org/drawingml/2006/diagram" xmlns:a="http://schemas.openxmlformats.org/drawingml/2006/main">
  <dgm:ptLst>
    <dgm:pt modelId="{F1CA4ABC-F77A-40D1-897C-7671E67734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73F206D3-A912-40F3-88E9-E92CB589AE7D}">
      <dgm:prSet phldrT="[文本]" custT="1"/>
      <dgm:spPr/>
      <dgm:t>
        <a:bodyPr/>
        <a:lstStyle/>
        <a:p>
          <a:pPr algn="ctr"/>
          <a:r>
            <a:rPr lang="zh-CN" altLang="en-US" sz="3600" b="1" dirty="0" smtClean="0"/>
            <a:t>二、</a:t>
          </a:r>
          <a:r>
            <a:rPr lang="zh-CN" sz="3600" dirty="0" smtClean="0"/>
            <a:t>税目税率</a:t>
          </a:r>
          <a:endParaRPr lang="zh-CN" altLang="en-US" sz="3600" dirty="0"/>
        </a:p>
      </dgm:t>
    </dgm:pt>
    <dgm:pt modelId="{15E014EF-90C2-424A-A324-15BB0DB84EF3}" type="parTrans" cxnId="{F3255718-9506-4E12-A0A7-852C2CE75788}">
      <dgm:prSet/>
      <dgm:spPr/>
      <dgm:t>
        <a:bodyPr/>
        <a:lstStyle/>
        <a:p>
          <a:endParaRPr lang="zh-CN" altLang="en-US"/>
        </a:p>
      </dgm:t>
    </dgm:pt>
    <dgm:pt modelId="{72F52007-B59E-402B-8B14-844DAFC7EEE4}" type="sibTrans" cxnId="{F3255718-9506-4E12-A0A7-852C2CE75788}">
      <dgm:prSet/>
      <dgm:spPr/>
      <dgm:t>
        <a:bodyPr/>
        <a:lstStyle/>
        <a:p>
          <a:endParaRPr lang="zh-CN" altLang="en-US"/>
        </a:p>
      </dgm:t>
    </dgm:pt>
    <dgm:pt modelId="{F483BFD8-3166-4A7C-A70D-8342B238A923}" type="pres">
      <dgm:prSet presAssocID="{F1CA4ABC-F77A-40D1-897C-7671E677342C}" presName="linear" presStyleCnt="0">
        <dgm:presLayoutVars>
          <dgm:animLvl val="lvl"/>
          <dgm:resizeHandles val="exact"/>
        </dgm:presLayoutVars>
      </dgm:prSet>
      <dgm:spPr/>
    </dgm:pt>
    <dgm:pt modelId="{A0074A2D-F254-4C86-A100-144380167654}" type="pres">
      <dgm:prSet presAssocID="{73F206D3-A912-40F3-88E9-E92CB589AE7D}" presName="parentText" presStyleLbl="node1" presStyleIdx="0" presStyleCnt="1" custLinFactNeighborX="520" custLinFactNeighborY="-44588">
        <dgm:presLayoutVars>
          <dgm:chMax val="0"/>
          <dgm:bulletEnabled val="1"/>
        </dgm:presLayoutVars>
      </dgm:prSet>
      <dgm:spPr/>
      <dgm:t>
        <a:bodyPr/>
        <a:lstStyle/>
        <a:p>
          <a:endParaRPr lang="zh-CN" altLang="en-US"/>
        </a:p>
      </dgm:t>
    </dgm:pt>
  </dgm:ptLst>
  <dgm:cxnLst>
    <dgm:cxn modelId="{F622A74B-DAE6-4E14-AF76-FD49FE2CFAAF}" type="presOf" srcId="{73F206D3-A912-40F3-88E9-E92CB589AE7D}" destId="{A0074A2D-F254-4C86-A100-144380167654}" srcOrd="0" destOrd="0" presId="urn:microsoft.com/office/officeart/2005/8/layout/vList2"/>
    <dgm:cxn modelId="{02ECA1C8-C0EA-419D-B4BF-8D449EFF815D}" type="presOf" srcId="{F1CA4ABC-F77A-40D1-897C-7671E677342C}" destId="{F483BFD8-3166-4A7C-A70D-8342B238A923}" srcOrd="0" destOrd="0" presId="urn:microsoft.com/office/officeart/2005/8/layout/vList2"/>
    <dgm:cxn modelId="{F3255718-9506-4E12-A0A7-852C2CE75788}" srcId="{F1CA4ABC-F77A-40D1-897C-7671E677342C}" destId="{73F206D3-A912-40F3-88E9-E92CB589AE7D}" srcOrd="0" destOrd="0" parTransId="{15E014EF-90C2-424A-A324-15BB0DB84EF3}" sibTransId="{72F52007-B59E-402B-8B14-844DAFC7EEE4}"/>
    <dgm:cxn modelId="{3BF83315-EFDC-4B47-A63C-08443BC67DC3}" type="presParOf" srcId="{F483BFD8-3166-4A7C-A70D-8342B238A923}" destId="{A0074A2D-F254-4C86-A100-144380167654}" srcOrd="0" destOrd="0" presId="urn:microsoft.com/office/officeart/2005/8/layout/vList2"/>
  </dgm:cxnLst>
  <dgm:bg/>
  <dgm:whole/>
</dgm:dataModel>
</file>

<file path=ppt/diagrams/data14.xml><?xml version="1.0" encoding="utf-8"?>
<dgm:dataModel xmlns:dgm="http://schemas.openxmlformats.org/drawingml/2006/diagram" xmlns:a="http://schemas.openxmlformats.org/drawingml/2006/main">
  <dgm:ptLst>
    <dgm:pt modelId="{CA1FE928-045B-49D0-AC6C-0C08D19E2E33}" type="doc">
      <dgm:prSet loTypeId="urn:microsoft.com/office/officeart/2005/8/layout/vList6" loCatId="list" qsTypeId="urn:microsoft.com/office/officeart/2005/8/quickstyle/simple5" qsCatId="simple" csTypeId="urn:microsoft.com/office/officeart/2005/8/colors/accent1_2" csCatId="accent1" phldr="1"/>
      <dgm:spPr/>
      <dgm:t>
        <a:bodyPr/>
        <a:lstStyle/>
        <a:p>
          <a:endParaRPr lang="zh-CN" altLang="en-US"/>
        </a:p>
      </dgm:t>
    </dgm:pt>
    <dgm:pt modelId="{8B835B05-BB65-4870-B281-76ABCD3098B1}">
      <dgm:prSet phldrT="[文本]"/>
      <dgm:spPr>
        <a:solidFill>
          <a:schemeClr val="accent6"/>
        </a:solidFill>
      </dgm:spPr>
      <dgm:t>
        <a:bodyPr/>
        <a:lstStyle/>
        <a:p>
          <a:r>
            <a:rPr lang="zh-CN" altLang="en-US" dirty="0" smtClean="0"/>
            <a:t>增值税</a:t>
          </a:r>
          <a:endParaRPr lang="zh-CN" altLang="en-US" dirty="0"/>
        </a:p>
      </dgm:t>
    </dgm:pt>
    <dgm:pt modelId="{7ABB835C-31C8-418B-82C6-2E31D2250B3C}" type="parTrans" cxnId="{BB30F03A-104F-4A8D-BA61-D4031663688D}">
      <dgm:prSet/>
      <dgm:spPr/>
      <dgm:t>
        <a:bodyPr/>
        <a:lstStyle/>
        <a:p>
          <a:endParaRPr lang="zh-CN" altLang="en-US"/>
        </a:p>
      </dgm:t>
    </dgm:pt>
    <dgm:pt modelId="{36A8184B-2A77-4E36-A90C-64239E0D8910}" type="sibTrans" cxnId="{BB30F03A-104F-4A8D-BA61-D4031663688D}">
      <dgm:prSet/>
      <dgm:spPr/>
      <dgm:t>
        <a:bodyPr/>
        <a:lstStyle/>
        <a:p>
          <a:endParaRPr lang="zh-CN" altLang="en-US"/>
        </a:p>
      </dgm:t>
    </dgm:pt>
    <dgm:pt modelId="{2B818832-CB84-4268-A69E-43A859C582B6}">
      <dgm:prSet phldrT="[文本]" custT="1"/>
      <dgm:spPr>
        <a:solidFill>
          <a:srgbClr val="FFFFFF">
            <a:alpha val="90000"/>
          </a:srgbClr>
        </a:solidFill>
      </dgm:spPr>
      <dgm:t>
        <a:bodyPr/>
        <a:lstStyle/>
        <a:p>
          <a:r>
            <a:rPr lang="zh-CN" altLang="en-US" sz="2400" dirty="0" smtClean="0">
              <a:solidFill>
                <a:srgbClr val="000000"/>
              </a:solidFill>
              <a:effectLst/>
            </a:rPr>
            <a:t>货物运输代理</a:t>
          </a:r>
          <a:endParaRPr lang="zh-CN" altLang="en-US" sz="2400" dirty="0">
            <a:solidFill>
              <a:srgbClr val="000000"/>
            </a:solidFill>
          </a:endParaRPr>
        </a:p>
      </dgm:t>
    </dgm:pt>
    <dgm:pt modelId="{D91027E1-8EF0-4D10-A4DF-FDEA430199A8}" type="parTrans" cxnId="{968E8A29-B07A-4158-9A03-DCC87BF7A73D}">
      <dgm:prSet/>
      <dgm:spPr/>
      <dgm:t>
        <a:bodyPr/>
        <a:lstStyle/>
        <a:p>
          <a:endParaRPr lang="zh-CN" altLang="en-US"/>
        </a:p>
      </dgm:t>
    </dgm:pt>
    <dgm:pt modelId="{8B123BB5-12DC-4410-835F-D2BC233FF5A2}" type="sibTrans" cxnId="{968E8A29-B07A-4158-9A03-DCC87BF7A73D}">
      <dgm:prSet/>
      <dgm:spPr/>
      <dgm:t>
        <a:bodyPr/>
        <a:lstStyle/>
        <a:p>
          <a:endParaRPr lang="zh-CN" altLang="en-US"/>
        </a:p>
      </dgm:t>
    </dgm:pt>
    <dgm:pt modelId="{9AE2545B-56BB-4CC8-B553-A206FABB557A}">
      <dgm:prSet phldrT="[文本]" custT="1"/>
      <dgm:spPr>
        <a:solidFill>
          <a:srgbClr val="FFFFFF">
            <a:alpha val="90000"/>
          </a:srgbClr>
        </a:solidFill>
      </dgm:spPr>
      <dgm:t>
        <a:bodyPr/>
        <a:lstStyle/>
        <a:p>
          <a:r>
            <a:rPr lang="zh-CN" altLang="en-US" sz="2400" dirty="0" smtClean="0">
              <a:solidFill>
                <a:srgbClr val="000000"/>
              </a:solidFill>
              <a:effectLst/>
            </a:rPr>
            <a:t>代理报关</a:t>
          </a:r>
          <a:endParaRPr lang="zh-CN" altLang="en-US" sz="2400" dirty="0">
            <a:solidFill>
              <a:srgbClr val="000000"/>
            </a:solidFill>
          </a:endParaRPr>
        </a:p>
      </dgm:t>
    </dgm:pt>
    <dgm:pt modelId="{11B923B5-4AEC-4217-8848-F8089A6AA2BC}" type="parTrans" cxnId="{6CE2EF53-5788-4C31-805E-1E6B4988FB0F}">
      <dgm:prSet/>
      <dgm:spPr/>
      <dgm:t>
        <a:bodyPr/>
        <a:lstStyle/>
        <a:p>
          <a:endParaRPr lang="zh-CN" altLang="en-US"/>
        </a:p>
      </dgm:t>
    </dgm:pt>
    <dgm:pt modelId="{5BEBC720-4910-4286-92BC-8465A8239D59}" type="sibTrans" cxnId="{6CE2EF53-5788-4C31-805E-1E6B4988FB0F}">
      <dgm:prSet/>
      <dgm:spPr/>
      <dgm:t>
        <a:bodyPr/>
        <a:lstStyle/>
        <a:p>
          <a:endParaRPr lang="zh-CN" altLang="en-US"/>
        </a:p>
      </dgm:t>
    </dgm:pt>
    <dgm:pt modelId="{4A472736-751B-4B51-AF63-769A345A9C13}">
      <dgm:prSet phldrT="[文本]"/>
      <dgm:spPr>
        <a:solidFill>
          <a:schemeClr val="tx1">
            <a:lumMod val="25000"/>
          </a:schemeClr>
        </a:solidFill>
      </dgm:spPr>
      <dgm:t>
        <a:bodyPr/>
        <a:lstStyle/>
        <a:p>
          <a:r>
            <a:rPr lang="zh-CN" altLang="en-US" dirty="0" smtClean="0"/>
            <a:t>营业税</a:t>
          </a:r>
          <a:endParaRPr lang="zh-CN" altLang="en-US" dirty="0"/>
        </a:p>
      </dgm:t>
    </dgm:pt>
    <dgm:pt modelId="{870B4551-726D-4E50-8484-425B004CBBE1}" type="parTrans" cxnId="{FEA2234A-4D75-4BFD-B084-C573CB3ECF60}">
      <dgm:prSet/>
      <dgm:spPr/>
      <dgm:t>
        <a:bodyPr/>
        <a:lstStyle/>
        <a:p>
          <a:endParaRPr lang="zh-CN" altLang="en-US"/>
        </a:p>
      </dgm:t>
    </dgm:pt>
    <dgm:pt modelId="{FBDBFD04-D235-4D6B-B908-EE8B9CE0BE12}" type="sibTrans" cxnId="{FEA2234A-4D75-4BFD-B084-C573CB3ECF60}">
      <dgm:prSet/>
      <dgm:spPr/>
      <dgm:t>
        <a:bodyPr/>
        <a:lstStyle/>
        <a:p>
          <a:endParaRPr lang="zh-CN" altLang="en-US"/>
        </a:p>
      </dgm:t>
    </dgm:pt>
    <dgm:pt modelId="{FEF5430B-EE72-4617-AD04-A23B0BFC6C83}">
      <dgm:prSet phldrT="[文本]"/>
      <dgm:spPr>
        <a:solidFill>
          <a:srgbClr val="FFFFFF">
            <a:alpha val="90000"/>
          </a:srgbClr>
        </a:solidFill>
      </dgm:spPr>
      <dgm:t>
        <a:bodyPr/>
        <a:lstStyle/>
        <a:p>
          <a:r>
            <a:rPr lang="zh-CN" altLang="zh-CN" b="1" dirty="0" smtClean="0">
              <a:solidFill>
                <a:srgbClr val="000000"/>
              </a:solidFill>
              <a:effectLst/>
            </a:rPr>
            <a:t>其他代理服务</a:t>
          </a:r>
          <a:r>
            <a:rPr lang="zh-CN" altLang="en-US" b="1" dirty="0" smtClean="0">
              <a:solidFill>
                <a:srgbClr val="000000"/>
              </a:solidFill>
              <a:effectLst/>
            </a:rPr>
            <a:t>，如：</a:t>
          </a:r>
          <a:endParaRPr lang="zh-CN" altLang="en-US" b="1" dirty="0">
            <a:solidFill>
              <a:srgbClr val="000000"/>
            </a:solidFill>
          </a:endParaRPr>
        </a:p>
      </dgm:t>
    </dgm:pt>
    <dgm:pt modelId="{3D76DB45-1B9C-4EFB-9BC4-443CA907059D}" type="parTrans" cxnId="{66192E08-206B-4B54-90AC-76229A1AED0C}">
      <dgm:prSet/>
      <dgm:spPr/>
      <dgm:t>
        <a:bodyPr/>
        <a:lstStyle/>
        <a:p>
          <a:endParaRPr lang="zh-CN" altLang="en-US"/>
        </a:p>
      </dgm:t>
    </dgm:pt>
    <dgm:pt modelId="{9A4250C5-8FCE-42B1-A509-E3B85A18AC89}" type="sibTrans" cxnId="{66192E08-206B-4B54-90AC-76229A1AED0C}">
      <dgm:prSet/>
      <dgm:spPr/>
      <dgm:t>
        <a:bodyPr/>
        <a:lstStyle/>
        <a:p>
          <a:endParaRPr lang="zh-CN" altLang="en-US"/>
        </a:p>
      </dgm:t>
    </dgm:pt>
    <dgm:pt modelId="{7F63647F-F3D3-4E50-9FD7-AA70A0D5400C}">
      <dgm:prSet phldrT="[文本]"/>
      <dgm:spPr>
        <a:solidFill>
          <a:srgbClr val="FFFFFF">
            <a:alpha val="90000"/>
          </a:srgbClr>
        </a:solidFill>
      </dgm:spPr>
      <dgm:t>
        <a:bodyPr/>
        <a:lstStyle/>
        <a:p>
          <a:r>
            <a:rPr lang="zh-CN" altLang="zh-CN" b="1" dirty="0" smtClean="0">
              <a:solidFill>
                <a:srgbClr val="000000"/>
              </a:solidFill>
              <a:effectLst/>
            </a:rPr>
            <a:t>代购代销货物</a:t>
          </a:r>
          <a:endParaRPr lang="zh-CN" altLang="en-US" b="1" dirty="0">
            <a:solidFill>
              <a:srgbClr val="000000"/>
            </a:solidFill>
          </a:endParaRPr>
        </a:p>
      </dgm:t>
    </dgm:pt>
    <dgm:pt modelId="{CF307053-9F7C-4CD9-8E2F-5F744449BEBD}" type="parTrans" cxnId="{1C2CF656-6247-4AC6-9675-1E975F6E4B63}">
      <dgm:prSet/>
      <dgm:spPr/>
      <dgm:t>
        <a:bodyPr/>
        <a:lstStyle/>
        <a:p>
          <a:endParaRPr lang="zh-CN" altLang="en-US"/>
        </a:p>
      </dgm:t>
    </dgm:pt>
    <dgm:pt modelId="{22CA2B94-A84F-4530-85AD-63A4C21F4C03}" type="sibTrans" cxnId="{1C2CF656-6247-4AC6-9675-1E975F6E4B63}">
      <dgm:prSet/>
      <dgm:spPr/>
      <dgm:t>
        <a:bodyPr/>
        <a:lstStyle/>
        <a:p>
          <a:endParaRPr lang="zh-CN" altLang="en-US"/>
        </a:p>
      </dgm:t>
    </dgm:pt>
    <dgm:pt modelId="{42B79E91-0AAA-4299-B297-E0CAB9414A39}">
      <dgm:prSet phldrT="[文本]" custT="1"/>
      <dgm:spPr>
        <a:solidFill>
          <a:srgbClr val="FFFFFF">
            <a:alpha val="90000"/>
          </a:srgbClr>
        </a:solidFill>
      </dgm:spPr>
      <dgm:t>
        <a:bodyPr/>
        <a:lstStyle/>
        <a:p>
          <a:r>
            <a:rPr lang="zh-CN" altLang="en-US" sz="2400" dirty="0" smtClean="0">
              <a:solidFill>
                <a:srgbClr val="000000"/>
              </a:solidFill>
              <a:effectLst/>
            </a:rPr>
            <a:t>广告代理</a:t>
          </a:r>
          <a:endParaRPr lang="zh-CN" altLang="en-US" sz="2400" dirty="0">
            <a:solidFill>
              <a:srgbClr val="000000"/>
            </a:solidFill>
          </a:endParaRPr>
        </a:p>
      </dgm:t>
    </dgm:pt>
    <dgm:pt modelId="{61B577E6-A375-4481-B8CC-70FEA205163F}" type="parTrans" cxnId="{2F08B50A-22BE-4D32-9832-C2C00BD6788B}">
      <dgm:prSet/>
      <dgm:spPr/>
      <dgm:t>
        <a:bodyPr/>
        <a:lstStyle/>
        <a:p>
          <a:endParaRPr lang="zh-CN" altLang="en-US"/>
        </a:p>
      </dgm:t>
    </dgm:pt>
    <dgm:pt modelId="{5892926D-4469-410C-8656-28A0D2D6247C}" type="sibTrans" cxnId="{2F08B50A-22BE-4D32-9832-C2C00BD6788B}">
      <dgm:prSet/>
      <dgm:spPr/>
      <dgm:t>
        <a:bodyPr/>
        <a:lstStyle/>
        <a:p>
          <a:endParaRPr lang="zh-CN" altLang="en-US"/>
        </a:p>
      </dgm:t>
    </dgm:pt>
    <dgm:pt modelId="{09EF868F-D477-4163-86D0-84584C3B4C3E}">
      <dgm:prSet phldrT="[文本]" custT="1"/>
      <dgm:spPr>
        <a:solidFill>
          <a:srgbClr val="FFFFFF">
            <a:alpha val="90000"/>
          </a:srgbClr>
        </a:solidFill>
      </dgm:spPr>
      <dgm:t>
        <a:bodyPr/>
        <a:lstStyle/>
        <a:p>
          <a:r>
            <a:rPr lang="zh-CN" altLang="en-US" sz="2400" dirty="0" smtClean="0">
              <a:solidFill>
                <a:srgbClr val="000000"/>
              </a:solidFill>
              <a:effectLst/>
            </a:rPr>
            <a:t>知识产权代理</a:t>
          </a:r>
          <a:endParaRPr lang="zh-CN" altLang="en-US" sz="2400" dirty="0">
            <a:solidFill>
              <a:srgbClr val="000000"/>
            </a:solidFill>
          </a:endParaRPr>
        </a:p>
      </dgm:t>
    </dgm:pt>
    <dgm:pt modelId="{5776D9CF-D091-4961-871C-D07E35044E05}" type="parTrans" cxnId="{C96741CA-FB82-462A-89FD-6F9A846BA62E}">
      <dgm:prSet/>
      <dgm:spPr/>
      <dgm:t>
        <a:bodyPr/>
        <a:lstStyle/>
        <a:p>
          <a:endParaRPr lang="zh-CN" altLang="en-US"/>
        </a:p>
      </dgm:t>
    </dgm:pt>
    <dgm:pt modelId="{CE5593DF-CF0B-4BC8-9224-9DFEF416A9C2}" type="sibTrans" cxnId="{C96741CA-FB82-462A-89FD-6F9A846BA62E}">
      <dgm:prSet/>
      <dgm:spPr/>
      <dgm:t>
        <a:bodyPr/>
        <a:lstStyle/>
        <a:p>
          <a:endParaRPr lang="zh-CN" altLang="en-US"/>
        </a:p>
      </dgm:t>
    </dgm:pt>
    <dgm:pt modelId="{DFEFFF90-9A87-44CB-9FA7-261D0EA7077D}">
      <dgm:prSet phldrT="[文本]"/>
      <dgm:spPr>
        <a:solidFill>
          <a:srgbClr val="FFFFFF">
            <a:alpha val="90000"/>
          </a:srgbClr>
        </a:solidFill>
      </dgm:spPr>
      <dgm:t>
        <a:bodyPr/>
        <a:lstStyle/>
        <a:p>
          <a:r>
            <a:rPr lang="zh-CN" altLang="zh-CN" b="1" dirty="0" smtClean="0">
              <a:solidFill>
                <a:srgbClr val="000000"/>
              </a:solidFill>
              <a:effectLst/>
            </a:rPr>
            <a:t>招标代理</a:t>
          </a:r>
          <a:endParaRPr lang="zh-CN" altLang="en-US" b="1" dirty="0">
            <a:solidFill>
              <a:srgbClr val="000000"/>
            </a:solidFill>
          </a:endParaRPr>
        </a:p>
      </dgm:t>
    </dgm:pt>
    <dgm:pt modelId="{4B0E4670-5286-402C-92FA-9BFF26522350}" type="parTrans" cxnId="{FF371607-C929-4C9F-99BE-0900D073A281}">
      <dgm:prSet/>
      <dgm:spPr/>
      <dgm:t>
        <a:bodyPr/>
        <a:lstStyle/>
        <a:p>
          <a:endParaRPr lang="zh-CN" altLang="en-US"/>
        </a:p>
      </dgm:t>
    </dgm:pt>
    <dgm:pt modelId="{CF3FA35F-8E52-48FD-9D31-81E6D8E65F82}" type="sibTrans" cxnId="{FF371607-C929-4C9F-99BE-0900D073A281}">
      <dgm:prSet/>
      <dgm:spPr/>
      <dgm:t>
        <a:bodyPr/>
        <a:lstStyle/>
        <a:p>
          <a:endParaRPr lang="zh-CN" altLang="en-US"/>
        </a:p>
      </dgm:t>
    </dgm:pt>
    <dgm:pt modelId="{F59FB17C-5B21-4ADC-9710-F62C1CA88C7D}">
      <dgm:prSet phldrT="[文本]"/>
      <dgm:spPr>
        <a:solidFill>
          <a:srgbClr val="FFFFFF">
            <a:alpha val="90000"/>
          </a:srgbClr>
        </a:solidFill>
      </dgm:spPr>
      <dgm:t>
        <a:bodyPr/>
        <a:lstStyle/>
        <a:p>
          <a:r>
            <a:rPr lang="zh-CN" altLang="zh-CN" b="1" dirty="0" smtClean="0">
              <a:solidFill>
                <a:srgbClr val="000000"/>
              </a:solidFill>
              <a:effectLst/>
            </a:rPr>
            <a:t>保险代理</a:t>
          </a:r>
          <a:endParaRPr lang="zh-CN" altLang="en-US" b="1" dirty="0">
            <a:solidFill>
              <a:srgbClr val="000000"/>
            </a:solidFill>
          </a:endParaRPr>
        </a:p>
      </dgm:t>
    </dgm:pt>
    <dgm:pt modelId="{1B94C834-2181-4F39-80B6-1DF457B48BF7}" type="parTrans" cxnId="{E0CFC266-7C82-4A0C-BC22-E97CC7E5C879}">
      <dgm:prSet/>
      <dgm:spPr/>
      <dgm:t>
        <a:bodyPr/>
        <a:lstStyle/>
        <a:p>
          <a:endParaRPr lang="zh-CN" altLang="en-US"/>
        </a:p>
      </dgm:t>
    </dgm:pt>
    <dgm:pt modelId="{7E97F937-CBF5-46B9-88C0-BDB13672E8A6}" type="sibTrans" cxnId="{E0CFC266-7C82-4A0C-BC22-E97CC7E5C879}">
      <dgm:prSet/>
      <dgm:spPr/>
      <dgm:t>
        <a:bodyPr/>
        <a:lstStyle/>
        <a:p>
          <a:endParaRPr lang="zh-CN" altLang="en-US"/>
        </a:p>
      </dgm:t>
    </dgm:pt>
    <dgm:pt modelId="{C9C67141-3832-4A95-A8C6-D76127255AC5}">
      <dgm:prSet phldrT="[文本]"/>
      <dgm:spPr>
        <a:solidFill>
          <a:srgbClr val="FFFFFF">
            <a:alpha val="90000"/>
          </a:srgbClr>
        </a:solidFill>
      </dgm:spPr>
      <dgm:t>
        <a:bodyPr/>
        <a:lstStyle/>
        <a:p>
          <a:r>
            <a:rPr lang="zh-CN" altLang="zh-CN" b="1" dirty="0" smtClean="0">
              <a:solidFill>
                <a:srgbClr val="000000"/>
              </a:solidFill>
              <a:effectLst/>
            </a:rPr>
            <a:t>移动业务代理</a:t>
          </a:r>
          <a:endParaRPr lang="zh-CN" altLang="en-US" b="1" dirty="0">
            <a:solidFill>
              <a:srgbClr val="000000"/>
            </a:solidFill>
          </a:endParaRPr>
        </a:p>
      </dgm:t>
    </dgm:pt>
    <dgm:pt modelId="{145ECEDF-B196-4E75-B4A1-D27FCB1C285B}" type="parTrans" cxnId="{35A4447C-CB3E-45D5-900F-2E4E6EEED909}">
      <dgm:prSet/>
      <dgm:spPr/>
      <dgm:t>
        <a:bodyPr/>
        <a:lstStyle/>
        <a:p>
          <a:endParaRPr lang="zh-CN" altLang="en-US"/>
        </a:p>
      </dgm:t>
    </dgm:pt>
    <dgm:pt modelId="{0AFFF879-58BD-40DB-B5FF-5D05F2210251}" type="sibTrans" cxnId="{35A4447C-CB3E-45D5-900F-2E4E6EEED909}">
      <dgm:prSet/>
      <dgm:spPr/>
      <dgm:t>
        <a:bodyPr/>
        <a:lstStyle/>
        <a:p>
          <a:endParaRPr lang="zh-CN" altLang="en-US"/>
        </a:p>
      </dgm:t>
    </dgm:pt>
    <dgm:pt modelId="{808DA9FA-B883-40B3-8E59-6323BBE598E3}" type="pres">
      <dgm:prSet presAssocID="{CA1FE928-045B-49D0-AC6C-0C08D19E2E33}" presName="Name0" presStyleCnt="0">
        <dgm:presLayoutVars>
          <dgm:dir/>
          <dgm:animLvl val="lvl"/>
          <dgm:resizeHandles/>
        </dgm:presLayoutVars>
      </dgm:prSet>
      <dgm:spPr/>
      <dgm:t>
        <a:bodyPr/>
        <a:lstStyle/>
        <a:p>
          <a:endParaRPr lang="zh-CN" altLang="en-US"/>
        </a:p>
      </dgm:t>
    </dgm:pt>
    <dgm:pt modelId="{35870D20-FE76-460D-86D9-373F03246426}" type="pres">
      <dgm:prSet presAssocID="{8B835B05-BB65-4870-B281-76ABCD3098B1}" presName="linNode" presStyleCnt="0"/>
      <dgm:spPr/>
    </dgm:pt>
    <dgm:pt modelId="{D2D10381-9D3E-4DBC-A428-4C17E04D7C10}" type="pres">
      <dgm:prSet presAssocID="{8B835B05-BB65-4870-B281-76ABCD3098B1}" presName="parentShp" presStyleLbl="node1" presStyleIdx="0" presStyleCnt="2" custScaleX="101391" custLinFactNeighborX="99819" custLinFactNeighborY="-4663">
        <dgm:presLayoutVars>
          <dgm:bulletEnabled val="1"/>
        </dgm:presLayoutVars>
      </dgm:prSet>
      <dgm:spPr/>
      <dgm:t>
        <a:bodyPr/>
        <a:lstStyle/>
        <a:p>
          <a:endParaRPr lang="zh-CN" altLang="en-US"/>
        </a:p>
      </dgm:t>
    </dgm:pt>
    <dgm:pt modelId="{19012F3F-4B54-444B-B4A5-3B96F49555D1}" type="pres">
      <dgm:prSet presAssocID="{8B835B05-BB65-4870-B281-76ABCD3098B1}" presName="childShp" presStyleLbl="bgAccFollowNode1" presStyleIdx="0" presStyleCnt="2" custScaleX="95010" custScaleY="109337" custLinFactX="-1037" custLinFactNeighborX="-100000">
        <dgm:presLayoutVars>
          <dgm:bulletEnabled val="1"/>
        </dgm:presLayoutVars>
      </dgm:prSet>
      <dgm:spPr/>
      <dgm:t>
        <a:bodyPr/>
        <a:lstStyle/>
        <a:p>
          <a:endParaRPr lang="zh-CN" altLang="en-US"/>
        </a:p>
      </dgm:t>
    </dgm:pt>
    <dgm:pt modelId="{DCE16529-3B83-4BD4-A106-0E146DA5AAFC}" type="pres">
      <dgm:prSet presAssocID="{36A8184B-2A77-4E36-A90C-64239E0D8910}" presName="spacing" presStyleCnt="0"/>
      <dgm:spPr/>
    </dgm:pt>
    <dgm:pt modelId="{23B077E5-AA9C-4E96-96FB-F878ADC65AAD}" type="pres">
      <dgm:prSet presAssocID="{4A472736-751B-4B51-AF63-769A345A9C13}" presName="linNode" presStyleCnt="0"/>
      <dgm:spPr/>
    </dgm:pt>
    <dgm:pt modelId="{20FB4777-6F0E-4DBF-83DF-B184D85D51E1}" type="pres">
      <dgm:prSet presAssocID="{4A472736-751B-4B51-AF63-769A345A9C13}" presName="parentShp" presStyleLbl="node1" presStyleIdx="1" presStyleCnt="2" custLinFactNeighborX="99793">
        <dgm:presLayoutVars>
          <dgm:bulletEnabled val="1"/>
        </dgm:presLayoutVars>
      </dgm:prSet>
      <dgm:spPr/>
      <dgm:t>
        <a:bodyPr/>
        <a:lstStyle/>
        <a:p>
          <a:endParaRPr lang="zh-CN" altLang="en-US"/>
        </a:p>
      </dgm:t>
    </dgm:pt>
    <dgm:pt modelId="{48C0816A-3A33-4C3B-BF5A-1ECF206C87FF}" type="pres">
      <dgm:prSet presAssocID="{4A472736-751B-4B51-AF63-769A345A9C13}" presName="childShp" presStyleLbl="bgAccFollowNode1" presStyleIdx="1" presStyleCnt="2" custScaleX="94056" custScaleY="109554" custLinFactX="-81" custLinFactNeighborX="-100000">
        <dgm:presLayoutVars>
          <dgm:bulletEnabled val="1"/>
        </dgm:presLayoutVars>
      </dgm:prSet>
      <dgm:spPr/>
      <dgm:t>
        <a:bodyPr/>
        <a:lstStyle/>
        <a:p>
          <a:endParaRPr lang="zh-CN" altLang="en-US"/>
        </a:p>
      </dgm:t>
    </dgm:pt>
  </dgm:ptLst>
  <dgm:cxnLst>
    <dgm:cxn modelId="{BB30F03A-104F-4A8D-BA61-D4031663688D}" srcId="{CA1FE928-045B-49D0-AC6C-0C08D19E2E33}" destId="{8B835B05-BB65-4870-B281-76ABCD3098B1}" srcOrd="0" destOrd="0" parTransId="{7ABB835C-31C8-418B-82C6-2E31D2250B3C}" sibTransId="{36A8184B-2A77-4E36-A90C-64239E0D8910}"/>
    <dgm:cxn modelId="{0DF04DEE-CDFF-4530-87EA-25BDBDE67418}" type="presOf" srcId="{4A472736-751B-4B51-AF63-769A345A9C13}" destId="{20FB4777-6F0E-4DBF-83DF-B184D85D51E1}" srcOrd="0" destOrd="0" presId="urn:microsoft.com/office/officeart/2005/8/layout/vList6"/>
    <dgm:cxn modelId="{E0CFC266-7C82-4A0C-BC22-E97CC7E5C879}" srcId="{4A472736-751B-4B51-AF63-769A345A9C13}" destId="{F59FB17C-5B21-4ADC-9710-F62C1CA88C7D}" srcOrd="3" destOrd="0" parTransId="{1B94C834-2181-4F39-80B6-1DF457B48BF7}" sibTransId="{7E97F937-CBF5-46B9-88C0-BDB13672E8A6}"/>
    <dgm:cxn modelId="{FF371607-C929-4C9F-99BE-0900D073A281}" srcId="{4A472736-751B-4B51-AF63-769A345A9C13}" destId="{DFEFFF90-9A87-44CB-9FA7-261D0EA7077D}" srcOrd="2" destOrd="0" parTransId="{4B0E4670-5286-402C-92FA-9BFF26522350}" sibTransId="{CF3FA35F-8E52-48FD-9D31-81E6D8E65F82}"/>
    <dgm:cxn modelId="{66192E08-206B-4B54-90AC-76229A1AED0C}" srcId="{4A472736-751B-4B51-AF63-769A345A9C13}" destId="{FEF5430B-EE72-4617-AD04-A23B0BFC6C83}" srcOrd="0" destOrd="0" parTransId="{3D76DB45-1B9C-4EFB-9BC4-443CA907059D}" sibTransId="{9A4250C5-8FCE-42B1-A509-E3B85A18AC89}"/>
    <dgm:cxn modelId="{2F08B50A-22BE-4D32-9832-C2C00BD6788B}" srcId="{8B835B05-BB65-4870-B281-76ABCD3098B1}" destId="{42B79E91-0AAA-4299-B297-E0CAB9414A39}" srcOrd="2" destOrd="0" parTransId="{61B577E6-A375-4481-B8CC-70FEA205163F}" sibTransId="{5892926D-4469-410C-8656-28A0D2D6247C}"/>
    <dgm:cxn modelId="{447EE60C-5F5B-4A98-ADEC-F609FBCDA510}" type="presOf" srcId="{CA1FE928-045B-49D0-AC6C-0C08D19E2E33}" destId="{808DA9FA-B883-40B3-8E59-6323BBE598E3}" srcOrd="0" destOrd="0" presId="urn:microsoft.com/office/officeart/2005/8/layout/vList6"/>
    <dgm:cxn modelId="{CC89201C-DCAE-4755-A78E-F5D1F598FD4A}" type="presOf" srcId="{9AE2545B-56BB-4CC8-B553-A206FABB557A}" destId="{19012F3F-4B54-444B-B4A5-3B96F49555D1}" srcOrd="0" destOrd="1" presId="urn:microsoft.com/office/officeart/2005/8/layout/vList6"/>
    <dgm:cxn modelId="{F50916DB-573A-4717-9ECD-6B4445A93C49}" type="presOf" srcId="{42B79E91-0AAA-4299-B297-E0CAB9414A39}" destId="{19012F3F-4B54-444B-B4A5-3B96F49555D1}" srcOrd="0" destOrd="2" presId="urn:microsoft.com/office/officeart/2005/8/layout/vList6"/>
    <dgm:cxn modelId="{35A4447C-CB3E-45D5-900F-2E4E6EEED909}" srcId="{4A472736-751B-4B51-AF63-769A345A9C13}" destId="{C9C67141-3832-4A95-A8C6-D76127255AC5}" srcOrd="4" destOrd="0" parTransId="{145ECEDF-B196-4E75-B4A1-D27FCB1C285B}" sibTransId="{0AFFF879-58BD-40DB-B5FF-5D05F2210251}"/>
    <dgm:cxn modelId="{1C2CF656-6247-4AC6-9675-1E975F6E4B63}" srcId="{4A472736-751B-4B51-AF63-769A345A9C13}" destId="{7F63647F-F3D3-4E50-9FD7-AA70A0D5400C}" srcOrd="1" destOrd="0" parTransId="{CF307053-9F7C-4CD9-8E2F-5F744449BEBD}" sibTransId="{22CA2B94-A84F-4530-85AD-63A4C21F4C03}"/>
    <dgm:cxn modelId="{75941B5A-62FA-421A-9B78-79C50E35297C}" type="presOf" srcId="{8B835B05-BB65-4870-B281-76ABCD3098B1}" destId="{D2D10381-9D3E-4DBC-A428-4C17E04D7C10}" srcOrd="0" destOrd="0" presId="urn:microsoft.com/office/officeart/2005/8/layout/vList6"/>
    <dgm:cxn modelId="{C96741CA-FB82-462A-89FD-6F9A846BA62E}" srcId="{8B835B05-BB65-4870-B281-76ABCD3098B1}" destId="{09EF868F-D477-4163-86D0-84584C3B4C3E}" srcOrd="3" destOrd="0" parTransId="{5776D9CF-D091-4961-871C-D07E35044E05}" sibTransId="{CE5593DF-CF0B-4BC8-9224-9DFEF416A9C2}"/>
    <dgm:cxn modelId="{8848BBAC-3918-4E65-9F44-E4CC01E524ED}" type="presOf" srcId="{2B818832-CB84-4268-A69E-43A859C582B6}" destId="{19012F3F-4B54-444B-B4A5-3B96F49555D1}" srcOrd="0" destOrd="0" presId="urn:microsoft.com/office/officeart/2005/8/layout/vList6"/>
    <dgm:cxn modelId="{ABE811EC-270C-4DF2-AFD8-BA6010987DBD}" type="presOf" srcId="{C9C67141-3832-4A95-A8C6-D76127255AC5}" destId="{48C0816A-3A33-4C3B-BF5A-1ECF206C87FF}" srcOrd="0" destOrd="4" presId="urn:microsoft.com/office/officeart/2005/8/layout/vList6"/>
    <dgm:cxn modelId="{968E8A29-B07A-4158-9A03-DCC87BF7A73D}" srcId="{8B835B05-BB65-4870-B281-76ABCD3098B1}" destId="{2B818832-CB84-4268-A69E-43A859C582B6}" srcOrd="0" destOrd="0" parTransId="{D91027E1-8EF0-4D10-A4DF-FDEA430199A8}" sibTransId="{8B123BB5-12DC-4410-835F-D2BC233FF5A2}"/>
    <dgm:cxn modelId="{FEA2234A-4D75-4BFD-B084-C573CB3ECF60}" srcId="{CA1FE928-045B-49D0-AC6C-0C08D19E2E33}" destId="{4A472736-751B-4B51-AF63-769A345A9C13}" srcOrd="1" destOrd="0" parTransId="{870B4551-726D-4E50-8484-425B004CBBE1}" sibTransId="{FBDBFD04-D235-4D6B-B908-EE8B9CE0BE12}"/>
    <dgm:cxn modelId="{A0D6FA09-041C-4139-A2E9-9D7123B2C6C3}" type="presOf" srcId="{DFEFFF90-9A87-44CB-9FA7-261D0EA7077D}" destId="{48C0816A-3A33-4C3B-BF5A-1ECF206C87FF}" srcOrd="0" destOrd="2" presId="urn:microsoft.com/office/officeart/2005/8/layout/vList6"/>
    <dgm:cxn modelId="{6A6D8765-F863-4A38-9CE0-FC729676C6C3}" type="presOf" srcId="{FEF5430B-EE72-4617-AD04-A23B0BFC6C83}" destId="{48C0816A-3A33-4C3B-BF5A-1ECF206C87FF}" srcOrd="0" destOrd="0" presId="urn:microsoft.com/office/officeart/2005/8/layout/vList6"/>
    <dgm:cxn modelId="{331630B4-9841-4BE5-B059-052BCE62E306}" type="presOf" srcId="{09EF868F-D477-4163-86D0-84584C3B4C3E}" destId="{19012F3F-4B54-444B-B4A5-3B96F49555D1}" srcOrd="0" destOrd="3" presId="urn:microsoft.com/office/officeart/2005/8/layout/vList6"/>
    <dgm:cxn modelId="{A680DAB9-9FED-41F2-AFAE-0E52F2682312}" type="presOf" srcId="{F59FB17C-5B21-4ADC-9710-F62C1CA88C7D}" destId="{48C0816A-3A33-4C3B-BF5A-1ECF206C87FF}" srcOrd="0" destOrd="3" presId="urn:microsoft.com/office/officeart/2005/8/layout/vList6"/>
    <dgm:cxn modelId="{6CE2EF53-5788-4C31-805E-1E6B4988FB0F}" srcId="{8B835B05-BB65-4870-B281-76ABCD3098B1}" destId="{9AE2545B-56BB-4CC8-B553-A206FABB557A}" srcOrd="1" destOrd="0" parTransId="{11B923B5-4AEC-4217-8848-F8089A6AA2BC}" sibTransId="{5BEBC720-4910-4286-92BC-8465A8239D59}"/>
    <dgm:cxn modelId="{DA03CAA6-138A-4FE8-A9BA-B5D34CD7716A}" type="presOf" srcId="{7F63647F-F3D3-4E50-9FD7-AA70A0D5400C}" destId="{48C0816A-3A33-4C3B-BF5A-1ECF206C87FF}" srcOrd="0" destOrd="1" presId="urn:microsoft.com/office/officeart/2005/8/layout/vList6"/>
    <dgm:cxn modelId="{A79B4BD2-3F73-4141-85B3-13924C095123}" type="presParOf" srcId="{808DA9FA-B883-40B3-8E59-6323BBE598E3}" destId="{35870D20-FE76-460D-86D9-373F03246426}" srcOrd="0" destOrd="0" presId="urn:microsoft.com/office/officeart/2005/8/layout/vList6"/>
    <dgm:cxn modelId="{03A391FB-4738-4090-B8FD-87C4BF6F0C5E}" type="presParOf" srcId="{35870D20-FE76-460D-86D9-373F03246426}" destId="{D2D10381-9D3E-4DBC-A428-4C17E04D7C10}" srcOrd="0" destOrd="0" presId="urn:microsoft.com/office/officeart/2005/8/layout/vList6"/>
    <dgm:cxn modelId="{12ED9E18-7FE5-4913-82BC-8A7FF9729B67}" type="presParOf" srcId="{35870D20-FE76-460D-86D9-373F03246426}" destId="{19012F3F-4B54-444B-B4A5-3B96F49555D1}" srcOrd="1" destOrd="0" presId="urn:microsoft.com/office/officeart/2005/8/layout/vList6"/>
    <dgm:cxn modelId="{91687D28-500A-4132-842C-564ADB7EB417}" type="presParOf" srcId="{808DA9FA-B883-40B3-8E59-6323BBE598E3}" destId="{DCE16529-3B83-4BD4-A106-0E146DA5AAFC}" srcOrd="1" destOrd="0" presId="urn:microsoft.com/office/officeart/2005/8/layout/vList6"/>
    <dgm:cxn modelId="{50E133C0-D37C-4161-A62B-D9840203F8EA}" type="presParOf" srcId="{808DA9FA-B883-40B3-8E59-6323BBE598E3}" destId="{23B077E5-AA9C-4E96-96FB-F878ADC65AAD}" srcOrd="2" destOrd="0" presId="urn:microsoft.com/office/officeart/2005/8/layout/vList6"/>
    <dgm:cxn modelId="{6CBBABCC-1EA0-4733-B4A5-60792D7B9469}" type="presParOf" srcId="{23B077E5-AA9C-4E96-96FB-F878ADC65AAD}" destId="{20FB4777-6F0E-4DBF-83DF-B184D85D51E1}" srcOrd="0" destOrd="0" presId="urn:microsoft.com/office/officeart/2005/8/layout/vList6"/>
    <dgm:cxn modelId="{674B61B9-ED2B-4186-AD96-3C1AD1224C06}" type="presParOf" srcId="{23B077E5-AA9C-4E96-96FB-F878ADC65AAD}" destId="{48C0816A-3A33-4C3B-BF5A-1ECF206C87FF}" srcOrd="1" destOrd="0" presId="urn:microsoft.com/office/officeart/2005/8/layout/vList6"/>
  </dgm:cxnLst>
  <dgm:bg/>
  <dgm:whole/>
</dgm:dataModel>
</file>

<file path=ppt/diagrams/data15.xml><?xml version="1.0" encoding="utf-8"?>
<dgm:dataModel xmlns:dgm="http://schemas.openxmlformats.org/drawingml/2006/diagram" xmlns:a="http://schemas.openxmlformats.org/drawingml/2006/main">
  <dgm:ptLst>
    <dgm:pt modelId="{9F933BC2-A177-4D91-B826-ECCF25A81CF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ABCC7DBB-D4DB-4795-B72C-4E9137BA70FD}">
      <dgm:prSet phldrT="[文本]" custT="1"/>
      <dgm:spPr/>
      <dgm:t>
        <a:bodyPr/>
        <a:lstStyle/>
        <a:p>
          <a:r>
            <a:rPr lang="zh-CN" altLang="en-US" sz="4400" b="1" dirty="0" smtClean="0">
              <a:effectLst/>
            </a:rPr>
            <a:t>动产租赁：</a:t>
          </a:r>
          <a:r>
            <a:rPr lang="zh-CN" altLang="en-US" sz="4400" b="1" baseline="0" dirty="0" smtClean="0">
              <a:effectLst/>
            </a:rPr>
            <a:t>      </a:t>
          </a:r>
          <a:r>
            <a:rPr lang="zh-CN" altLang="en-US" sz="4400" b="1" dirty="0" smtClean="0">
              <a:solidFill>
                <a:srgbClr val="000000"/>
              </a:solidFill>
              <a:effectLst/>
              <a:latin typeface="黑体" pitchFamily="49" charset="-122"/>
              <a:ea typeface="黑体" pitchFamily="49" charset="-122"/>
            </a:rPr>
            <a:t>增值税</a:t>
          </a:r>
          <a:endParaRPr lang="zh-CN" altLang="en-US" sz="4400" dirty="0">
            <a:solidFill>
              <a:srgbClr val="000000"/>
            </a:solidFill>
            <a:latin typeface="黑体" pitchFamily="49" charset="-122"/>
            <a:ea typeface="黑体" pitchFamily="49" charset="-122"/>
          </a:endParaRPr>
        </a:p>
      </dgm:t>
    </dgm:pt>
    <dgm:pt modelId="{0BF4C4BC-708F-420C-A855-C4466250ABB9}" type="parTrans" cxnId="{69A51AD3-F576-4B40-9F64-84DE35AFD2EC}">
      <dgm:prSet/>
      <dgm:spPr/>
      <dgm:t>
        <a:bodyPr/>
        <a:lstStyle/>
        <a:p>
          <a:endParaRPr lang="zh-CN" altLang="en-US"/>
        </a:p>
      </dgm:t>
    </dgm:pt>
    <dgm:pt modelId="{7B352FAD-EEF1-4E3C-A356-9514B3EB0B72}" type="sibTrans" cxnId="{69A51AD3-F576-4B40-9F64-84DE35AFD2EC}">
      <dgm:prSet/>
      <dgm:spPr/>
      <dgm:t>
        <a:bodyPr/>
        <a:lstStyle/>
        <a:p>
          <a:endParaRPr lang="zh-CN" altLang="en-US"/>
        </a:p>
      </dgm:t>
    </dgm:pt>
    <dgm:pt modelId="{848CC981-2091-4AD7-868A-BBA7EE3CB12C}">
      <dgm:prSet phldrT="[文本]" custT="1"/>
      <dgm:spPr/>
      <dgm:t>
        <a:bodyPr/>
        <a:lstStyle/>
        <a:p>
          <a:r>
            <a:rPr lang="zh-CN" altLang="en-US" sz="4000" b="1" dirty="0" smtClean="0">
              <a:effectLst/>
            </a:rPr>
            <a:t>不动产租赁：     </a:t>
          </a:r>
          <a:r>
            <a:rPr lang="zh-CN" altLang="en-US" sz="4400" b="1" dirty="0" smtClean="0">
              <a:solidFill>
                <a:srgbClr val="000000"/>
              </a:solidFill>
              <a:effectLst/>
              <a:latin typeface="黑体" pitchFamily="49" charset="-122"/>
              <a:ea typeface="黑体" pitchFamily="49" charset="-122"/>
            </a:rPr>
            <a:t>营业税</a:t>
          </a:r>
          <a:endParaRPr lang="zh-CN" altLang="en-US" sz="4400" dirty="0">
            <a:solidFill>
              <a:srgbClr val="000000"/>
            </a:solidFill>
            <a:latin typeface="黑体" pitchFamily="49" charset="-122"/>
            <a:ea typeface="黑体" pitchFamily="49" charset="-122"/>
          </a:endParaRPr>
        </a:p>
      </dgm:t>
    </dgm:pt>
    <dgm:pt modelId="{D22D86E3-8883-43B4-A802-BE653D1D12BE}" type="parTrans" cxnId="{CBC6DC13-81B1-4AD8-8292-8D05D766BB23}">
      <dgm:prSet/>
      <dgm:spPr/>
      <dgm:t>
        <a:bodyPr/>
        <a:lstStyle/>
        <a:p>
          <a:endParaRPr lang="zh-CN" altLang="en-US"/>
        </a:p>
      </dgm:t>
    </dgm:pt>
    <dgm:pt modelId="{34D9AE18-8FFA-4505-9645-FA269DDA08E3}" type="sibTrans" cxnId="{CBC6DC13-81B1-4AD8-8292-8D05D766BB23}">
      <dgm:prSet/>
      <dgm:spPr/>
      <dgm:t>
        <a:bodyPr/>
        <a:lstStyle/>
        <a:p>
          <a:endParaRPr lang="zh-CN" altLang="en-US"/>
        </a:p>
      </dgm:t>
    </dgm:pt>
    <dgm:pt modelId="{C7E0C95D-622C-4CFE-AA00-D91CD49D3740}" type="pres">
      <dgm:prSet presAssocID="{9F933BC2-A177-4D91-B826-ECCF25A81CFE}" presName="linear" presStyleCnt="0">
        <dgm:presLayoutVars>
          <dgm:animLvl val="lvl"/>
          <dgm:resizeHandles val="exact"/>
        </dgm:presLayoutVars>
      </dgm:prSet>
      <dgm:spPr/>
      <dgm:t>
        <a:bodyPr/>
        <a:lstStyle/>
        <a:p>
          <a:endParaRPr lang="zh-CN" altLang="en-US"/>
        </a:p>
      </dgm:t>
    </dgm:pt>
    <dgm:pt modelId="{CAAD6FB8-0F30-4161-8D34-6838838B7909}" type="pres">
      <dgm:prSet presAssocID="{ABCC7DBB-D4DB-4795-B72C-4E9137BA70FD}" presName="parentText" presStyleLbl="node1" presStyleIdx="0" presStyleCnt="2" custLinFactY="-12607" custLinFactNeighborY="-100000">
        <dgm:presLayoutVars>
          <dgm:chMax val="0"/>
          <dgm:bulletEnabled val="1"/>
        </dgm:presLayoutVars>
      </dgm:prSet>
      <dgm:spPr/>
      <dgm:t>
        <a:bodyPr/>
        <a:lstStyle/>
        <a:p>
          <a:endParaRPr lang="zh-CN" altLang="en-US"/>
        </a:p>
      </dgm:t>
    </dgm:pt>
    <dgm:pt modelId="{98D7ACF6-98E7-4DE6-8D22-A6B2DEA6882E}" type="pres">
      <dgm:prSet presAssocID="{7B352FAD-EEF1-4E3C-A356-9514B3EB0B72}" presName="spacer" presStyleCnt="0"/>
      <dgm:spPr/>
    </dgm:pt>
    <dgm:pt modelId="{8220296F-A255-4021-9DBB-24644A1DC212}" type="pres">
      <dgm:prSet presAssocID="{848CC981-2091-4AD7-868A-BBA7EE3CB12C}" presName="parentText" presStyleLbl="node1" presStyleIdx="1" presStyleCnt="2" custLinFactY="17174" custLinFactNeighborY="100000">
        <dgm:presLayoutVars>
          <dgm:chMax val="0"/>
          <dgm:bulletEnabled val="1"/>
        </dgm:presLayoutVars>
      </dgm:prSet>
      <dgm:spPr/>
      <dgm:t>
        <a:bodyPr/>
        <a:lstStyle/>
        <a:p>
          <a:endParaRPr lang="zh-CN" altLang="en-US"/>
        </a:p>
      </dgm:t>
    </dgm:pt>
  </dgm:ptLst>
  <dgm:cxnLst>
    <dgm:cxn modelId="{CBC6DC13-81B1-4AD8-8292-8D05D766BB23}" srcId="{9F933BC2-A177-4D91-B826-ECCF25A81CFE}" destId="{848CC981-2091-4AD7-868A-BBA7EE3CB12C}" srcOrd="1" destOrd="0" parTransId="{D22D86E3-8883-43B4-A802-BE653D1D12BE}" sibTransId="{34D9AE18-8FFA-4505-9645-FA269DDA08E3}"/>
    <dgm:cxn modelId="{C992571B-B3F6-49DE-9047-5F0B2A15B3AC}" type="presOf" srcId="{848CC981-2091-4AD7-868A-BBA7EE3CB12C}" destId="{8220296F-A255-4021-9DBB-24644A1DC212}" srcOrd="0" destOrd="0" presId="urn:microsoft.com/office/officeart/2005/8/layout/vList2"/>
    <dgm:cxn modelId="{69A51AD3-F576-4B40-9F64-84DE35AFD2EC}" srcId="{9F933BC2-A177-4D91-B826-ECCF25A81CFE}" destId="{ABCC7DBB-D4DB-4795-B72C-4E9137BA70FD}" srcOrd="0" destOrd="0" parTransId="{0BF4C4BC-708F-420C-A855-C4466250ABB9}" sibTransId="{7B352FAD-EEF1-4E3C-A356-9514B3EB0B72}"/>
    <dgm:cxn modelId="{3C200089-C9BA-45BC-B697-E7F38B891D2C}" type="presOf" srcId="{ABCC7DBB-D4DB-4795-B72C-4E9137BA70FD}" destId="{CAAD6FB8-0F30-4161-8D34-6838838B7909}" srcOrd="0" destOrd="0" presId="urn:microsoft.com/office/officeart/2005/8/layout/vList2"/>
    <dgm:cxn modelId="{FA89FE44-675E-4375-880F-2D56C7635E37}" type="presOf" srcId="{9F933BC2-A177-4D91-B826-ECCF25A81CFE}" destId="{C7E0C95D-622C-4CFE-AA00-D91CD49D3740}" srcOrd="0" destOrd="0" presId="urn:microsoft.com/office/officeart/2005/8/layout/vList2"/>
    <dgm:cxn modelId="{5AA21D7F-985A-4231-9D97-9A7644709DF5}" type="presParOf" srcId="{C7E0C95D-622C-4CFE-AA00-D91CD49D3740}" destId="{CAAD6FB8-0F30-4161-8D34-6838838B7909}" srcOrd="0" destOrd="0" presId="urn:microsoft.com/office/officeart/2005/8/layout/vList2"/>
    <dgm:cxn modelId="{FC85556C-A466-4451-9F4A-112B5711258C}" type="presParOf" srcId="{C7E0C95D-622C-4CFE-AA00-D91CD49D3740}" destId="{98D7ACF6-98E7-4DE6-8D22-A6B2DEA6882E}" srcOrd="1" destOrd="0" presId="urn:microsoft.com/office/officeart/2005/8/layout/vList2"/>
    <dgm:cxn modelId="{F000F023-4756-49F9-8B30-A16C6259C6B6}" type="presParOf" srcId="{C7E0C95D-622C-4CFE-AA00-D91CD49D3740}" destId="{8220296F-A255-4021-9DBB-24644A1DC212}" srcOrd="2" destOrd="0" presId="urn:microsoft.com/office/officeart/2005/8/layout/vList2"/>
  </dgm:cxnLst>
  <dgm:bg/>
  <dgm:whole/>
</dgm:dataModel>
</file>

<file path=ppt/diagrams/data16.xml><?xml version="1.0" encoding="utf-8"?>
<dgm:dataModel xmlns:dgm="http://schemas.openxmlformats.org/drawingml/2006/diagram" xmlns:a="http://schemas.openxmlformats.org/drawingml/2006/main">
  <dgm:ptLst>
    <dgm:pt modelId="{F1CA4ABC-F77A-40D1-897C-7671E67734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73F206D3-A912-40F3-88E9-E92CB589AE7D}">
      <dgm:prSet phldrT="[文本]" custT="1"/>
      <dgm:spPr/>
      <dgm:t>
        <a:bodyPr/>
        <a:lstStyle/>
        <a:p>
          <a:pPr algn="ctr"/>
          <a:r>
            <a:rPr lang="zh-CN" altLang="en-US" sz="3600" b="1" dirty="0" smtClean="0"/>
            <a:t>三、</a:t>
          </a:r>
          <a:r>
            <a:rPr lang="zh-CN" sz="3600" dirty="0" smtClean="0"/>
            <a:t>纳税人、扣缴义务人</a:t>
          </a:r>
          <a:endParaRPr lang="zh-CN" altLang="en-US" sz="3600" dirty="0"/>
        </a:p>
      </dgm:t>
    </dgm:pt>
    <dgm:pt modelId="{15E014EF-90C2-424A-A324-15BB0DB84EF3}" type="parTrans" cxnId="{F3255718-9506-4E12-A0A7-852C2CE75788}">
      <dgm:prSet/>
      <dgm:spPr/>
      <dgm:t>
        <a:bodyPr/>
        <a:lstStyle/>
        <a:p>
          <a:endParaRPr lang="zh-CN" altLang="en-US"/>
        </a:p>
      </dgm:t>
    </dgm:pt>
    <dgm:pt modelId="{72F52007-B59E-402B-8B14-844DAFC7EEE4}" type="sibTrans" cxnId="{F3255718-9506-4E12-A0A7-852C2CE75788}">
      <dgm:prSet/>
      <dgm:spPr/>
      <dgm:t>
        <a:bodyPr/>
        <a:lstStyle/>
        <a:p>
          <a:endParaRPr lang="zh-CN" altLang="en-US"/>
        </a:p>
      </dgm:t>
    </dgm:pt>
    <dgm:pt modelId="{F483BFD8-3166-4A7C-A70D-8342B238A923}" type="pres">
      <dgm:prSet presAssocID="{F1CA4ABC-F77A-40D1-897C-7671E677342C}" presName="linear" presStyleCnt="0">
        <dgm:presLayoutVars>
          <dgm:animLvl val="lvl"/>
          <dgm:resizeHandles val="exact"/>
        </dgm:presLayoutVars>
      </dgm:prSet>
      <dgm:spPr/>
    </dgm:pt>
    <dgm:pt modelId="{A0074A2D-F254-4C86-A100-144380167654}" type="pres">
      <dgm:prSet presAssocID="{73F206D3-A912-40F3-88E9-E92CB589AE7D}" presName="parentText" presStyleLbl="node1" presStyleIdx="0" presStyleCnt="1" custLinFactNeighborX="-348" custLinFactNeighborY="-26975">
        <dgm:presLayoutVars>
          <dgm:chMax val="0"/>
          <dgm:bulletEnabled val="1"/>
        </dgm:presLayoutVars>
      </dgm:prSet>
      <dgm:spPr/>
      <dgm:t>
        <a:bodyPr/>
        <a:lstStyle/>
        <a:p>
          <a:endParaRPr lang="zh-CN" altLang="en-US"/>
        </a:p>
      </dgm:t>
    </dgm:pt>
  </dgm:ptLst>
  <dgm:cxnLst>
    <dgm:cxn modelId="{84138B6B-DBB0-4748-9A41-6FBFEB60C43C}" type="presOf" srcId="{73F206D3-A912-40F3-88E9-E92CB589AE7D}" destId="{A0074A2D-F254-4C86-A100-144380167654}" srcOrd="0" destOrd="0" presId="urn:microsoft.com/office/officeart/2005/8/layout/vList2"/>
    <dgm:cxn modelId="{2BE007D9-384F-482A-B005-BA7D8AE102AE}" type="presOf" srcId="{F1CA4ABC-F77A-40D1-897C-7671E677342C}" destId="{F483BFD8-3166-4A7C-A70D-8342B238A923}" srcOrd="0" destOrd="0" presId="urn:microsoft.com/office/officeart/2005/8/layout/vList2"/>
    <dgm:cxn modelId="{F3255718-9506-4E12-A0A7-852C2CE75788}" srcId="{F1CA4ABC-F77A-40D1-897C-7671E677342C}" destId="{73F206D3-A912-40F3-88E9-E92CB589AE7D}" srcOrd="0" destOrd="0" parTransId="{15E014EF-90C2-424A-A324-15BB0DB84EF3}" sibTransId="{72F52007-B59E-402B-8B14-844DAFC7EEE4}"/>
    <dgm:cxn modelId="{987AB767-732B-4490-8A71-95D64A5D87AD}" type="presParOf" srcId="{F483BFD8-3166-4A7C-A70D-8342B238A923}" destId="{A0074A2D-F254-4C86-A100-144380167654}" srcOrd="0" destOrd="0" presId="urn:microsoft.com/office/officeart/2005/8/layout/vList2"/>
  </dgm:cxnLst>
  <dgm:bg/>
  <dgm:whole/>
</dgm:dataModel>
</file>

<file path=ppt/diagrams/data17.xml><?xml version="1.0" encoding="utf-8"?>
<dgm:dataModel xmlns:dgm="http://schemas.openxmlformats.org/drawingml/2006/diagram" xmlns:a="http://schemas.openxmlformats.org/drawingml/2006/main">
  <dgm:ptLst>
    <dgm:pt modelId="{F1CA4ABC-F77A-40D1-897C-7671E67734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73F206D3-A912-40F3-88E9-E92CB589AE7D}">
      <dgm:prSet phldrT="[文本]" custT="1"/>
      <dgm:spPr/>
      <dgm:t>
        <a:bodyPr/>
        <a:lstStyle/>
        <a:p>
          <a:pPr algn="ctr"/>
          <a:r>
            <a:rPr lang="zh-CN" altLang="en-US" sz="3600" b="1" dirty="0" smtClean="0"/>
            <a:t>四、</a:t>
          </a:r>
          <a:r>
            <a:rPr lang="zh-CN" sz="3600" dirty="0" smtClean="0"/>
            <a:t>营业额</a:t>
          </a:r>
          <a:endParaRPr lang="zh-CN" altLang="en-US" sz="3600" dirty="0"/>
        </a:p>
      </dgm:t>
    </dgm:pt>
    <dgm:pt modelId="{15E014EF-90C2-424A-A324-15BB0DB84EF3}" type="parTrans" cxnId="{F3255718-9506-4E12-A0A7-852C2CE75788}">
      <dgm:prSet/>
      <dgm:spPr/>
      <dgm:t>
        <a:bodyPr/>
        <a:lstStyle/>
        <a:p>
          <a:endParaRPr lang="zh-CN" altLang="en-US"/>
        </a:p>
      </dgm:t>
    </dgm:pt>
    <dgm:pt modelId="{72F52007-B59E-402B-8B14-844DAFC7EEE4}" type="sibTrans" cxnId="{F3255718-9506-4E12-A0A7-852C2CE75788}">
      <dgm:prSet/>
      <dgm:spPr/>
      <dgm:t>
        <a:bodyPr/>
        <a:lstStyle/>
        <a:p>
          <a:endParaRPr lang="zh-CN" altLang="en-US"/>
        </a:p>
      </dgm:t>
    </dgm:pt>
    <dgm:pt modelId="{F483BFD8-3166-4A7C-A70D-8342B238A923}" type="pres">
      <dgm:prSet presAssocID="{F1CA4ABC-F77A-40D1-897C-7671E677342C}" presName="linear" presStyleCnt="0">
        <dgm:presLayoutVars>
          <dgm:animLvl val="lvl"/>
          <dgm:resizeHandles val="exact"/>
        </dgm:presLayoutVars>
      </dgm:prSet>
      <dgm:spPr/>
    </dgm:pt>
    <dgm:pt modelId="{A0074A2D-F254-4C86-A100-144380167654}" type="pres">
      <dgm:prSet presAssocID="{73F206D3-A912-40F3-88E9-E92CB589AE7D}" presName="parentText" presStyleLbl="node1" presStyleIdx="0" presStyleCnt="1" custLinFactNeighborX="-348" custLinFactNeighborY="-21104">
        <dgm:presLayoutVars>
          <dgm:chMax val="0"/>
          <dgm:bulletEnabled val="1"/>
        </dgm:presLayoutVars>
      </dgm:prSet>
      <dgm:spPr/>
      <dgm:t>
        <a:bodyPr/>
        <a:lstStyle/>
        <a:p>
          <a:endParaRPr lang="zh-CN" altLang="en-US"/>
        </a:p>
      </dgm:t>
    </dgm:pt>
  </dgm:ptLst>
  <dgm:cxnLst>
    <dgm:cxn modelId="{F3255718-9506-4E12-A0A7-852C2CE75788}" srcId="{F1CA4ABC-F77A-40D1-897C-7671E677342C}" destId="{73F206D3-A912-40F3-88E9-E92CB589AE7D}" srcOrd="0" destOrd="0" parTransId="{15E014EF-90C2-424A-A324-15BB0DB84EF3}" sibTransId="{72F52007-B59E-402B-8B14-844DAFC7EEE4}"/>
    <dgm:cxn modelId="{973DF591-E2F1-46FA-850D-DC601ACB1F7F}" type="presOf" srcId="{73F206D3-A912-40F3-88E9-E92CB589AE7D}" destId="{A0074A2D-F254-4C86-A100-144380167654}" srcOrd="0" destOrd="0" presId="urn:microsoft.com/office/officeart/2005/8/layout/vList2"/>
    <dgm:cxn modelId="{6CBC8E42-900B-4469-8A97-0D2B47593BA4}" type="presOf" srcId="{F1CA4ABC-F77A-40D1-897C-7671E677342C}" destId="{F483BFD8-3166-4A7C-A70D-8342B238A923}" srcOrd="0" destOrd="0" presId="urn:microsoft.com/office/officeart/2005/8/layout/vList2"/>
    <dgm:cxn modelId="{4890ABBB-2853-4687-88C6-1C7EC05B670F}" type="presParOf" srcId="{F483BFD8-3166-4A7C-A70D-8342B238A923}" destId="{A0074A2D-F254-4C86-A100-144380167654}" srcOrd="0" destOrd="0" presId="urn:microsoft.com/office/officeart/2005/8/layout/vList2"/>
  </dgm:cxnLst>
  <dgm:bg/>
  <dgm:whole/>
</dgm:dataModel>
</file>

<file path=ppt/diagrams/data18.xml><?xml version="1.0" encoding="utf-8"?>
<dgm:dataModel xmlns:dgm="http://schemas.openxmlformats.org/drawingml/2006/diagram" xmlns:a="http://schemas.openxmlformats.org/drawingml/2006/main">
  <dgm:ptLst>
    <dgm:pt modelId="{F1CA4ABC-F77A-40D1-897C-7671E67734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73F206D3-A912-40F3-88E9-E92CB589AE7D}">
      <dgm:prSet phldrT="[文本]" custT="1"/>
      <dgm:spPr/>
      <dgm:t>
        <a:bodyPr/>
        <a:lstStyle/>
        <a:p>
          <a:pPr algn="ctr"/>
          <a:r>
            <a:rPr lang="zh-CN" altLang="en-US" sz="3600" b="1" dirty="0" smtClean="0"/>
            <a:t>五、</a:t>
          </a:r>
          <a:r>
            <a:rPr lang="zh-CN" sz="3600" dirty="0" smtClean="0"/>
            <a:t>纳税义务发生时间</a:t>
          </a:r>
          <a:endParaRPr lang="zh-CN" altLang="en-US" sz="3600" dirty="0"/>
        </a:p>
      </dgm:t>
    </dgm:pt>
    <dgm:pt modelId="{15E014EF-90C2-424A-A324-15BB0DB84EF3}" type="parTrans" cxnId="{F3255718-9506-4E12-A0A7-852C2CE75788}">
      <dgm:prSet/>
      <dgm:spPr/>
      <dgm:t>
        <a:bodyPr/>
        <a:lstStyle/>
        <a:p>
          <a:endParaRPr lang="zh-CN" altLang="en-US"/>
        </a:p>
      </dgm:t>
    </dgm:pt>
    <dgm:pt modelId="{72F52007-B59E-402B-8B14-844DAFC7EEE4}" type="sibTrans" cxnId="{F3255718-9506-4E12-A0A7-852C2CE75788}">
      <dgm:prSet/>
      <dgm:spPr/>
      <dgm:t>
        <a:bodyPr/>
        <a:lstStyle/>
        <a:p>
          <a:endParaRPr lang="zh-CN" altLang="en-US"/>
        </a:p>
      </dgm:t>
    </dgm:pt>
    <dgm:pt modelId="{F483BFD8-3166-4A7C-A70D-8342B238A923}" type="pres">
      <dgm:prSet presAssocID="{F1CA4ABC-F77A-40D1-897C-7671E677342C}" presName="linear" presStyleCnt="0">
        <dgm:presLayoutVars>
          <dgm:animLvl val="lvl"/>
          <dgm:resizeHandles val="exact"/>
        </dgm:presLayoutVars>
      </dgm:prSet>
      <dgm:spPr/>
    </dgm:pt>
    <dgm:pt modelId="{A0074A2D-F254-4C86-A100-144380167654}" type="pres">
      <dgm:prSet presAssocID="{73F206D3-A912-40F3-88E9-E92CB589AE7D}" presName="parentText" presStyleLbl="node1" presStyleIdx="0" presStyleCnt="1" custLinFactNeighborX="-348" custLinFactNeighborY="-21104">
        <dgm:presLayoutVars>
          <dgm:chMax val="0"/>
          <dgm:bulletEnabled val="1"/>
        </dgm:presLayoutVars>
      </dgm:prSet>
      <dgm:spPr/>
      <dgm:t>
        <a:bodyPr/>
        <a:lstStyle/>
        <a:p>
          <a:endParaRPr lang="zh-CN" altLang="en-US"/>
        </a:p>
      </dgm:t>
    </dgm:pt>
  </dgm:ptLst>
  <dgm:cxnLst>
    <dgm:cxn modelId="{D346DEFC-35F8-4519-9244-7E354D83C537}" type="presOf" srcId="{73F206D3-A912-40F3-88E9-E92CB589AE7D}" destId="{A0074A2D-F254-4C86-A100-144380167654}" srcOrd="0" destOrd="0" presId="urn:microsoft.com/office/officeart/2005/8/layout/vList2"/>
    <dgm:cxn modelId="{F3255718-9506-4E12-A0A7-852C2CE75788}" srcId="{F1CA4ABC-F77A-40D1-897C-7671E677342C}" destId="{73F206D3-A912-40F3-88E9-E92CB589AE7D}" srcOrd="0" destOrd="0" parTransId="{15E014EF-90C2-424A-A324-15BB0DB84EF3}" sibTransId="{72F52007-B59E-402B-8B14-844DAFC7EEE4}"/>
    <dgm:cxn modelId="{535EA377-3B96-48F2-AF9D-B0D19F69C360}" type="presOf" srcId="{F1CA4ABC-F77A-40D1-897C-7671E677342C}" destId="{F483BFD8-3166-4A7C-A70D-8342B238A923}" srcOrd="0" destOrd="0" presId="urn:microsoft.com/office/officeart/2005/8/layout/vList2"/>
    <dgm:cxn modelId="{A5ED3617-D788-488E-8C90-040FACB7719E}" type="presParOf" srcId="{F483BFD8-3166-4A7C-A70D-8342B238A923}" destId="{A0074A2D-F254-4C86-A100-144380167654}" srcOrd="0" destOrd="0" presId="urn:microsoft.com/office/officeart/2005/8/layout/vList2"/>
  </dgm:cxnLst>
  <dgm:bg/>
  <dgm:whole/>
</dgm:dataModel>
</file>

<file path=ppt/diagrams/data19.xml><?xml version="1.0" encoding="utf-8"?>
<dgm:dataModel xmlns:dgm="http://schemas.openxmlformats.org/drawingml/2006/diagram" xmlns:a="http://schemas.openxmlformats.org/drawingml/2006/main">
  <dgm:ptLst>
    <dgm:pt modelId="{851FECCE-58EA-4DE2-B6E1-864E82F11C4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zh-CN" altLang="en-US"/>
        </a:p>
      </dgm:t>
    </dgm:pt>
    <dgm:pt modelId="{E21AE2A0-BB46-4909-BB9D-EF384438F7F7}">
      <dgm:prSet phldrT="[文本]" custT="1"/>
      <dgm:spPr>
        <a:noFill/>
      </dgm:spPr>
      <dgm:t>
        <a:bodyPr vert="eaVert"/>
        <a:lstStyle/>
        <a:p>
          <a:r>
            <a:rPr lang="zh-CN" altLang="en-US" sz="3600" b="1" dirty="0" smtClean="0">
              <a:effectLst/>
              <a:latin typeface="黑体" pitchFamily="49" charset="-122"/>
              <a:ea typeface="黑体" pitchFamily="49" charset="-122"/>
            </a:rPr>
            <a:t>纳税义务发生时间</a:t>
          </a:r>
          <a:endParaRPr lang="zh-CN" altLang="en-US" sz="3600" b="1" dirty="0">
            <a:latin typeface="黑体" pitchFamily="49" charset="-122"/>
            <a:ea typeface="黑体" pitchFamily="49" charset="-122"/>
          </a:endParaRPr>
        </a:p>
      </dgm:t>
    </dgm:pt>
    <dgm:pt modelId="{571A612A-FBA3-4BAF-B51B-BAD563612151}" type="parTrans" cxnId="{B49F9B11-5E6B-458F-B866-57646C169A20}">
      <dgm:prSet/>
      <dgm:spPr/>
      <dgm:t>
        <a:bodyPr/>
        <a:lstStyle/>
        <a:p>
          <a:endParaRPr lang="zh-CN" altLang="en-US"/>
        </a:p>
      </dgm:t>
    </dgm:pt>
    <dgm:pt modelId="{79B3DEC2-99B8-4F46-B2C6-F18910939992}" type="sibTrans" cxnId="{B49F9B11-5E6B-458F-B866-57646C169A20}">
      <dgm:prSet/>
      <dgm:spPr/>
      <dgm:t>
        <a:bodyPr/>
        <a:lstStyle/>
        <a:p>
          <a:endParaRPr lang="zh-CN" altLang="en-US"/>
        </a:p>
      </dgm:t>
    </dgm:pt>
    <dgm:pt modelId="{C4EA90B0-7569-45FA-AA47-25C6F6ABED59}">
      <dgm:prSet phldrT="[文本]" custT="1"/>
      <dgm:spPr/>
      <dgm:t>
        <a:bodyPr/>
        <a:lstStyle/>
        <a:p>
          <a:pPr algn="l"/>
          <a:r>
            <a:rPr lang="zh-CN" altLang="en-US" sz="2800" b="1" dirty="0" smtClean="0">
              <a:solidFill>
                <a:srgbClr val="FAFCFB"/>
              </a:solidFill>
              <a:effectLst/>
            </a:rPr>
            <a:t>收讫营业收入款项的当天</a:t>
          </a:r>
          <a:endParaRPr lang="zh-CN" altLang="en-US" sz="2800" dirty="0">
            <a:solidFill>
              <a:srgbClr val="FAFCFB"/>
            </a:solidFill>
          </a:endParaRPr>
        </a:p>
      </dgm:t>
    </dgm:pt>
    <dgm:pt modelId="{376BF63E-442C-4607-A181-449D9A0DB0E4}" type="parTrans" cxnId="{E4046567-9100-4668-AEF2-7A88C5D4B608}">
      <dgm:prSet/>
      <dgm:spPr>
        <a:ln>
          <a:solidFill>
            <a:srgbClr val="FFFFFF"/>
          </a:solidFill>
        </a:ln>
      </dgm:spPr>
      <dgm:t>
        <a:bodyPr/>
        <a:lstStyle/>
        <a:p>
          <a:endParaRPr lang="zh-CN" altLang="en-US"/>
        </a:p>
      </dgm:t>
    </dgm:pt>
    <dgm:pt modelId="{2203A920-D8A5-49E2-9CE8-63D2C7193024}" type="sibTrans" cxnId="{E4046567-9100-4668-AEF2-7A88C5D4B608}">
      <dgm:prSet/>
      <dgm:spPr/>
      <dgm:t>
        <a:bodyPr/>
        <a:lstStyle/>
        <a:p>
          <a:endParaRPr lang="zh-CN" altLang="en-US"/>
        </a:p>
      </dgm:t>
    </dgm:pt>
    <dgm:pt modelId="{F47AE8CD-6B54-4C8E-A7A4-FC6580CEB736}">
      <dgm:prSet phldrT="[文本]" custT="1"/>
      <dgm:spPr/>
      <dgm:t>
        <a:bodyPr/>
        <a:lstStyle/>
        <a:p>
          <a:pPr algn="l"/>
          <a:r>
            <a:rPr lang="zh-CN" altLang="en-US" sz="2800" b="1" dirty="0" smtClean="0">
              <a:solidFill>
                <a:srgbClr val="FAFCFB"/>
              </a:solidFill>
              <a:effectLst/>
            </a:rPr>
            <a:t>取得索取营业收入款项凭据的当天</a:t>
          </a:r>
          <a:endParaRPr lang="zh-CN" altLang="en-US" sz="2800" b="1" dirty="0">
            <a:solidFill>
              <a:srgbClr val="FAFCFB"/>
            </a:solidFill>
          </a:endParaRPr>
        </a:p>
      </dgm:t>
    </dgm:pt>
    <dgm:pt modelId="{AF4C3A3D-1AB1-4E66-8911-04B914E0BEA5}" type="parTrans" cxnId="{6DFD74BD-7CB6-4175-BBCF-136433C5574C}">
      <dgm:prSet/>
      <dgm:spPr>
        <a:ln>
          <a:solidFill>
            <a:srgbClr val="FFFFFF"/>
          </a:solidFill>
        </a:ln>
      </dgm:spPr>
      <dgm:t>
        <a:bodyPr/>
        <a:lstStyle/>
        <a:p>
          <a:endParaRPr lang="zh-CN" altLang="en-US"/>
        </a:p>
      </dgm:t>
    </dgm:pt>
    <dgm:pt modelId="{2400C575-6D01-47FA-A30A-DD7A5D22E0F0}" type="sibTrans" cxnId="{6DFD74BD-7CB6-4175-BBCF-136433C5574C}">
      <dgm:prSet/>
      <dgm:spPr/>
      <dgm:t>
        <a:bodyPr/>
        <a:lstStyle/>
        <a:p>
          <a:endParaRPr lang="zh-CN" altLang="en-US"/>
        </a:p>
      </dgm:t>
    </dgm:pt>
    <dgm:pt modelId="{3CFB9FA1-BD9E-49B8-9357-AEE54500A86E}">
      <dgm:prSet phldrT="[文本]"/>
      <dgm:spPr>
        <a:solidFill>
          <a:srgbClr val="0070C0"/>
        </a:solidFill>
        <a:ln w="38100">
          <a:solidFill>
            <a:schemeClr val="accent5">
              <a:lumMod val="20000"/>
              <a:lumOff val="80000"/>
            </a:schemeClr>
          </a:solidFill>
        </a:ln>
      </dgm:spPr>
      <dgm:t>
        <a:bodyPr/>
        <a:lstStyle/>
        <a:p>
          <a:pPr algn="l"/>
          <a:r>
            <a:rPr lang="zh-CN" altLang="zh-CN" b="1" dirty="0" smtClean="0">
              <a:solidFill>
                <a:srgbClr val="FAFCFB"/>
              </a:solidFill>
              <a:effectLst/>
            </a:rPr>
            <a:t>书面合同确定的付款日期的当天</a:t>
          </a:r>
          <a:endParaRPr lang="zh-CN" altLang="en-US" dirty="0">
            <a:solidFill>
              <a:srgbClr val="FAFCFB"/>
            </a:solidFill>
          </a:endParaRPr>
        </a:p>
      </dgm:t>
    </dgm:pt>
    <dgm:pt modelId="{A84F4E6A-BB82-472C-9D9B-CF89FF4CFEEE}" type="parTrans" cxnId="{A73755F9-9956-4A9C-9475-9E7C2BF351FB}">
      <dgm:prSet/>
      <dgm:spPr>
        <a:ln>
          <a:solidFill>
            <a:srgbClr val="FFFFFF"/>
          </a:solidFill>
        </a:ln>
      </dgm:spPr>
      <dgm:t>
        <a:bodyPr/>
        <a:lstStyle/>
        <a:p>
          <a:endParaRPr lang="zh-CN" altLang="en-US"/>
        </a:p>
      </dgm:t>
    </dgm:pt>
    <dgm:pt modelId="{0664A09C-091F-4CE5-B3AC-9A1EA4C0BA75}" type="sibTrans" cxnId="{A73755F9-9956-4A9C-9475-9E7C2BF351FB}">
      <dgm:prSet/>
      <dgm:spPr/>
      <dgm:t>
        <a:bodyPr/>
        <a:lstStyle/>
        <a:p>
          <a:endParaRPr lang="zh-CN" altLang="en-US"/>
        </a:p>
      </dgm:t>
    </dgm:pt>
    <dgm:pt modelId="{1AF4675C-0174-4113-9BAB-5B3CBBD196CD}">
      <dgm:prSet/>
      <dgm:spPr>
        <a:solidFill>
          <a:srgbClr val="0070C0"/>
        </a:solidFill>
        <a:ln w="38100">
          <a:solidFill>
            <a:schemeClr val="accent5">
              <a:lumMod val="20000"/>
              <a:lumOff val="80000"/>
            </a:schemeClr>
          </a:solidFill>
        </a:ln>
      </dgm:spPr>
      <dgm:t>
        <a:bodyPr/>
        <a:lstStyle/>
        <a:p>
          <a:pPr algn="l"/>
          <a:r>
            <a:rPr lang="zh-CN" altLang="zh-CN" b="1" dirty="0" smtClean="0">
              <a:solidFill>
                <a:srgbClr val="FAFCFB"/>
              </a:solidFill>
              <a:effectLst/>
            </a:rPr>
            <a:t>应税行为完成的当天</a:t>
          </a:r>
          <a:endParaRPr lang="zh-CN" altLang="en-US" dirty="0">
            <a:solidFill>
              <a:srgbClr val="FAFCFB"/>
            </a:solidFill>
          </a:endParaRPr>
        </a:p>
      </dgm:t>
    </dgm:pt>
    <dgm:pt modelId="{8CD108FD-3A80-42B6-B8B8-DCD989AB3561}" type="parTrans" cxnId="{F3951F9A-C4F9-4787-981F-E006D819DC48}">
      <dgm:prSet/>
      <dgm:spPr>
        <a:ln>
          <a:solidFill>
            <a:srgbClr val="FFFFFF"/>
          </a:solidFill>
        </a:ln>
      </dgm:spPr>
      <dgm:t>
        <a:bodyPr/>
        <a:lstStyle/>
        <a:p>
          <a:endParaRPr lang="zh-CN" altLang="en-US"/>
        </a:p>
      </dgm:t>
    </dgm:pt>
    <dgm:pt modelId="{4616AAED-0513-4B8F-A45D-2615C8C6D2D4}" type="sibTrans" cxnId="{F3951F9A-C4F9-4787-981F-E006D819DC48}">
      <dgm:prSet/>
      <dgm:spPr/>
      <dgm:t>
        <a:bodyPr/>
        <a:lstStyle/>
        <a:p>
          <a:endParaRPr lang="zh-CN" altLang="en-US"/>
        </a:p>
      </dgm:t>
    </dgm:pt>
    <dgm:pt modelId="{01448744-39A2-450D-BF1F-9F3A34390778}">
      <dgm:prSet/>
      <dgm:spPr>
        <a:solidFill>
          <a:schemeClr val="accent5">
            <a:lumMod val="50000"/>
          </a:schemeClr>
        </a:solidFill>
      </dgm:spPr>
      <dgm:t>
        <a:bodyPr/>
        <a:lstStyle/>
        <a:p>
          <a:pPr algn="l"/>
          <a:r>
            <a:rPr lang="zh-CN" altLang="zh-CN" b="1" dirty="0" smtClean="0">
              <a:solidFill>
                <a:srgbClr val="FAFCFB"/>
              </a:solidFill>
              <a:effectLst/>
            </a:rPr>
            <a:t>收到预收款的当天</a:t>
          </a:r>
          <a:endParaRPr lang="zh-CN" altLang="en-US" b="1" dirty="0">
            <a:solidFill>
              <a:srgbClr val="FAFCFB"/>
            </a:solidFill>
          </a:endParaRPr>
        </a:p>
      </dgm:t>
    </dgm:pt>
    <dgm:pt modelId="{72ED81D7-40C4-49E7-BD33-C36292ADFA9C}" type="parTrans" cxnId="{C1AA59E6-40C9-423A-B480-1EDB5F9AB7C2}">
      <dgm:prSet/>
      <dgm:spPr>
        <a:ln>
          <a:solidFill>
            <a:srgbClr val="FFFFFF"/>
          </a:solidFill>
        </a:ln>
      </dgm:spPr>
      <dgm:t>
        <a:bodyPr/>
        <a:lstStyle/>
        <a:p>
          <a:endParaRPr lang="zh-CN" altLang="en-US"/>
        </a:p>
      </dgm:t>
    </dgm:pt>
    <dgm:pt modelId="{8A1A4257-09F1-467C-A7FF-369BD3251CD6}" type="sibTrans" cxnId="{C1AA59E6-40C9-423A-B480-1EDB5F9AB7C2}">
      <dgm:prSet/>
      <dgm:spPr/>
      <dgm:t>
        <a:bodyPr/>
        <a:lstStyle/>
        <a:p>
          <a:endParaRPr lang="zh-CN" altLang="en-US"/>
        </a:p>
      </dgm:t>
    </dgm:pt>
    <dgm:pt modelId="{DF16D0EE-9212-4E24-A93D-DA2B59FC0BFB}" type="pres">
      <dgm:prSet presAssocID="{851FECCE-58EA-4DE2-B6E1-864E82F11C42}" presName="diagram" presStyleCnt="0">
        <dgm:presLayoutVars>
          <dgm:chPref val="1"/>
          <dgm:dir/>
          <dgm:animOne val="branch"/>
          <dgm:animLvl val="lvl"/>
          <dgm:resizeHandles val="exact"/>
        </dgm:presLayoutVars>
      </dgm:prSet>
      <dgm:spPr/>
      <dgm:t>
        <a:bodyPr/>
        <a:lstStyle/>
        <a:p>
          <a:endParaRPr lang="zh-CN" altLang="en-US"/>
        </a:p>
      </dgm:t>
    </dgm:pt>
    <dgm:pt modelId="{FC486639-D155-4033-B63D-3FA39877F46C}" type="pres">
      <dgm:prSet presAssocID="{E21AE2A0-BB46-4909-BB9D-EF384438F7F7}" presName="root1" presStyleCnt="0"/>
      <dgm:spPr/>
    </dgm:pt>
    <dgm:pt modelId="{BC1DF6B6-E1A6-4665-A211-75B4423FAE3F}" type="pres">
      <dgm:prSet presAssocID="{E21AE2A0-BB46-4909-BB9D-EF384438F7F7}" presName="LevelOneTextNode" presStyleLbl="node0" presStyleIdx="0" presStyleCnt="1" custScaleX="57368" custScaleY="403614">
        <dgm:presLayoutVars>
          <dgm:chPref val="3"/>
        </dgm:presLayoutVars>
      </dgm:prSet>
      <dgm:spPr/>
      <dgm:t>
        <a:bodyPr/>
        <a:lstStyle/>
        <a:p>
          <a:endParaRPr lang="zh-CN" altLang="en-US"/>
        </a:p>
      </dgm:t>
    </dgm:pt>
    <dgm:pt modelId="{3F548549-9A1C-4E98-8D88-2B6BC1E3655B}" type="pres">
      <dgm:prSet presAssocID="{E21AE2A0-BB46-4909-BB9D-EF384438F7F7}" presName="level2hierChild" presStyleCnt="0"/>
      <dgm:spPr/>
    </dgm:pt>
    <dgm:pt modelId="{DD461EDD-3C90-41CC-852A-514EF92D0A08}" type="pres">
      <dgm:prSet presAssocID="{376BF63E-442C-4607-A181-449D9A0DB0E4}" presName="conn2-1" presStyleLbl="parChTrans1D2" presStyleIdx="0" presStyleCnt="3"/>
      <dgm:spPr/>
      <dgm:t>
        <a:bodyPr/>
        <a:lstStyle/>
        <a:p>
          <a:endParaRPr lang="zh-CN" altLang="en-US"/>
        </a:p>
      </dgm:t>
    </dgm:pt>
    <dgm:pt modelId="{9A47B593-4DB1-4ED0-90D7-8496D4CBBAB7}" type="pres">
      <dgm:prSet presAssocID="{376BF63E-442C-4607-A181-449D9A0DB0E4}" presName="connTx" presStyleLbl="parChTrans1D2" presStyleIdx="0" presStyleCnt="3"/>
      <dgm:spPr/>
      <dgm:t>
        <a:bodyPr/>
        <a:lstStyle/>
        <a:p>
          <a:endParaRPr lang="zh-CN" altLang="en-US"/>
        </a:p>
      </dgm:t>
    </dgm:pt>
    <dgm:pt modelId="{A8DF8AAE-B93D-4A47-A80A-783C2FF897D0}" type="pres">
      <dgm:prSet presAssocID="{C4EA90B0-7569-45FA-AA47-25C6F6ABED59}" presName="root2" presStyleCnt="0"/>
      <dgm:spPr/>
    </dgm:pt>
    <dgm:pt modelId="{038101B1-99A7-4028-9B03-4C74E07AE267}" type="pres">
      <dgm:prSet presAssocID="{C4EA90B0-7569-45FA-AA47-25C6F6ABED59}" presName="LevelTwoTextNode" presStyleLbl="node2" presStyleIdx="0" presStyleCnt="3" custScaleY="114616" custLinFactNeighborX="-9925" custLinFactNeighborY="-53713">
        <dgm:presLayoutVars>
          <dgm:chPref val="3"/>
        </dgm:presLayoutVars>
      </dgm:prSet>
      <dgm:spPr/>
      <dgm:t>
        <a:bodyPr/>
        <a:lstStyle/>
        <a:p>
          <a:endParaRPr lang="zh-CN" altLang="en-US"/>
        </a:p>
      </dgm:t>
    </dgm:pt>
    <dgm:pt modelId="{EA334B95-23BD-4556-9622-F69125749C01}" type="pres">
      <dgm:prSet presAssocID="{C4EA90B0-7569-45FA-AA47-25C6F6ABED59}" presName="level3hierChild" presStyleCnt="0"/>
      <dgm:spPr/>
    </dgm:pt>
    <dgm:pt modelId="{D7F189A1-A824-49EA-8EE1-81EEDAF3E2B4}" type="pres">
      <dgm:prSet presAssocID="{AF4C3A3D-1AB1-4E66-8911-04B914E0BEA5}" presName="conn2-1" presStyleLbl="parChTrans1D2" presStyleIdx="1" presStyleCnt="3"/>
      <dgm:spPr/>
      <dgm:t>
        <a:bodyPr/>
        <a:lstStyle/>
        <a:p>
          <a:endParaRPr lang="zh-CN" altLang="en-US"/>
        </a:p>
      </dgm:t>
    </dgm:pt>
    <dgm:pt modelId="{5808FC05-391A-43D7-B47A-4795C193A5B9}" type="pres">
      <dgm:prSet presAssocID="{AF4C3A3D-1AB1-4E66-8911-04B914E0BEA5}" presName="connTx" presStyleLbl="parChTrans1D2" presStyleIdx="1" presStyleCnt="3"/>
      <dgm:spPr/>
      <dgm:t>
        <a:bodyPr/>
        <a:lstStyle/>
        <a:p>
          <a:endParaRPr lang="zh-CN" altLang="en-US"/>
        </a:p>
      </dgm:t>
    </dgm:pt>
    <dgm:pt modelId="{AF330676-283A-42B2-B8C7-9CA5EFC2C3F5}" type="pres">
      <dgm:prSet presAssocID="{F47AE8CD-6B54-4C8E-A7A4-FC6580CEB736}" presName="root2" presStyleCnt="0"/>
      <dgm:spPr/>
    </dgm:pt>
    <dgm:pt modelId="{ADC86805-1179-43D1-875F-69AD6584F8C2}" type="pres">
      <dgm:prSet presAssocID="{F47AE8CD-6B54-4C8E-A7A4-FC6580CEB736}" presName="LevelTwoTextNode" presStyleLbl="node2" presStyleIdx="1" presStyleCnt="3" custScaleY="114616" custLinFactY="52537" custLinFactNeighborX="-11219" custLinFactNeighborY="100000">
        <dgm:presLayoutVars>
          <dgm:chPref val="3"/>
        </dgm:presLayoutVars>
      </dgm:prSet>
      <dgm:spPr/>
      <dgm:t>
        <a:bodyPr/>
        <a:lstStyle/>
        <a:p>
          <a:endParaRPr lang="zh-CN" altLang="en-US"/>
        </a:p>
      </dgm:t>
    </dgm:pt>
    <dgm:pt modelId="{09AB4A39-CC1F-4573-962A-454980287F6F}" type="pres">
      <dgm:prSet presAssocID="{F47AE8CD-6B54-4C8E-A7A4-FC6580CEB736}" presName="level3hierChild" presStyleCnt="0"/>
      <dgm:spPr/>
    </dgm:pt>
    <dgm:pt modelId="{DA74FEB7-F386-4E26-B4BD-5B5D4A916BFE}" type="pres">
      <dgm:prSet presAssocID="{A84F4E6A-BB82-472C-9D9B-CF89FF4CFEEE}" presName="conn2-1" presStyleLbl="parChTrans1D3" presStyleIdx="0" presStyleCnt="2"/>
      <dgm:spPr/>
      <dgm:t>
        <a:bodyPr/>
        <a:lstStyle/>
        <a:p>
          <a:endParaRPr lang="zh-CN" altLang="en-US"/>
        </a:p>
      </dgm:t>
    </dgm:pt>
    <dgm:pt modelId="{87A6091D-804D-40CE-8FAB-64FF12057529}" type="pres">
      <dgm:prSet presAssocID="{A84F4E6A-BB82-472C-9D9B-CF89FF4CFEEE}" presName="connTx" presStyleLbl="parChTrans1D3" presStyleIdx="0" presStyleCnt="2"/>
      <dgm:spPr/>
      <dgm:t>
        <a:bodyPr/>
        <a:lstStyle/>
        <a:p>
          <a:endParaRPr lang="zh-CN" altLang="en-US"/>
        </a:p>
      </dgm:t>
    </dgm:pt>
    <dgm:pt modelId="{752470BB-D576-4B1E-BC62-0FF6351BE78F}" type="pres">
      <dgm:prSet presAssocID="{3CFB9FA1-BD9E-49B8-9357-AEE54500A86E}" presName="root2" presStyleCnt="0"/>
      <dgm:spPr/>
    </dgm:pt>
    <dgm:pt modelId="{5013B009-CA9C-423A-A442-41F743D034F1}" type="pres">
      <dgm:prSet presAssocID="{3CFB9FA1-BD9E-49B8-9357-AEE54500A86E}" presName="LevelTwoTextNode" presStyleLbl="node3" presStyleIdx="0" presStyleCnt="2" custScaleX="126091" custScaleY="75670" custLinFactY="55010" custLinFactNeighborX="-10050" custLinFactNeighborY="100000">
        <dgm:presLayoutVars>
          <dgm:chPref val="3"/>
        </dgm:presLayoutVars>
      </dgm:prSet>
      <dgm:spPr/>
      <dgm:t>
        <a:bodyPr/>
        <a:lstStyle/>
        <a:p>
          <a:endParaRPr lang="zh-CN" altLang="en-US"/>
        </a:p>
      </dgm:t>
    </dgm:pt>
    <dgm:pt modelId="{D2A2BBA7-29BA-455D-838B-BA9B75B68C26}" type="pres">
      <dgm:prSet presAssocID="{3CFB9FA1-BD9E-49B8-9357-AEE54500A86E}" presName="level3hierChild" presStyleCnt="0"/>
      <dgm:spPr/>
    </dgm:pt>
    <dgm:pt modelId="{BFCA35F2-34B6-4A7A-BF39-21FFF2E230FE}" type="pres">
      <dgm:prSet presAssocID="{8CD108FD-3A80-42B6-B8B8-DCD989AB3561}" presName="conn2-1" presStyleLbl="parChTrans1D3" presStyleIdx="1" presStyleCnt="2"/>
      <dgm:spPr/>
      <dgm:t>
        <a:bodyPr/>
        <a:lstStyle/>
        <a:p>
          <a:endParaRPr lang="zh-CN" altLang="en-US"/>
        </a:p>
      </dgm:t>
    </dgm:pt>
    <dgm:pt modelId="{8D42657D-C508-4C04-AFDF-8765A74D0E01}" type="pres">
      <dgm:prSet presAssocID="{8CD108FD-3A80-42B6-B8B8-DCD989AB3561}" presName="connTx" presStyleLbl="parChTrans1D3" presStyleIdx="1" presStyleCnt="2"/>
      <dgm:spPr/>
      <dgm:t>
        <a:bodyPr/>
        <a:lstStyle/>
        <a:p>
          <a:endParaRPr lang="zh-CN" altLang="en-US"/>
        </a:p>
      </dgm:t>
    </dgm:pt>
    <dgm:pt modelId="{99D98E1F-C380-4175-AABF-78036D4600F5}" type="pres">
      <dgm:prSet presAssocID="{1AF4675C-0174-4113-9BAB-5B3CBBD196CD}" presName="root2" presStyleCnt="0"/>
      <dgm:spPr/>
    </dgm:pt>
    <dgm:pt modelId="{8A6F882B-BA2E-4A68-B114-48B47E73CB40}" type="pres">
      <dgm:prSet presAssocID="{1AF4675C-0174-4113-9BAB-5B3CBBD196CD}" presName="LevelTwoTextNode" presStyleLbl="node3" presStyleIdx="1" presStyleCnt="2" custScaleX="124432" custScaleY="79228" custLinFactY="55458" custLinFactNeighborX="-10678" custLinFactNeighborY="100000">
        <dgm:presLayoutVars>
          <dgm:chPref val="3"/>
        </dgm:presLayoutVars>
      </dgm:prSet>
      <dgm:spPr/>
      <dgm:t>
        <a:bodyPr/>
        <a:lstStyle/>
        <a:p>
          <a:endParaRPr lang="zh-CN" altLang="en-US"/>
        </a:p>
      </dgm:t>
    </dgm:pt>
    <dgm:pt modelId="{92ACED96-352F-44AF-A90F-067E93E27D24}" type="pres">
      <dgm:prSet presAssocID="{1AF4675C-0174-4113-9BAB-5B3CBBD196CD}" presName="level3hierChild" presStyleCnt="0"/>
      <dgm:spPr/>
    </dgm:pt>
    <dgm:pt modelId="{1F102F3F-1509-4C23-A0B3-54DC6B6526BC}" type="pres">
      <dgm:prSet presAssocID="{72ED81D7-40C4-49E7-BD33-C36292ADFA9C}" presName="conn2-1" presStyleLbl="parChTrans1D2" presStyleIdx="2" presStyleCnt="3"/>
      <dgm:spPr/>
      <dgm:t>
        <a:bodyPr/>
        <a:lstStyle/>
        <a:p>
          <a:endParaRPr lang="zh-CN" altLang="en-US"/>
        </a:p>
      </dgm:t>
    </dgm:pt>
    <dgm:pt modelId="{7D141A15-64DC-46C0-B6BD-1051B6F60AA2}" type="pres">
      <dgm:prSet presAssocID="{72ED81D7-40C4-49E7-BD33-C36292ADFA9C}" presName="connTx" presStyleLbl="parChTrans1D2" presStyleIdx="2" presStyleCnt="3"/>
      <dgm:spPr/>
      <dgm:t>
        <a:bodyPr/>
        <a:lstStyle/>
        <a:p>
          <a:endParaRPr lang="zh-CN" altLang="en-US"/>
        </a:p>
      </dgm:t>
    </dgm:pt>
    <dgm:pt modelId="{C2D4103F-D5DC-4011-AD4A-694224ECD18B}" type="pres">
      <dgm:prSet presAssocID="{01448744-39A2-450D-BF1F-9F3A34390778}" presName="root2" presStyleCnt="0"/>
      <dgm:spPr/>
    </dgm:pt>
    <dgm:pt modelId="{CA5CE60A-C972-4401-9466-8F37DA7C0F31}" type="pres">
      <dgm:prSet presAssocID="{01448744-39A2-450D-BF1F-9F3A34390778}" presName="LevelTwoTextNode" presStyleLbl="node2" presStyleIdx="2" presStyleCnt="3" custScaleX="95763" custLinFactY="-28158" custLinFactNeighborX="31976" custLinFactNeighborY="-100000">
        <dgm:presLayoutVars>
          <dgm:chPref val="3"/>
        </dgm:presLayoutVars>
      </dgm:prSet>
      <dgm:spPr/>
      <dgm:t>
        <a:bodyPr/>
        <a:lstStyle/>
        <a:p>
          <a:endParaRPr lang="zh-CN" altLang="en-US"/>
        </a:p>
      </dgm:t>
    </dgm:pt>
    <dgm:pt modelId="{8BEDE8EB-40CC-4B26-9ECF-F48158D04EC3}" type="pres">
      <dgm:prSet presAssocID="{01448744-39A2-450D-BF1F-9F3A34390778}" presName="level3hierChild" presStyleCnt="0"/>
      <dgm:spPr/>
    </dgm:pt>
  </dgm:ptLst>
  <dgm:cxnLst>
    <dgm:cxn modelId="{FC29283B-8841-4AD9-B094-E999175E0E26}" type="presOf" srcId="{AF4C3A3D-1AB1-4E66-8911-04B914E0BEA5}" destId="{D7F189A1-A824-49EA-8EE1-81EEDAF3E2B4}" srcOrd="0" destOrd="0" presId="urn:microsoft.com/office/officeart/2005/8/layout/hierarchy2"/>
    <dgm:cxn modelId="{EED7F9E1-74B0-46B9-9BBE-CD5A656A5A85}" type="presOf" srcId="{A84F4E6A-BB82-472C-9D9B-CF89FF4CFEEE}" destId="{87A6091D-804D-40CE-8FAB-64FF12057529}" srcOrd="1" destOrd="0" presId="urn:microsoft.com/office/officeart/2005/8/layout/hierarchy2"/>
    <dgm:cxn modelId="{C1AA59E6-40C9-423A-B480-1EDB5F9AB7C2}" srcId="{E21AE2A0-BB46-4909-BB9D-EF384438F7F7}" destId="{01448744-39A2-450D-BF1F-9F3A34390778}" srcOrd="2" destOrd="0" parTransId="{72ED81D7-40C4-49E7-BD33-C36292ADFA9C}" sibTransId="{8A1A4257-09F1-467C-A7FF-369BD3251CD6}"/>
    <dgm:cxn modelId="{42E1A89E-B48C-4381-8390-9A6FDD7E19E6}" type="presOf" srcId="{8CD108FD-3A80-42B6-B8B8-DCD989AB3561}" destId="{BFCA35F2-34B6-4A7A-BF39-21FFF2E230FE}" srcOrd="0" destOrd="0" presId="urn:microsoft.com/office/officeart/2005/8/layout/hierarchy2"/>
    <dgm:cxn modelId="{158D071B-E74C-4A65-9BFA-FA3D29CBFBFC}" type="presOf" srcId="{01448744-39A2-450D-BF1F-9F3A34390778}" destId="{CA5CE60A-C972-4401-9466-8F37DA7C0F31}" srcOrd="0" destOrd="0" presId="urn:microsoft.com/office/officeart/2005/8/layout/hierarchy2"/>
    <dgm:cxn modelId="{E4046567-9100-4668-AEF2-7A88C5D4B608}" srcId="{E21AE2A0-BB46-4909-BB9D-EF384438F7F7}" destId="{C4EA90B0-7569-45FA-AA47-25C6F6ABED59}" srcOrd="0" destOrd="0" parTransId="{376BF63E-442C-4607-A181-449D9A0DB0E4}" sibTransId="{2203A920-D8A5-49E2-9CE8-63D2C7193024}"/>
    <dgm:cxn modelId="{F3951F9A-C4F9-4787-981F-E006D819DC48}" srcId="{F47AE8CD-6B54-4C8E-A7A4-FC6580CEB736}" destId="{1AF4675C-0174-4113-9BAB-5B3CBBD196CD}" srcOrd="1" destOrd="0" parTransId="{8CD108FD-3A80-42B6-B8B8-DCD989AB3561}" sibTransId="{4616AAED-0513-4B8F-A45D-2615C8C6D2D4}"/>
    <dgm:cxn modelId="{6DFD74BD-7CB6-4175-BBCF-136433C5574C}" srcId="{E21AE2A0-BB46-4909-BB9D-EF384438F7F7}" destId="{F47AE8CD-6B54-4C8E-A7A4-FC6580CEB736}" srcOrd="1" destOrd="0" parTransId="{AF4C3A3D-1AB1-4E66-8911-04B914E0BEA5}" sibTransId="{2400C575-6D01-47FA-A30A-DD7A5D22E0F0}"/>
    <dgm:cxn modelId="{6B1D0FC3-08B4-47A0-8EA6-3E5A70AC00BF}" type="presOf" srcId="{72ED81D7-40C4-49E7-BD33-C36292ADFA9C}" destId="{7D141A15-64DC-46C0-B6BD-1051B6F60AA2}" srcOrd="1" destOrd="0" presId="urn:microsoft.com/office/officeart/2005/8/layout/hierarchy2"/>
    <dgm:cxn modelId="{B49F9B11-5E6B-458F-B866-57646C169A20}" srcId="{851FECCE-58EA-4DE2-B6E1-864E82F11C42}" destId="{E21AE2A0-BB46-4909-BB9D-EF384438F7F7}" srcOrd="0" destOrd="0" parTransId="{571A612A-FBA3-4BAF-B51B-BAD563612151}" sibTransId="{79B3DEC2-99B8-4F46-B2C6-F18910939992}"/>
    <dgm:cxn modelId="{2DD9D046-DD5B-41D5-81CB-E164BA6DE79A}" type="presOf" srcId="{E21AE2A0-BB46-4909-BB9D-EF384438F7F7}" destId="{BC1DF6B6-E1A6-4665-A211-75B4423FAE3F}" srcOrd="0" destOrd="0" presId="urn:microsoft.com/office/officeart/2005/8/layout/hierarchy2"/>
    <dgm:cxn modelId="{5AF5264E-8195-4C43-B9AA-07DF8C8BF1BE}" type="presOf" srcId="{C4EA90B0-7569-45FA-AA47-25C6F6ABED59}" destId="{038101B1-99A7-4028-9B03-4C74E07AE267}" srcOrd="0" destOrd="0" presId="urn:microsoft.com/office/officeart/2005/8/layout/hierarchy2"/>
    <dgm:cxn modelId="{EF361F49-4FE0-4DDB-BB4E-303AD90BD7A4}" type="presOf" srcId="{376BF63E-442C-4607-A181-449D9A0DB0E4}" destId="{DD461EDD-3C90-41CC-852A-514EF92D0A08}" srcOrd="0" destOrd="0" presId="urn:microsoft.com/office/officeart/2005/8/layout/hierarchy2"/>
    <dgm:cxn modelId="{EFE39B14-E18C-4C15-A879-A10592BD0F99}" type="presOf" srcId="{851FECCE-58EA-4DE2-B6E1-864E82F11C42}" destId="{DF16D0EE-9212-4E24-A93D-DA2B59FC0BFB}" srcOrd="0" destOrd="0" presId="urn:microsoft.com/office/officeart/2005/8/layout/hierarchy2"/>
    <dgm:cxn modelId="{492C733F-8596-40CE-A44D-BBC015D5AC53}" type="presOf" srcId="{A84F4E6A-BB82-472C-9D9B-CF89FF4CFEEE}" destId="{DA74FEB7-F386-4E26-B4BD-5B5D4A916BFE}" srcOrd="0" destOrd="0" presId="urn:microsoft.com/office/officeart/2005/8/layout/hierarchy2"/>
    <dgm:cxn modelId="{803732E9-2A89-4A08-BE7E-87BC436869E8}" type="presOf" srcId="{AF4C3A3D-1AB1-4E66-8911-04B914E0BEA5}" destId="{5808FC05-391A-43D7-B47A-4795C193A5B9}" srcOrd="1" destOrd="0" presId="urn:microsoft.com/office/officeart/2005/8/layout/hierarchy2"/>
    <dgm:cxn modelId="{7353E582-9D84-44BB-BE61-966AB7EF1990}" type="presOf" srcId="{1AF4675C-0174-4113-9BAB-5B3CBBD196CD}" destId="{8A6F882B-BA2E-4A68-B114-48B47E73CB40}" srcOrd="0" destOrd="0" presId="urn:microsoft.com/office/officeart/2005/8/layout/hierarchy2"/>
    <dgm:cxn modelId="{637F55FB-44BF-4BBA-8788-B9293A04112A}" type="presOf" srcId="{3CFB9FA1-BD9E-49B8-9357-AEE54500A86E}" destId="{5013B009-CA9C-423A-A442-41F743D034F1}" srcOrd="0" destOrd="0" presId="urn:microsoft.com/office/officeart/2005/8/layout/hierarchy2"/>
    <dgm:cxn modelId="{877F540E-AD25-448C-A066-CFA569FDBF5B}" type="presOf" srcId="{72ED81D7-40C4-49E7-BD33-C36292ADFA9C}" destId="{1F102F3F-1509-4C23-A0B3-54DC6B6526BC}" srcOrd="0" destOrd="0" presId="urn:microsoft.com/office/officeart/2005/8/layout/hierarchy2"/>
    <dgm:cxn modelId="{E6168D58-6C9E-4A9B-A4DE-6F6A0B3C9BF5}" type="presOf" srcId="{F47AE8CD-6B54-4C8E-A7A4-FC6580CEB736}" destId="{ADC86805-1179-43D1-875F-69AD6584F8C2}" srcOrd="0" destOrd="0" presId="urn:microsoft.com/office/officeart/2005/8/layout/hierarchy2"/>
    <dgm:cxn modelId="{6C84E164-FEDC-48D6-80E1-05BDE8253004}" type="presOf" srcId="{8CD108FD-3A80-42B6-B8B8-DCD989AB3561}" destId="{8D42657D-C508-4C04-AFDF-8765A74D0E01}" srcOrd="1" destOrd="0" presId="urn:microsoft.com/office/officeart/2005/8/layout/hierarchy2"/>
    <dgm:cxn modelId="{AA3F703C-8DA7-429E-B1AE-7DA6C1AE6E44}" type="presOf" srcId="{376BF63E-442C-4607-A181-449D9A0DB0E4}" destId="{9A47B593-4DB1-4ED0-90D7-8496D4CBBAB7}" srcOrd="1" destOrd="0" presId="urn:microsoft.com/office/officeart/2005/8/layout/hierarchy2"/>
    <dgm:cxn modelId="{A73755F9-9956-4A9C-9475-9E7C2BF351FB}" srcId="{F47AE8CD-6B54-4C8E-A7A4-FC6580CEB736}" destId="{3CFB9FA1-BD9E-49B8-9357-AEE54500A86E}" srcOrd="0" destOrd="0" parTransId="{A84F4E6A-BB82-472C-9D9B-CF89FF4CFEEE}" sibTransId="{0664A09C-091F-4CE5-B3AC-9A1EA4C0BA75}"/>
    <dgm:cxn modelId="{241D2BBF-A3F7-4C75-AE39-E23A27CAAD49}" type="presParOf" srcId="{DF16D0EE-9212-4E24-A93D-DA2B59FC0BFB}" destId="{FC486639-D155-4033-B63D-3FA39877F46C}" srcOrd="0" destOrd="0" presId="urn:microsoft.com/office/officeart/2005/8/layout/hierarchy2"/>
    <dgm:cxn modelId="{F13F7B18-0C5C-4EF1-AD24-3A86A7F8CBC4}" type="presParOf" srcId="{FC486639-D155-4033-B63D-3FA39877F46C}" destId="{BC1DF6B6-E1A6-4665-A211-75B4423FAE3F}" srcOrd="0" destOrd="0" presId="urn:microsoft.com/office/officeart/2005/8/layout/hierarchy2"/>
    <dgm:cxn modelId="{F1C4AF43-06CF-45D5-8174-39275E2A732F}" type="presParOf" srcId="{FC486639-D155-4033-B63D-3FA39877F46C}" destId="{3F548549-9A1C-4E98-8D88-2B6BC1E3655B}" srcOrd="1" destOrd="0" presId="urn:microsoft.com/office/officeart/2005/8/layout/hierarchy2"/>
    <dgm:cxn modelId="{0FC8344A-807D-4192-BE88-B40A183AF7D5}" type="presParOf" srcId="{3F548549-9A1C-4E98-8D88-2B6BC1E3655B}" destId="{DD461EDD-3C90-41CC-852A-514EF92D0A08}" srcOrd="0" destOrd="0" presId="urn:microsoft.com/office/officeart/2005/8/layout/hierarchy2"/>
    <dgm:cxn modelId="{7355D17C-BEE6-4573-B8AC-EE7C2A26B5C4}" type="presParOf" srcId="{DD461EDD-3C90-41CC-852A-514EF92D0A08}" destId="{9A47B593-4DB1-4ED0-90D7-8496D4CBBAB7}" srcOrd="0" destOrd="0" presId="urn:microsoft.com/office/officeart/2005/8/layout/hierarchy2"/>
    <dgm:cxn modelId="{230EE4F8-3509-4B68-BAC7-440DCA3A0F4C}" type="presParOf" srcId="{3F548549-9A1C-4E98-8D88-2B6BC1E3655B}" destId="{A8DF8AAE-B93D-4A47-A80A-783C2FF897D0}" srcOrd="1" destOrd="0" presId="urn:microsoft.com/office/officeart/2005/8/layout/hierarchy2"/>
    <dgm:cxn modelId="{64B1F50A-7DE2-44AB-BBCF-5A516962843A}" type="presParOf" srcId="{A8DF8AAE-B93D-4A47-A80A-783C2FF897D0}" destId="{038101B1-99A7-4028-9B03-4C74E07AE267}" srcOrd="0" destOrd="0" presId="urn:microsoft.com/office/officeart/2005/8/layout/hierarchy2"/>
    <dgm:cxn modelId="{D8DAFF59-9047-420B-BEC4-0261236DDE56}" type="presParOf" srcId="{A8DF8AAE-B93D-4A47-A80A-783C2FF897D0}" destId="{EA334B95-23BD-4556-9622-F69125749C01}" srcOrd="1" destOrd="0" presId="urn:microsoft.com/office/officeart/2005/8/layout/hierarchy2"/>
    <dgm:cxn modelId="{CC253CDF-8BE8-4727-89A3-4E3FEDDA2621}" type="presParOf" srcId="{3F548549-9A1C-4E98-8D88-2B6BC1E3655B}" destId="{D7F189A1-A824-49EA-8EE1-81EEDAF3E2B4}" srcOrd="2" destOrd="0" presId="urn:microsoft.com/office/officeart/2005/8/layout/hierarchy2"/>
    <dgm:cxn modelId="{938E2499-6DA1-4CDF-A613-5CD66FC7334E}" type="presParOf" srcId="{D7F189A1-A824-49EA-8EE1-81EEDAF3E2B4}" destId="{5808FC05-391A-43D7-B47A-4795C193A5B9}" srcOrd="0" destOrd="0" presId="urn:microsoft.com/office/officeart/2005/8/layout/hierarchy2"/>
    <dgm:cxn modelId="{89ADDBF9-C83C-4BF9-A5F9-AF508C86897E}" type="presParOf" srcId="{3F548549-9A1C-4E98-8D88-2B6BC1E3655B}" destId="{AF330676-283A-42B2-B8C7-9CA5EFC2C3F5}" srcOrd="3" destOrd="0" presId="urn:microsoft.com/office/officeart/2005/8/layout/hierarchy2"/>
    <dgm:cxn modelId="{098A20D2-2E9D-4A8E-8752-8E632EACA484}" type="presParOf" srcId="{AF330676-283A-42B2-B8C7-9CA5EFC2C3F5}" destId="{ADC86805-1179-43D1-875F-69AD6584F8C2}" srcOrd="0" destOrd="0" presId="urn:microsoft.com/office/officeart/2005/8/layout/hierarchy2"/>
    <dgm:cxn modelId="{D01D7489-F8A6-4BF6-9E3E-90C41E3D51B3}" type="presParOf" srcId="{AF330676-283A-42B2-B8C7-9CA5EFC2C3F5}" destId="{09AB4A39-CC1F-4573-962A-454980287F6F}" srcOrd="1" destOrd="0" presId="urn:microsoft.com/office/officeart/2005/8/layout/hierarchy2"/>
    <dgm:cxn modelId="{A5AE8D94-2BD7-41A0-9A2A-F8807BDBDFB3}" type="presParOf" srcId="{09AB4A39-CC1F-4573-962A-454980287F6F}" destId="{DA74FEB7-F386-4E26-B4BD-5B5D4A916BFE}" srcOrd="0" destOrd="0" presId="urn:microsoft.com/office/officeart/2005/8/layout/hierarchy2"/>
    <dgm:cxn modelId="{5F61AC22-BB4A-4386-9683-FCA319743EE5}" type="presParOf" srcId="{DA74FEB7-F386-4E26-B4BD-5B5D4A916BFE}" destId="{87A6091D-804D-40CE-8FAB-64FF12057529}" srcOrd="0" destOrd="0" presId="urn:microsoft.com/office/officeart/2005/8/layout/hierarchy2"/>
    <dgm:cxn modelId="{33201B9F-2423-4044-96B6-C242AA3BE500}" type="presParOf" srcId="{09AB4A39-CC1F-4573-962A-454980287F6F}" destId="{752470BB-D576-4B1E-BC62-0FF6351BE78F}" srcOrd="1" destOrd="0" presId="urn:microsoft.com/office/officeart/2005/8/layout/hierarchy2"/>
    <dgm:cxn modelId="{1415E035-8645-481A-91CD-879745E000FF}" type="presParOf" srcId="{752470BB-D576-4B1E-BC62-0FF6351BE78F}" destId="{5013B009-CA9C-423A-A442-41F743D034F1}" srcOrd="0" destOrd="0" presId="urn:microsoft.com/office/officeart/2005/8/layout/hierarchy2"/>
    <dgm:cxn modelId="{C0D8BCBE-48FD-4FA0-A437-9F8E0E48E4AA}" type="presParOf" srcId="{752470BB-D576-4B1E-BC62-0FF6351BE78F}" destId="{D2A2BBA7-29BA-455D-838B-BA9B75B68C26}" srcOrd="1" destOrd="0" presId="urn:microsoft.com/office/officeart/2005/8/layout/hierarchy2"/>
    <dgm:cxn modelId="{52B62DCA-FB47-4BF4-B8ED-A87C84174EE3}" type="presParOf" srcId="{09AB4A39-CC1F-4573-962A-454980287F6F}" destId="{BFCA35F2-34B6-4A7A-BF39-21FFF2E230FE}" srcOrd="2" destOrd="0" presId="urn:microsoft.com/office/officeart/2005/8/layout/hierarchy2"/>
    <dgm:cxn modelId="{453C6CA0-5434-4AF2-B92C-4BBC107EF9AA}" type="presParOf" srcId="{BFCA35F2-34B6-4A7A-BF39-21FFF2E230FE}" destId="{8D42657D-C508-4C04-AFDF-8765A74D0E01}" srcOrd="0" destOrd="0" presId="urn:microsoft.com/office/officeart/2005/8/layout/hierarchy2"/>
    <dgm:cxn modelId="{B399E285-D447-4C4D-AF84-2EB8EEA0B84F}" type="presParOf" srcId="{09AB4A39-CC1F-4573-962A-454980287F6F}" destId="{99D98E1F-C380-4175-AABF-78036D4600F5}" srcOrd="3" destOrd="0" presId="urn:microsoft.com/office/officeart/2005/8/layout/hierarchy2"/>
    <dgm:cxn modelId="{481CC310-D9AA-4F62-9F3C-E375A2BC5D2B}" type="presParOf" srcId="{99D98E1F-C380-4175-AABF-78036D4600F5}" destId="{8A6F882B-BA2E-4A68-B114-48B47E73CB40}" srcOrd="0" destOrd="0" presId="urn:microsoft.com/office/officeart/2005/8/layout/hierarchy2"/>
    <dgm:cxn modelId="{52022E67-CE19-4900-BB45-4CD7A1DB4F38}" type="presParOf" srcId="{99D98E1F-C380-4175-AABF-78036D4600F5}" destId="{92ACED96-352F-44AF-A90F-067E93E27D24}" srcOrd="1" destOrd="0" presId="urn:microsoft.com/office/officeart/2005/8/layout/hierarchy2"/>
    <dgm:cxn modelId="{69D42FCD-1770-4D60-98E8-6A5A5FF46DAB}" type="presParOf" srcId="{3F548549-9A1C-4E98-8D88-2B6BC1E3655B}" destId="{1F102F3F-1509-4C23-A0B3-54DC6B6526BC}" srcOrd="4" destOrd="0" presId="urn:microsoft.com/office/officeart/2005/8/layout/hierarchy2"/>
    <dgm:cxn modelId="{49453867-1760-41EC-A8B7-ACCE2BC11925}" type="presParOf" srcId="{1F102F3F-1509-4C23-A0B3-54DC6B6526BC}" destId="{7D141A15-64DC-46C0-B6BD-1051B6F60AA2}" srcOrd="0" destOrd="0" presId="urn:microsoft.com/office/officeart/2005/8/layout/hierarchy2"/>
    <dgm:cxn modelId="{478A1159-EA64-4C86-86AB-E39BB03A7A78}" type="presParOf" srcId="{3F548549-9A1C-4E98-8D88-2B6BC1E3655B}" destId="{C2D4103F-D5DC-4011-AD4A-694224ECD18B}" srcOrd="5" destOrd="0" presId="urn:microsoft.com/office/officeart/2005/8/layout/hierarchy2"/>
    <dgm:cxn modelId="{E5A3535D-89D2-4185-A8D5-942CDE54E12D}" type="presParOf" srcId="{C2D4103F-D5DC-4011-AD4A-694224ECD18B}" destId="{CA5CE60A-C972-4401-9466-8F37DA7C0F31}" srcOrd="0" destOrd="0" presId="urn:microsoft.com/office/officeart/2005/8/layout/hierarchy2"/>
    <dgm:cxn modelId="{ED7C25EB-BFD9-47FF-A920-8209591EBD52}" type="presParOf" srcId="{C2D4103F-D5DC-4011-AD4A-694224ECD18B}" destId="{8BEDE8EB-40CC-4B26-9ECF-F48158D04EC3}"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CF5C43-37E5-4DF1-8D95-1A5B7435A197}"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7D6A2647-350C-43A0-A81B-EC8EE4202A04}">
      <dgm:prSet phldrT="[文本]" custT="1"/>
      <dgm:spPr/>
      <dgm:t>
        <a:bodyPr/>
        <a:lstStyle/>
        <a:p>
          <a:r>
            <a:rPr lang="zh-CN" altLang="en-US" sz="4400" b="1" dirty="0" smtClean="0">
              <a:latin typeface="华文琥珀" pitchFamily="2" charset="-122"/>
              <a:ea typeface="华文琥珀" pitchFamily="2" charset="-122"/>
            </a:rPr>
            <a:t>增值税</a:t>
          </a:r>
          <a:endParaRPr lang="zh-CN" altLang="en-US" sz="4400" b="1" dirty="0">
            <a:latin typeface="华文琥珀" pitchFamily="2" charset="-122"/>
            <a:ea typeface="华文琥珀" pitchFamily="2" charset="-122"/>
          </a:endParaRPr>
        </a:p>
      </dgm:t>
    </dgm:pt>
    <dgm:pt modelId="{AA6230CC-CEB1-45D1-BCEF-358E0E86EECD}" type="parTrans" cxnId="{75A01D92-C29F-4985-BD04-C85676CCF765}">
      <dgm:prSet/>
      <dgm:spPr/>
      <dgm:t>
        <a:bodyPr/>
        <a:lstStyle/>
        <a:p>
          <a:endParaRPr lang="zh-CN" altLang="en-US"/>
        </a:p>
      </dgm:t>
    </dgm:pt>
    <dgm:pt modelId="{2C8E917C-7C4B-4A04-AB4F-6E92ADAE7069}" type="sibTrans" cxnId="{75A01D92-C29F-4985-BD04-C85676CCF765}">
      <dgm:prSet/>
      <dgm:spPr/>
      <dgm:t>
        <a:bodyPr/>
        <a:lstStyle/>
        <a:p>
          <a:endParaRPr lang="zh-CN" altLang="en-US"/>
        </a:p>
      </dgm:t>
    </dgm:pt>
    <dgm:pt modelId="{6EBC3E0D-9739-4F05-943D-F36F1B575187}">
      <dgm:prSet phldrT="[文本]" custT="1"/>
      <dgm:spPr>
        <a:noFill/>
        <a:ln>
          <a:solidFill>
            <a:schemeClr val="tx2"/>
          </a:solidFill>
        </a:ln>
      </dgm:spPr>
      <dgm:t>
        <a:bodyPr/>
        <a:lstStyle/>
        <a:p>
          <a:r>
            <a:rPr lang="zh-CN" altLang="en-US" sz="2400" b="1" u="none" dirty="0" smtClean="0">
              <a:solidFill>
                <a:schemeClr val="tx1"/>
              </a:solidFill>
            </a:rPr>
            <a:t>销售货物</a:t>
          </a:r>
          <a:endParaRPr lang="zh-CN" altLang="en-US" sz="2400" b="1" u="none" dirty="0">
            <a:solidFill>
              <a:schemeClr val="tx1"/>
            </a:solidFill>
          </a:endParaRPr>
        </a:p>
      </dgm:t>
    </dgm:pt>
    <dgm:pt modelId="{7E6ED0A2-4E4D-467D-A8DE-0B9FDFA1FE2C}" type="parTrans" cxnId="{8A3FFFE6-E07B-4CB2-8F7A-4AEC4743666F}">
      <dgm:prSet/>
      <dgm:spPr>
        <a:ln>
          <a:solidFill>
            <a:srgbClr val="FFFFFF"/>
          </a:solidFill>
        </a:ln>
      </dgm:spPr>
      <dgm:t>
        <a:bodyPr/>
        <a:lstStyle/>
        <a:p>
          <a:endParaRPr lang="zh-CN" altLang="en-US"/>
        </a:p>
      </dgm:t>
    </dgm:pt>
    <dgm:pt modelId="{4671EF46-0ACE-4879-AE52-16331FA772AB}" type="sibTrans" cxnId="{8A3FFFE6-E07B-4CB2-8F7A-4AEC4743666F}">
      <dgm:prSet/>
      <dgm:spPr/>
      <dgm:t>
        <a:bodyPr/>
        <a:lstStyle/>
        <a:p>
          <a:endParaRPr lang="zh-CN" altLang="en-US"/>
        </a:p>
      </dgm:t>
    </dgm:pt>
    <dgm:pt modelId="{11D8AA78-026A-4F7F-9108-746B07CE26E9}">
      <dgm:prSet phldrT="[文本]" custT="1"/>
      <dgm:spPr>
        <a:noFill/>
        <a:ln>
          <a:solidFill>
            <a:schemeClr val="tx2"/>
          </a:solidFill>
        </a:ln>
      </dgm:spPr>
      <dgm:t>
        <a:bodyPr/>
        <a:lstStyle/>
        <a:p>
          <a:r>
            <a:rPr lang="zh-CN" altLang="en-US" sz="1800" b="1" dirty="0" smtClean="0">
              <a:solidFill>
                <a:schemeClr val="tx1"/>
              </a:solidFill>
            </a:rPr>
            <a:t>提供加工、修理修配劳务</a:t>
          </a:r>
          <a:endParaRPr lang="zh-CN" altLang="en-US" sz="1800" b="1" dirty="0">
            <a:solidFill>
              <a:schemeClr val="tx1"/>
            </a:solidFill>
          </a:endParaRPr>
        </a:p>
      </dgm:t>
    </dgm:pt>
    <dgm:pt modelId="{3D504B57-0A11-4355-ABD6-57585D6CAA03}" type="parTrans" cxnId="{E6EF5BA4-DDE6-4ABC-9E91-CFC3B3F3B753}">
      <dgm:prSet/>
      <dgm:spPr>
        <a:ln>
          <a:solidFill>
            <a:srgbClr val="FFFFFF"/>
          </a:solidFill>
        </a:ln>
      </dgm:spPr>
      <dgm:t>
        <a:bodyPr/>
        <a:lstStyle/>
        <a:p>
          <a:endParaRPr lang="zh-CN" altLang="en-US"/>
        </a:p>
      </dgm:t>
    </dgm:pt>
    <dgm:pt modelId="{4BD3D80E-EE57-4C17-80C9-A3304B9D826D}" type="sibTrans" cxnId="{E6EF5BA4-DDE6-4ABC-9E91-CFC3B3F3B753}">
      <dgm:prSet/>
      <dgm:spPr/>
      <dgm:t>
        <a:bodyPr/>
        <a:lstStyle/>
        <a:p>
          <a:endParaRPr lang="zh-CN" altLang="en-US"/>
        </a:p>
      </dgm:t>
    </dgm:pt>
    <dgm:pt modelId="{757C1B36-58F7-4F2F-883A-0A31D209D275}">
      <dgm:prSet phldrT="[文本]" custT="1"/>
      <dgm:spPr/>
      <dgm:t>
        <a:bodyPr/>
        <a:lstStyle/>
        <a:p>
          <a:r>
            <a:rPr lang="zh-CN" altLang="en-US" sz="4400" b="1" dirty="0" smtClean="0">
              <a:latin typeface="华文琥珀" pitchFamily="2" charset="-122"/>
              <a:ea typeface="华文琥珀" pitchFamily="2" charset="-122"/>
            </a:rPr>
            <a:t>营业税</a:t>
          </a:r>
        </a:p>
      </dgm:t>
    </dgm:pt>
    <dgm:pt modelId="{05A69C97-5329-4657-8ECB-DEF1F3F55912}" type="parTrans" cxnId="{7FF214F5-D038-4FD7-B0FA-B904594277DD}">
      <dgm:prSet/>
      <dgm:spPr/>
      <dgm:t>
        <a:bodyPr/>
        <a:lstStyle/>
        <a:p>
          <a:endParaRPr lang="zh-CN" altLang="en-US"/>
        </a:p>
      </dgm:t>
    </dgm:pt>
    <dgm:pt modelId="{61136F09-2508-400C-86F8-A48FB76C2526}" type="sibTrans" cxnId="{7FF214F5-D038-4FD7-B0FA-B904594277DD}">
      <dgm:prSet/>
      <dgm:spPr/>
      <dgm:t>
        <a:bodyPr/>
        <a:lstStyle/>
        <a:p>
          <a:endParaRPr lang="zh-CN" altLang="en-US"/>
        </a:p>
      </dgm:t>
    </dgm:pt>
    <dgm:pt modelId="{BBDA3A40-45CA-451B-A54C-26B66B6081B3}">
      <dgm:prSet phldrT="[文本]" custT="1"/>
      <dgm:spPr>
        <a:noFill/>
        <a:ln>
          <a:solidFill>
            <a:schemeClr val="tx2"/>
          </a:solidFill>
        </a:ln>
      </dgm:spPr>
      <dgm:t>
        <a:bodyPr/>
        <a:lstStyle/>
        <a:p>
          <a:r>
            <a:rPr lang="zh-CN" altLang="en-US" sz="2400" b="1" u="none" dirty="0" smtClean="0">
              <a:solidFill>
                <a:schemeClr val="tx1"/>
              </a:solidFill>
            </a:rPr>
            <a:t>应税劳务</a:t>
          </a:r>
        </a:p>
      </dgm:t>
    </dgm:pt>
    <dgm:pt modelId="{7E3EF519-5872-472E-B63B-4A87805AAF95}" type="parTrans" cxnId="{41096C5C-ACC7-44FD-A621-5D08DCD13FC0}">
      <dgm:prSet/>
      <dgm:spPr>
        <a:ln>
          <a:solidFill>
            <a:srgbClr val="FFFFFF"/>
          </a:solidFill>
        </a:ln>
      </dgm:spPr>
      <dgm:t>
        <a:bodyPr/>
        <a:lstStyle/>
        <a:p>
          <a:endParaRPr lang="zh-CN" altLang="en-US"/>
        </a:p>
      </dgm:t>
    </dgm:pt>
    <dgm:pt modelId="{4F45318C-8BC7-4FA2-89A6-26C7E3E62F01}" type="sibTrans" cxnId="{41096C5C-ACC7-44FD-A621-5D08DCD13FC0}">
      <dgm:prSet/>
      <dgm:spPr/>
      <dgm:t>
        <a:bodyPr/>
        <a:lstStyle/>
        <a:p>
          <a:endParaRPr lang="zh-CN" altLang="en-US"/>
        </a:p>
      </dgm:t>
    </dgm:pt>
    <dgm:pt modelId="{F638B626-F10A-428A-8176-B7A744038BA7}">
      <dgm:prSet phldrT="[文本]" custT="1"/>
      <dgm:spPr>
        <a:noFill/>
        <a:ln>
          <a:solidFill>
            <a:srgbClr val="FFFFFF"/>
          </a:solidFill>
        </a:ln>
      </dgm:spPr>
      <dgm:t>
        <a:bodyPr/>
        <a:lstStyle/>
        <a:p>
          <a:r>
            <a:rPr lang="zh-CN" altLang="en-US" sz="2400" b="1" u="none" dirty="0" smtClean="0">
              <a:solidFill>
                <a:schemeClr val="tx1"/>
              </a:solidFill>
            </a:rPr>
            <a:t>转让无形资产</a:t>
          </a:r>
        </a:p>
      </dgm:t>
    </dgm:pt>
    <dgm:pt modelId="{D1AB9972-2383-4A71-980C-A3A78EF786BB}" type="parTrans" cxnId="{46DD6BC8-2C34-435D-B830-D473F83C2F80}">
      <dgm:prSet/>
      <dgm:spPr>
        <a:ln>
          <a:solidFill>
            <a:srgbClr val="FFFFFF"/>
          </a:solidFill>
        </a:ln>
      </dgm:spPr>
      <dgm:t>
        <a:bodyPr/>
        <a:lstStyle/>
        <a:p>
          <a:endParaRPr lang="zh-CN" altLang="en-US"/>
        </a:p>
      </dgm:t>
    </dgm:pt>
    <dgm:pt modelId="{895FDEE1-FBAC-434E-8C6B-02518AF643FD}" type="sibTrans" cxnId="{46DD6BC8-2C34-435D-B830-D473F83C2F80}">
      <dgm:prSet/>
      <dgm:spPr/>
      <dgm:t>
        <a:bodyPr/>
        <a:lstStyle/>
        <a:p>
          <a:endParaRPr lang="zh-CN" altLang="en-US"/>
        </a:p>
      </dgm:t>
    </dgm:pt>
    <dgm:pt modelId="{A6D24F0C-97AC-4612-BDEA-8C43196BAA01}">
      <dgm:prSet custT="1"/>
      <dgm:spPr>
        <a:noFill/>
        <a:ln>
          <a:solidFill>
            <a:srgbClr val="FFFFFF"/>
          </a:solidFill>
        </a:ln>
      </dgm:spPr>
      <dgm:t>
        <a:bodyPr/>
        <a:lstStyle/>
        <a:p>
          <a:r>
            <a:rPr lang="zh-CN" altLang="en-US" sz="2400" b="1" u="none" dirty="0" smtClean="0">
              <a:solidFill>
                <a:schemeClr val="tx1"/>
              </a:solidFill>
            </a:rPr>
            <a:t>销售不动产</a:t>
          </a:r>
        </a:p>
      </dgm:t>
    </dgm:pt>
    <dgm:pt modelId="{9B23A492-FA03-4686-8BAC-B34F52E40054}" type="parTrans" cxnId="{D75E2A08-600B-438C-8912-154D59D313EA}">
      <dgm:prSet/>
      <dgm:spPr>
        <a:ln>
          <a:solidFill>
            <a:srgbClr val="FFFFFF"/>
          </a:solidFill>
        </a:ln>
      </dgm:spPr>
      <dgm:t>
        <a:bodyPr/>
        <a:lstStyle/>
        <a:p>
          <a:endParaRPr lang="zh-CN" altLang="en-US"/>
        </a:p>
      </dgm:t>
    </dgm:pt>
    <dgm:pt modelId="{11B352BE-AD18-487A-B890-BFF9BF7B5095}" type="sibTrans" cxnId="{D75E2A08-600B-438C-8912-154D59D313EA}">
      <dgm:prSet/>
      <dgm:spPr/>
      <dgm:t>
        <a:bodyPr/>
        <a:lstStyle/>
        <a:p>
          <a:endParaRPr lang="zh-CN" altLang="en-US"/>
        </a:p>
      </dgm:t>
    </dgm:pt>
    <dgm:pt modelId="{5380CF22-94D1-4CC3-8247-C729045B6AD2}">
      <dgm:prSet custT="1"/>
      <dgm:spPr>
        <a:noFill/>
        <a:ln>
          <a:solidFill>
            <a:schemeClr val="tx2"/>
          </a:solidFill>
        </a:ln>
      </dgm:spPr>
      <dgm:t>
        <a:bodyPr/>
        <a:lstStyle/>
        <a:p>
          <a:r>
            <a:rPr lang="zh-CN" altLang="en-US" sz="2400" b="1" dirty="0" smtClean="0">
              <a:solidFill>
                <a:schemeClr val="tx1"/>
              </a:solidFill>
            </a:rPr>
            <a:t>进口货物</a:t>
          </a:r>
          <a:endParaRPr lang="zh-CN" altLang="en-US" sz="2400" b="1" dirty="0">
            <a:solidFill>
              <a:schemeClr val="tx1"/>
            </a:solidFill>
          </a:endParaRPr>
        </a:p>
      </dgm:t>
    </dgm:pt>
    <dgm:pt modelId="{8539E048-A6FA-4643-AFD1-25D2C60791A9}" type="parTrans" cxnId="{A6AF40A6-9EF1-4A96-8DAD-73AB024581B2}">
      <dgm:prSet/>
      <dgm:spPr>
        <a:ln>
          <a:solidFill>
            <a:srgbClr val="FFFFFF"/>
          </a:solidFill>
        </a:ln>
      </dgm:spPr>
      <dgm:t>
        <a:bodyPr/>
        <a:lstStyle/>
        <a:p>
          <a:endParaRPr lang="zh-CN" altLang="en-US"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0CF12483-D524-4201-AC2A-B6D7E047DDE5}" type="sibTrans" cxnId="{A6AF40A6-9EF1-4A96-8DAD-73AB024581B2}">
      <dgm:prSet/>
      <dgm:spPr/>
      <dgm:t>
        <a:bodyPr/>
        <a:lstStyle/>
        <a:p>
          <a:endParaRPr lang="zh-CN" altLang="en-US"/>
        </a:p>
      </dgm:t>
    </dgm:pt>
    <dgm:pt modelId="{75D89C9E-4DE1-4572-9F8D-F18D9B715701}" type="pres">
      <dgm:prSet presAssocID="{79CF5C43-37E5-4DF1-8D95-1A5B7435A197}" presName="diagram" presStyleCnt="0">
        <dgm:presLayoutVars>
          <dgm:chPref val="1"/>
          <dgm:dir/>
          <dgm:animOne val="branch"/>
          <dgm:animLvl val="lvl"/>
          <dgm:resizeHandles/>
        </dgm:presLayoutVars>
      </dgm:prSet>
      <dgm:spPr/>
    </dgm:pt>
    <dgm:pt modelId="{B589958D-F529-408B-9043-C5C0AFC38D17}" type="pres">
      <dgm:prSet presAssocID="{7D6A2647-350C-43A0-A81B-EC8EE4202A04}" presName="root" presStyleCnt="0"/>
      <dgm:spPr/>
    </dgm:pt>
    <dgm:pt modelId="{15301285-F112-4392-8508-DEA1FAF9BF65}" type="pres">
      <dgm:prSet presAssocID="{7D6A2647-350C-43A0-A81B-EC8EE4202A04}" presName="rootComposite" presStyleCnt="0"/>
      <dgm:spPr/>
    </dgm:pt>
    <dgm:pt modelId="{C8498C5C-5CAE-44D8-9948-A947CCF11A8A}" type="pres">
      <dgm:prSet presAssocID="{7D6A2647-350C-43A0-A81B-EC8EE4202A04}" presName="rootText" presStyleLbl="node1" presStyleIdx="0" presStyleCnt="2" custScaleX="135294"/>
      <dgm:spPr/>
      <dgm:t>
        <a:bodyPr/>
        <a:lstStyle/>
        <a:p>
          <a:endParaRPr lang="zh-CN" altLang="en-US"/>
        </a:p>
      </dgm:t>
    </dgm:pt>
    <dgm:pt modelId="{DECAF228-D604-4983-BAE0-C77C6D05AD58}" type="pres">
      <dgm:prSet presAssocID="{7D6A2647-350C-43A0-A81B-EC8EE4202A04}" presName="rootConnector" presStyleLbl="node1" presStyleIdx="0" presStyleCnt="2"/>
      <dgm:spPr/>
    </dgm:pt>
    <dgm:pt modelId="{C197EC11-1663-4FB8-9104-439385F2B9E5}" type="pres">
      <dgm:prSet presAssocID="{7D6A2647-350C-43A0-A81B-EC8EE4202A04}" presName="childShape" presStyleCnt="0"/>
      <dgm:spPr/>
    </dgm:pt>
    <dgm:pt modelId="{12143843-4548-4BD3-AE4C-EC9EB0D4B7B8}" type="pres">
      <dgm:prSet presAssocID="{7E6ED0A2-4E4D-467D-A8DE-0B9FDFA1FE2C}" presName="Name13" presStyleLbl="parChTrans1D2" presStyleIdx="0" presStyleCnt="6"/>
      <dgm:spPr/>
    </dgm:pt>
    <dgm:pt modelId="{203D7125-4FAF-4C19-8460-4E2B9F7793D1}" type="pres">
      <dgm:prSet presAssocID="{6EBC3E0D-9739-4F05-943D-F36F1B575187}" presName="childText" presStyleLbl="bgAcc1" presStyleIdx="0" presStyleCnt="6">
        <dgm:presLayoutVars>
          <dgm:bulletEnabled val="1"/>
        </dgm:presLayoutVars>
      </dgm:prSet>
      <dgm:spPr/>
      <dgm:t>
        <a:bodyPr/>
        <a:lstStyle/>
        <a:p>
          <a:endParaRPr lang="zh-CN" altLang="en-US"/>
        </a:p>
      </dgm:t>
    </dgm:pt>
    <dgm:pt modelId="{EB96AC3F-68FA-40E3-B461-00A13C6E5B21}" type="pres">
      <dgm:prSet presAssocID="{3D504B57-0A11-4355-ABD6-57585D6CAA03}" presName="Name13" presStyleLbl="parChTrans1D2" presStyleIdx="1" presStyleCnt="6"/>
      <dgm:spPr/>
    </dgm:pt>
    <dgm:pt modelId="{59389A6F-A9F8-4AB7-86AD-1A0A9D6C759E}" type="pres">
      <dgm:prSet presAssocID="{11D8AA78-026A-4F7F-9108-746B07CE26E9}" presName="childText" presStyleLbl="bgAcc1" presStyleIdx="1" presStyleCnt="6">
        <dgm:presLayoutVars>
          <dgm:bulletEnabled val="1"/>
        </dgm:presLayoutVars>
      </dgm:prSet>
      <dgm:spPr/>
      <dgm:t>
        <a:bodyPr/>
        <a:lstStyle/>
        <a:p>
          <a:endParaRPr lang="zh-CN" altLang="en-US"/>
        </a:p>
      </dgm:t>
    </dgm:pt>
    <dgm:pt modelId="{1B1C413B-7EBA-466F-855E-E89EE1307B49}" type="pres">
      <dgm:prSet presAssocID="{8539E048-A6FA-4643-AFD1-25D2C60791A9}" presName="Name13" presStyleLbl="parChTrans1D2" presStyleIdx="2" presStyleCnt="6"/>
      <dgm:spPr/>
    </dgm:pt>
    <dgm:pt modelId="{B3C6CD05-41E1-4F2D-9D0D-D175003849B0}" type="pres">
      <dgm:prSet presAssocID="{5380CF22-94D1-4CC3-8247-C729045B6AD2}" presName="childText" presStyleLbl="bgAcc1" presStyleIdx="2" presStyleCnt="6">
        <dgm:presLayoutVars>
          <dgm:bulletEnabled val="1"/>
        </dgm:presLayoutVars>
      </dgm:prSet>
      <dgm:spPr/>
      <dgm:t>
        <a:bodyPr/>
        <a:lstStyle/>
        <a:p>
          <a:endParaRPr lang="zh-CN" altLang="en-US"/>
        </a:p>
      </dgm:t>
    </dgm:pt>
    <dgm:pt modelId="{021697BD-64E6-42A4-9CAA-D68E7EAC4AB1}" type="pres">
      <dgm:prSet presAssocID="{757C1B36-58F7-4F2F-883A-0A31D209D275}" presName="root" presStyleCnt="0"/>
      <dgm:spPr/>
    </dgm:pt>
    <dgm:pt modelId="{732BE84A-2A6F-4C9D-99E8-6445D7E9C56C}" type="pres">
      <dgm:prSet presAssocID="{757C1B36-58F7-4F2F-883A-0A31D209D275}" presName="rootComposite" presStyleCnt="0"/>
      <dgm:spPr/>
    </dgm:pt>
    <dgm:pt modelId="{45D59EC3-1ADE-456B-AD2B-EA65CF269CA1}" type="pres">
      <dgm:prSet presAssocID="{757C1B36-58F7-4F2F-883A-0A31D209D275}" presName="rootText" presStyleLbl="node1" presStyleIdx="1" presStyleCnt="2" custScaleX="129055" custLinFactNeighborX="24939" custLinFactNeighborY="-4233"/>
      <dgm:spPr/>
      <dgm:t>
        <a:bodyPr/>
        <a:lstStyle/>
        <a:p>
          <a:endParaRPr lang="zh-CN" altLang="en-US"/>
        </a:p>
      </dgm:t>
    </dgm:pt>
    <dgm:pt modelId="{71B7D1AB-8103-4C50-8DCE-04008EF1B879}" type="pres">
      <dgm:prSet presAssocID="{757C1B36-58F7-4F2F-883A-0A31D209D275}" presName="rootConnector" presStyleLbl="node1" presStyleIdx="1" presStyleCnt="2"/>
      <dgm:spPr/>
    </dgm:pt>
    <dgm:pt modelId="{28A57567-15EF-4074-98D2-D403EC361A03}" type="pres">
      <dgm:prSet presAssocID="{757C1B36-58F7-4F2F-883A-0A31D209D275}" presName="childShape" presStyleCnt="0"/>
      <dgm:spPr/>
    </dgm:pt>
    <dgm:pt modelId="{1BBCFC8E-F276-4D3B-B2A5-B36AAF89554A}" type="pres">
      <dgm:prSet presAssocID="{7E3EF519-5872-472E-B63B-4A87805AAF95}" presName="Name13" presStyleLbl="parChTrans1D2" presStyleIdx="3" presStyleCnt="6"/>
      <dgm:spPr/>
    </dgm:pt>
    <dgm:pt modelId="{0BBE7E26-82F3-4EEA-965C-6AD02FFD0811}" type="pres">
      <dgm:prSet presAssocID="{BBDA3A40-45CA-451B-A54C-26B66B6081B3}" presName="childText" presStyleLbl="bgAcc1" presStyleIdx="3" presStyleCnt="6" custScaleX="112109" custLinFactNeighborX="44310" custLinFactNeighborY="1430">
        <dgm:presLayoutVars>
          <dgm:bulletEnabled val="1"/>
        </dgm:presLayoutVars>
      </dgm:prSet>
      <dgm:spPr/>
      <dgm:t>
        <a:bodyPr/>
        <a:lstStyle/>
        <a:p>
          <a:endParaRPr lang="zh-CN" altLang="en-US"/>
        </a:p>
      </dgm:t>
    </dgm:pt>
    <dgm:pt modelId="{2C905F75-B056-427F-B075-2264E01AE001}" type="pres">
      <dgm:prSet presAssocID="{D1AB9972-2383-4A71-980C-A3A78EF786BB}" presName="Name13" presStyleLbl="parChTrans1D2" presStyleIdx="4" presStyleCnt="6"/>
      <dgm:spPr/>
    </dgm:pt>
    <dgm:pt modelId="{8E8732D8-730F-4611-BCC4-3E7FD0EACFE7}" type="pres">
      <dgm:prSet presAssocID="{F638B626-F10A-428A-8176-B7A744038BA7}" presName="childText" presStyleLbl="bgAcc1" presStyleIdx="4" presStyleCnt="6" custScaleX="117922" custLinFactNeighborX="39770" custLinFactNeighborY="10">
        <dgm:presLayoutVars>
          <dgm:bulletEnabled val="1"/>
        </dgm:presLayoutVars>
      </dgm:prSet>
      <dgm:spPr/>
    </dgm:pt>
    <dgm:pt modelId="{F11773B1-D0CF-4370-B271-F6A484D894E4}" type="pres">
      <dgm:prSet presAssocID="{9B23A492-FA03-4686-8BAC-B34F52E40054}" presName="Name13" presStyleLbl="parChTrans1D2" presStyleIdx="5" presStyleCnt="6"/>
      <dgm:spPr/>
    </dgm:pt>
    <dgm:pt modelId="{38EEDEBA-7C56-40D2-B6F8-C62A567BC1D0}" type="pres">
      <dgm:prSet presAssocID="{A6D24F0C-97AC-4612-BDEA-8C43196BAA01}" presName="childText" presStyleLbl="bgAcc1" presStyleIdx="5" presStyleCnt="6" custScaleX="121190" custLinFactNeighborX="39651">
        <dgm:presLayoutVars>
          <dgm:bulletEnabled val="1"/>
        </dgm:presLayoutVars>
      </dgm:prSet>
      <dgm:spPr/>
    </dgm:pt>
  </dgm:ptLst>
  <dgm:cxnLst>
    <dgm:cxn modelId="{BA79AA65-3482-49F5-A623-B7DCBF416B31}" type="presOf" srcId="{7D6A2647-350C-43A0-A81B-EC8EE4202A04}" destId="{C8498C5C-5CAE-44D8-9948-A947CCF11A8A}" srcOrd="0" destOrd="0" presId="urn:microsoft.com/office/officeart/2005/8/layout/hierarchy3"/>
    <dgm:cxn modelId="{5466B03E-50E7-4228-BDB4-4F2C7483FC04}" type="presOf" srcId="{7E3EF519-5872-472E-B63B-4A87805AAF95}" destId="{1BBCFC8E-F276-4D3B-B2A5-B36AAF89554A}" srcOrd="0" destOrd="0" presId="urn:microsoft.com/office/officeart/2005/8/layout/hierarchy3"/>
    <dgm:cxn modelId="{DB0EEE22-609D-416E-A4A3-C8D428342F09}" type="presOf" srcId="{757C1B36-58F7-4F2F-883A-0A31D209D275}" destId="{45D59EC3-1ADE-456B-AD2B-EA65CF269CA1}" srcOrd="0" destOrd="0" presId="urn:microsoft.com/office/officeart/2005/8/layout/hierarchy3"/>
    <dgm:cxn modelId="{CB1C0FE0-97AB-498A-8BAB-D3B7150B0FA9}" type="presOf" srcId="{11D8AA78-026A-4F7F-9108-746B07CE26E9}" destId="{59389A6F-A9F8-4AB7-86AD-1A0A9D6C759E}" srcOrd="0" destOrd="0" presId="urn:microsoft.com/office/officeart/2005/8/layout/hierarchy3"/>
    <dgm:cxn modelId="{D75E2A08-600B-438C-8912-154D59D313EA}" srcId="{757C1B36-58F7-4F2F-883A-0A31D209D275}" destId="{A6D24F0C-97AC-4612-BDEA-8C43196BAA01}" srcOrd="2" destOrd="0" parTransId="{9B23A492-FA03-4686-8BAC-B34F52E40054}" sibTransId="{11B352BE-AD18-487A-B890-BFF9BF7B5095}"/>
    <dgm:cxn modelId="{28D8D834-2E2B-4F10-8C15-FFD1389888F1}" type="presOf" srcId="{3D504B57-0A11-4355-ABD6-57585D6CAA03}" destId="{EB96AC3F-68FA-40E3-B461-00A13C6E5B21}" srcOrd="0" destOrd="0" presId="urn:microsoft.com/office/officeart/2005/8/layout/hierarchy3"/>
    <dgm:cxn modelId="{B31DC9C5-A7D5-4F04-A4ED-B46CB010E8D7}" type="presOf" srcId="{6EBC3E0D-9739-4F05-943D-F36F1B575187}" destId="{203D7125-4FAF-4C19-8460-4E2B9F7793D1}" srcOrd="0" destOrd="0" presId="urn:microsoft.com/office/officeart/2005/8/layout/hierarchy3"/>
    <dgm:cxn modelId="{8A3FFFE6-E07B-4CB2-8F7A-4AEC4743666F}" srcId="{7D6A2647-350C-43A0-A81B-EC8EE4202A04}" destId="{6EBC3E0D-9739-4F05-943D-F36F1B575187}" srcOrd="0" destOrd="0" parTransId="{7E6ED0A2-4E4D-467D-A8DE-0B9FDFA1FE2C}" sibTransId="{4671EF46-0ACE-4879-AE52-16331FA772AB}"/>
    <dgm:cxn modelId="{A26CC511-617A-44DC-8013-79F87C1839BB}" type="presOf" srcId="{D1AB9972-2383-4A71-980C-A3A78EF786BB}" destId="{2C905F75-B056-427F-B075-2264E01AE001}" srcOrd="0" destOrd="0" presId="urn:microsoft.com/office/officeart/2005/8/layout/hierarchy3"/>
    <dgm:cxn modelId="{955B6DF3-DAA7-4B2C-A88F-DFC8FAE47EDF}" type="presOf" srcId="{F638B626-F10A-428A-8176-B7A744038BA7}" destId="{8E8732D8-730F-4611-BCC4-3E7FD0EACFE7}" srcOrd="0" destOrd="0" presId="urn:microsoft.com/office/officeart/2005/8/layout/hierarchy3"/>
    <dgm:cxn modelId="{E6EF5BA4-DDE6-4ABC-9E91-CFC3B3F3B753}" srcId="{7D6A2647-350C-43A0-A81B-EC8EE4202A04}" destId="{11D8AA78-026A-4F7F-9108-746B07CE26E9}" srcOrd="1" destOrd="0" parTransId="{3D504B57-0A11-4355-ABD6-57585D6CAA03}" sibTransId="{4BD3D80E-EE57-4C17-80C9-A3304B9D826D}"/>
    <dgm:cxn modelId="{A6AF40A6-9EF1-4A96-8DAD-73AB024581B2}" srcId="{7D6A2647-350C-43A0-A81B-EC8EE4202A04}" destId="{5380CF22-94D1-4CC3-8247-C729045B6AD2}" srcOrd="2" destOrd="0" parTransId="{8539E048-A6FA-4643-AFD1-25D2C60791A9}" sibTransId="{0CF12483-D524-4201-AC2A-B6D7E047DDE5}"/>
    <dgm:cxn modelId="{75A01D92-C29F-4985-BD04-C85676CCF765}" srcId="{79CF5C43-37E5-4DF1-8D95-1A5B7435A197}" destId="{7D6A2647-350C-43A0-A81B-EC8EE4202A04}" srcOrd="0" destOrd="0" parTransId="{AA6230CC-CEB1-45D1-BCEF-358E0E86EECD}" sibTransId="{2C8E917C-7C4B-4A04-AB4F-6E92ADAE7069}"/>
    <dgm:cxn modelId="{C3AEC676-6D2C-4D3E-88FC-D42BEB671EE5}" type="presOf" srcId="{7D6A2647-350C-43A0-A81B-EC8EE4202A04}" destId="{DECAF228-D604-4983-BAE0-C77C6D05AD58}" srcOrd="1" destOrd="0" presId="urn:microsoft.com/office/officeart/2005/8/layout/hierarchy3"/>
    <dgm:cxn modelId="{DDDF5179-1DD9-4C02-BE94-EFEFA8A47B83}" type="presOf" srcId="{757C1B36-58F7-4F2F-883A-0A31D209D275}" destId="{71B7D1AB-8103-4C50-8DCE-04008EF1B879}" srcOrd="1" destOrd="0" presId="urn:microsoft.com/office/officeart/2005/8/layout/hierarchy3"/>
    <dgm:cxn modelId="{46DD6BC8-2C34-435D-B830-D473F83C2F80}" srcId="{757C1B36-58F7-4F2F-883A-0A31D209D275}" destId="{F638B626-F10A-428A-8176-B7A744038BA7}" srcOrd="1" destOrd="0" parTransId="{D1AB9972-2383-4A71-980C-A3A78EF786BB}" sibTransId="{895FDEE1-FBAC-434E-8C6B-02518AF643FD}"/>
    <dgm:cxn modelId="{54B22858-12E7-47D8-A0B0-A76BE45EF24F}" type="presOf" srcId="{5380CF22-94D1-4CC3-8247-C729045B6AD2}" destId="{B3C6CD05-41E1-4F2D-9D0D-D175003849B0}" srcOrd="0" destOrd="0" presId="urn:microsoft.com/office/officeart/2005/8/layout/hierarchy3"/>
    <dgm:cxn modelId="{B8E9FC54-88D1-4488-82A3-A785B2B2B54B}" type="presOf" srcId="{A6D24F0C-97AC-4612-BDEA-8C43196BAA01}" destId="{38EEDEBA-7C56-40D2-B6F8-C62A567BC1D0}" srcOrd="0" destOrd="0" presId="urn:microsoft.com/office/officeart/2005/8/layout/hierarchy3"/>
    <dgm:cxn modelId="{11D3392F-890A-43EF-9DF5-D4B55B74FE49}" type="presOf" srcId="{BBDA3A40-45CA-451B-A54C-26B66B6081B3}" destId="{0BBE7E26-82F3-4EEA-965C-6AD02FFD0811}" srcOrd="0" destOrd="0" presId="urn:microsoft.com/office/officeart/2005/8/layout/hierarchy3"/>
    <dgm:cxn modelId="{41096C5C-ACC7-44FD-A621-5D08DCD13FC0}" srcId="{757C1B36-58F7-4F2F-883A-0A31D209D275}" destId="{BBDA3A40-45CA-451B-A54C-26B66B6081B3}" srcOrd="0" destOrd="0" parTransId="{7E3EF519-5872-472E-B63B-4A87805AAF95}" sibTransId="{4F45318C-8BC7-4FA2-89A6-26C7E3E62F01}"/>
    <dgm:cxn modelId="{65B23CDD-10BB-4439-B17A-14370092EA87}" type="presOf" srcId="{8539E048-A6FA-4643-AFD1-25D2C60791A9}" destId="{1B1C413B-7EBA-466F-855E-E89EE1307B49}" srcOrd="0" destOrd="0" presId="urn:microsoft.com/office/officeart/2005/8/layout/hierarchy3"/>
    <dgm:cxn modelId="{D9DD17B0-C551-4E15-B10C-B9F26E29E151}" type="presOf" srcId="{9B23A492-FA03-4686-8BAC-B34F52E40054}" destId="{F11773B1-D0CF-4370-B271-F6A484D894E4}" srcOrd="0" destOrd="0" presId="urn:microsoft.com/office/officeart/2005/8/layout/hierarchy3"/>
    <dgm:cxn modelId="{9612CA52-A305-4CE7-90C0-F5D8AA05808E}" type="presOf" srcId="{79CF5C43-37E5-4DF1-8D95-1A5B7435A197}" destId="{75D89C9E-4DE1-4572-9F8D-F18D9B715701}" srcOrd="0" destOrd="0" presId="urn:microsoft.com/office/officeart/2005/8/layout/hierarchy3"/>
    <dgm:cxn modelId="{24F6C2B3-818B-4E8B-B725-D271F5A4DF88}" type="presOf" srcId="{7E6ED0A2-4E4D-467D-A8DE-0B9FDFA1FE2C}" destId="{12143843-4548-4BD3-AE4C-EC9EB0D4B7B8}" srcOrd="0" destOrd="0" presId="urn:microsoft.com/office/officeart/2005/8/layout/hierarchy3"/>
    <dgm:cxn modelId="{7FF214F5-D038-4FD7-B0FA-B904594277DD}" srcId="{79CF5C43-37E5-4DF1-8D95-1A5B7435A197}" destId="{757C1B36-58F7-4F2F-883A-0A31D209D275}" srcOrd="1" destOrd="0" parTransId="{05A69C97-5329-4657-8ECB-DEF1F3F55912}" sibTransId="{61136F09-2508-400C-86F8-A48FB76C2526}"/>
    <dgm:cxn modelId="{60509CF0-6363-4476-AA3E-EAF2BFD448F6}" type="presParOf" srcId="{75D89C9E-4DE1-4572-9F8D-F18D9B715701}" destId="{B589958D-F529-408B-9043-C5C0AFC38D17}" srcOrd="0" destOrd="0" presId="urn:microsoft.com/office/officeart/2005/8/layout/hierarchy3"/>
    <dgm:cxn modelId="{2DB3BF10-37CE-4D08-B5F6-BAB1563D188E}" type="presParOf" srcId="{B589958D-F529-408B-9043-C5C0AFC38D17}" destId="{15301285-F112-4392-8508-DEA1FAF9BF65}" srcOrd="0" destOrd="0" presId="urn:microsoft.com/office/officeart/2005/8/layout/hierarchy3"/>
    <dgm:cxn modelId="{D585300B-22E4-4780-A501-40BD1E29F90A}" type="presParOf" srcId="{15301285-F112-4392-8508-DEA1FAF9BF65}" destId="{C8498C5C-5CAE-44D8-9948-A947CCF11A8A}" srcOrd="0" destOrd="0" presId="urn:microsoft.com/office/officeart/2005/8/layout/hierarchy3"/>
    <dgm:cxn modelId="{B0282F10-3E08-44C2-920D-C22B66B34A61}" type="presParOf" srcId="{15301285-F112-4392-8508-DEA1FAF9BF65}" destId="{DECAF228-D604-4983-BAE0-C77C6D05AD58}" srcOrd="1" destOrd="0" presId="urn:microsoft.com/office/officeart/2005/8/layout/hierarchy3"/>
    <dgm:cxn modelId="{61125D28-04B3-4D0B-9804-DDFCAF550F93}" type="presParOf" srcId="{B589958D-F529-408B-9043-C5C0AFC38D17}" destId="{C197EC11-1663-4FB8-9104-439385F2B9E5}" srcOrd="1" destOrd="0" presId="urn:microsoft.com/office/officeart/2005/8/layout/hierarchy3"/>
    <dgm:cxn modelId="{B0D16B4A-17B5-4CB9-8D73-5C3A0EA3DEB1}" type="presParOf" srcId="{C197EC11-1663-4FB8-9104-439385F2B9E5}" destId="{12143843-4548-4BD3-AE4C-EC9EB0D4B7B8}" srcOrd="0" destOrd="0" presId="urn:microsoft.com/office/officeart/2005/8/layout/hierarchy3"/>
    <dgm:cxn modelId="{2053BB98-C469-41C2-8528-3726AB550B2A}" type="presParOf" srcId="{C197EC11-1663-4FB8-9104-439385F2B9E5}" destId="{203D7125-4FAF-4C19-8460-4E2B9F7793D1}" srcOrd="1" destOrd="0" presId="urn:microsoft.com/office/officeart/2005/8/layout/hierarchy3"/>
    <dgm:cxn modelId="{7A9C78CF-1129-4867-B404-A14D8BCDF6D8}" type="presParOf" srcId="{C197EC11-1663-4FB8-9104-439385F2B9E5}" destId="{EB96AC3F-68FA-40E3-B461-00A13C6E5B21}" srcOrd="2" destOrd="0" presId="urn:microsoft.com/office/officeart/2005/8/layout/hierarchy3"/>
    <dgm:cxn modelId="{F03B223E-7B45-472E-ACA9-291DCD62D589}" type="presParOf" srcId="{C197EC11-1663-4FB8-9104-439385F2B9E5}" destId="{59389A6F-A9F8-4AB7-86AD-1A0A9D6C759E}" srcOrd="3" destOrd="0" presId="urn:microsoft.com/office/officeart/2005/8/layout/hierarchy3"/>
    <dgm:cxn modelId="{A9607C59-7125-46FB-B665-9FD456F58F58}" type="presParOf" srcId="{C197EC11-1663-4FB8-9104-439385F2B9E5}" destId="{1B1C413B-7EBA-466F-855E-E89EE1307B49}" srcOrd="4" destOrd="0" presId="urn:microsoft.com/office/officeart/2005/8/layout/hierarchy3"/>
    <dgm:cxn modelId="{E9B57086-DD71-45D8-AA37-C71F0557E77F}" type="presParOf" srcId="{C197EC11-1663-4FB8-9104-439385F2B9E5}" destId="{B3C6CD05-41E1-4F2D-9D0D-D175003849B0}" srcOrd="5" destOrd="0" presId="urn:microsoft.com/office/officeart/2005/8/layout/hierarchy3"/>
    <dgm:cxn modelId="{39F5F9EC-CEA2-4E32-8C50-5837BC36E60B}" type="presParOf" srcId="{75D89C9E-4DE1-4572-9F8D-F18D9B715701}" destId="{021697BD-64E6-42A4-9CAA-D68E7EAC4AB1}" srcOrd="1" destOrd="0" presId="urn:microsoft.com/office/officeart/2005/8/layout/hierarchy3"/>
    <dgm:cxn modelId="{5EB0716E-3A22-4A5D-BC01-E04CC023FAE4}" type="presParOf" srcId="{021697BD-64E6-42A4-9CAA-D68E7EAC4AB1}" destId="{732BE84A-2A6F-4C9D-99E8-6445D7E9C56C}" srcOrd="0" destOrd="0" presId="urn:microsoft.com/office/officeart/2005/8/layout/hierarchy3"/>
    <dgm:cxn modelId="{56EB24C1-9333-4793-A04D-B4BF459564E3}" type="presParOf" srcId="{732BE84A-2A6F-4C9D-99E8-6445D7E9C56C}" destId="{45D59EC3-1ADE-456B-AD2B-EA65CF269CA1}" srcOrd="0" destOrd="0" presId="urn:microsoft.com/office/officeart/2005/8/layout/hierarchy3"/>
    <dgm:cxn modelId="{CF902E3D-651B-4FB9-9B42-990D909C4D8D}" type="presParOf" srcId="{732BE84A-2A6F-4C9D-99E8-6445D7E9C56C}" destId="{71B7D1AB-8103-4C50-8DCE-04008EF1B879}" srcOrd="1" destOrd="0" presId="urn:microsoft.com/office/officeart/2005/8/layout/hierarchy3"/>
    <dgm:cxn modelId="{3DB80E10-BEA5-4ED7-8F06-104B6B1F0A33}" type="presParOf" srcId="{021697BD-64E6-42A4-9CAA-D68E7EAC4AB1}" destId="{28A57567-15EF-4074-98D2-D403EC361A03}" srcOrd="1" destOrd="0" presId="urn:microsoft.com/office/officeart/2005/8/layout/hierarchy3"/>
    <dgm:cxn modelId="{B243C700-892B-47E8-AAFF-7A1160E4D36F}" type="presParOf" srcId="{28A57567-15EF-4074-98D2-D403EC361A03}" destId="{1BBCFC8E-F276-4D3B-B2A5-B36AAF89554A}" srcOrd="0" destOrd="0" presId="urn:microsoft.com/office/officeart/2005/8/layout/hierarchy3"/>
    <dgm:cxn modelId="{87732B81-CF39-4871-94F2-5BA287FCEDA6}" type="presParOf" srcId="{28A57567-15EF-4074-98D2-D403EC361A03}" destId="{0BBE7E26-82F3-4EEA-965C-6AD02FFD0811}" srcOrd="1" destOrd="0" presId="urn:microsoft.com/office/officeart/2005/8/layout/hierarchy3"/>
    <dgm:cxn modelId="{0F325280-CB36-44DE-9C73-EB11D8507C55}" type="presParOf" srcId="{28A57567-15EF-4074-98D2-D403EC361A03}" destId="{2C905F75-B056-427F-B075-2264E01AE001}" srcOrd="2" destOrd="0" presId="urn:microsoft.com/office/officeart/2005/8/layout/hierarchy3"/>
    <dgm:cxn modelId="{81742E0B-B32F-4046-9EBE-2B403D76B5BE}" type="presParOf" srcId="{28A57567-15EF-4074-98D2-D403EC361A03}" destId="{8E8732D8-730F-4611-BCC4-3E7FD0EACFE7}" srcOrd="3" destOrd="0" presId="urn:microsoft.com/office/officeart/2005/8/layout/hierarchy3"/>
    <dgm:cxn modelId="{B53D3310-7C70-4FF6-BB6C-DC752D80A31C}" type="presParOf" srcId="{28A57567-15EF-4074-98D2-D403EC361A03}" destId="{F11773B1-D0CF-4370-B271-F6A484D894E4}" srcOrd="4" destOrd="0" presId="urn:microsoft.com/office/officeart/2005/8/layout/hierarchy3"/>
    <dgm:cxn modelId="{49CE66AB-F338-4FE2-A6C1-6B5D83A75437}" type="presParOf" srcId="{28A57567-15EF-4074-98D2-D403EC361A03}" destId="{38EEDEBA-7C56-40D2-B6F8-C62A567BC1D0}" srcOrd="5" destOrd="0" presId="urn:microsoft.com/office/officeart/2005/8/layout/hierarchy3"/>
  </dgm:cxnLst>
  <dgm:bg/>
  <dgm:whole/>
</dgm:dataModel>
</file>

<file path=ppt/diagrams/data20.xml><?xml version="1.0" encoding="utf-8"?>
<dgm:dataModel xmlns:dgm="http://schemas.openxmlformats.org/drawingml/2006/diagram" xmlns:a="http://schemas.openxmlformats.org/drawingml/2006/main">
  <dgm:ptLst>
    <dgm:pt modelId="{F5830DC0-4FEB-4462-A193-B5ADBC0BEF96}" type="doc">
      <dgm:prSet loTypeId="urn:microsoft.com/office/officeart/2005/8/layout/hierarchy2" loCatId="hierarchy" qsTypeId="urn:microsoft.com/office/officeart/2005/8/quickstyle/simple3" qsCatId="simple" csTypeId="urn:microsoft.com/office/officeart/2005/8/colors/colorful2" csCatId="colorful" phldr="1"/>
      <dgm:spPr/>
      <dgm:t>
        <a:bodyPr/>
        <a:lstStyle/>
        <a:p>
          <a:endParaRPr lang="zh-CN" altLang="en-US"/>
        </a:p>
      </dgm:t>
    </dgm:pt>
    <dgm:pt modelId="{24BD6EC1-7ED1-406D-88C2-0D4E5A1B1F87}">
      <dgm:prSet phldrT="[文本]" custT="1"/>
      <dgm:spPr>
        <a:solidFill>
          <a:schemeClr val="bg2">
            <a:lumMod val="20000"/>
            <a:lumOff val="80000"/>
          </a:schemeClr>
        </a:solidFill>
      </dgm:spPr>
      <dgm:t>
        <a:bodyPr vert="eaVert"/>
        <a:lstStyle/>
        <a:p>
          <a:pPr>
            <a:lnSpc>
              <a:spcPct val="100000"/>
            </a:lnSpc>
          </a:pPr>
          <a:r>
            <a:rPr lang="zh-CN" altLang="en-US" sz="3600" b="1" kern="5000" baseline="0" dirty="0" smtClean="0">
              <a:solidFill>
                <a:srgbClr val="000000"/>
              </a:solidFill>
              <a:effectLst/>
            </a:rPr>
            <a:t>纳税义务发生时间</a:t>
          </a:r>
          <a:endParaRPr lang="zh-CN" altLang="en-US" sz="3600" b="1" kern="5000" baseline="0" dirty="0">
            <a:solidFill>
              <a:srgbClr val="000000"/>
            </a:solidFill>
          </a:endParaRPr>
        </a:p>
      </dgm:t>
    </dgm:pt>
    <dgm:pt modelId="{270CF938-BFE4-480B-8D33-2C27C8B3B19C}" type="parTrans" cxnId="{E07CE33D-3D62-4825-845F-1D6B9E4D4A06}">
      <dgm:prSet/>
      <dgm:spPr/>
      <dgm:t>
        <a:bodyPr/>
        <a:lstStyle/>
        <a:p>
          <a:endParaRPr lang="zh-CN" altLang="en-US"/>
        </a:p>
      </dgm:t>
    </dgm:pt>
    <dgm:pt modelId="{16130B5C-8CCD-4147-82B4-A9383D7A10D6}" type="sibTrans" cxnId="{E07CE33D-3D62-4825-845F-1D6B9E4D4A06}">
      <dgm:prSet/>
      <dgm:spPr/>
      <dgm:t>
        <a:bodyPr/>
        <a:lstStyle/>
        <a:p>
          <a:endParaRPr lang="zh-CN" altLang="en-US"/>
        </a:p>
      </dgm:t>
    </dgm:pt>
    <dgm:pt modelId="{FEC888CC-CEBD-4523-84D5-E14498E7961E}">
      <dgm:prSet phldrT="[文本]" custT="1"/>
      <dgm:spPr>
        <a:solidFill>
          <a:srgbClr val="FFFFFF"/>
        </a:solidFill>
      </dgm:spPr>
      <dgm:t>
        <a:bodyPr/>
        <a:lstStyle/>
        <a:p>
          <a:r>
            <a:rPr lang="zh-CN" altLang="en-US" sz="3200" b="1" dirty="0" smtClean="0">
              <a:solidFill>
                <a:srgbClr val="000000"/>
              </a:solidFill>
              <a:effectLst/>
            </a:rPr>
            <a:t>收到</a:t>
          </a:r>
          <a:endParaRPr lang="en-US" altLang="zh-CN" sz="3200" b="1" dirty="0" smtClean="0">
            <a:solidFill>
              <a:srgbClr val="000000"/>
            </a:solidFill>
            <a:effectLst/>
          </a:endParaRPr>
        </a:p>
        <a:p>
          <a:r>
            <a:rPr lang="zh-CN" altLang="en-US" sz="3200" b="1" dirty="0" smtClean="0">
              <a:solidFill>
                <a:srgbClr val="000000"/>
              </a:solidFill>
              <a:effectLst/>
            </a:rPr>
            <a:t>款项</a:t>
          </a:r>
          <a:endParaRPr lang="zh-CN" altLang="en-US" sz="3200" dirty="0">
            <a:solidFill>
              <a:srgbClr val="000000"/>
            </a:solidFill>
          </a:endParaRPr>
        </a:p>
      </dgm:t>
    </dgm:pt>
    <dgm:pt modelId="{60623E1F-0AF4-4368-8E29-CC9100AF4BBA}" type="parTrans" cxnId="{2A15C4B8-2E81-4356-83A3-33B11F1DCB8D}">
      <dgm:prSet/>
      <dgm:spPr/>
      <dgm:t>
        <a:bodyPr/>
        <a:lstStyle/>
        <a:p>
          <a:endParaRPr lang="zh-CN" altLang="en-US"/>
        </a:p>
      </dgm:t>
    </dgm:pt>
    <dgm:pt modelId="{52F0F1AC-AA0C-47C8-A1F7-8AC1B667945F}" type="sibTrans" cxnId="{2A15C4B8-2E81-4356-83A3-33B11F1DCB8D}">
      <dgm:prSet/>
      <dgm:spPr/>
      <dgm:t>
        <a:bodyPr/>
        <a:lstStyle/>
        <a:p>
          <a:endParaRPr lang="zh-CN" altLang="en-US"/>
        </a:p>
      </dgm:t>
    </dgm:pt>
    <dgm:pt modelId="{03F64E14-BE2C-43EB-9EFB-FE5DBCFA4818}">
      <dgm:prSet phldrT="[文本]" custT="1"/>
      <dgm:spPr>
        <a:solidFill>
          <a:srgbClr val="6666FF"/>
        </a:solidFill>
      </dgm:spPr>
      <dgm:t>
        <a:bodyPr/>
        <a:lstStyle/>
        <a:p>
          <a:pPr algn="l"/>
          <a:r>
            <a:rPr lang="en-US" altLang="zh-CN" sz="2400" b="1" dirty="0" smtClean="0">
              <a:solidFill>
                <a:srgbClr val="FAFCFB"/>
              </a:solidFill>
              <a:effectLst/>
            </a:rPr>
            <a:t>1、</a:t>
          </a:r>
          <a:r>
            <a:rPr lang="zh-CN" altLang="en-US" sz="2400" b="1" dirty="0" smtClean="0">
              <a:solidFill>
                <a:srgbClr val="FAFCFB"/>
              </a:solidFill>
              <a:effectLst/>
            </a:rPr>
            <a:t>收讫营业收入款项的当天</a:t>
          </a:r>
          <a:endParaRPr lang="zh-CN" altLang="en-US" sz="2400" dirty="0">
            <a:solidFill>
              <a:srgbClr val="FAFCFB"/>
            </a:solidFill>
          </a:endParaRPr>
        </a:p>
      </dgm:t>
    </dgm:pt>
    <dgm:pt modelId="{3D571A38-FA0D-4C4C-9343-E4A13981022D}" type="parTrans" cxnId="{F03EE08C-535B-4989-8C6E-79721E6E09F1}">
      <dgm:prSet/>
      <dgm:spPr/>
      <dgm:t>
        <a:bodyPr/>
        <a:lstStyle/>
        <a:p>
          <a:endParaRPr lang="zh-CN" altLang="en-US"/>
        </a:p>
      </dgm:t>
    </dgm:pt>
    <dgm:pt modelId="{BD65E2AF-EE10-4714-BCB7-00B66EC730A7}" type="sibTrans" cxnId="{F03EE08C-535B-4989-8C6E-79721E6E09F1}">
      <dgm:prSet/>
      <dgm:spPr/>
      <dgm:t>
        <a:bodyPr/>
        <a:lstStyle/>
        <a:p>
          <a:endParaRPr lang="zh-CN" altLang="en-US"/>
        </a:p>
      </dgm:t>
    </dgm:pt>
    <dgm:pt modelId="{5934DD5B-3644-4AEB-B461-8EB25E56D9A2}">
      <dgm:prSet phldrT="[文本]" custT="1"/>
      <dgm:spPr>
        <a:solidFill>
          <a:srgbClr val="6666FF"/>
        </a:solidFill>
      </dgm:spPr>
      <dgm:t>
        <a:bodyPr/>
        <a:lstStyle/>
        <a:p>
          <a:pPr algn="l"/>
          <a:r>
            <a:rPr lang="en-US" altLang="zh-CN" sz="2400" b="1" dirty="0" smtClean="0">
              <a:solidFill>
                <a:srgbClr val="FAFCFB"/>
              </a:solidFill>
              <a:effectLst/>
            </a:rPr>
            <a:t>2、</a:t>
          </a:r>
          <a:r>
            <a:rPr lang="zh-CN" altLang="en-US" sz="2400" b="1" dirty="0" smtClean="0">
              <a:solidFill>
                <a:srgbClr val="FAFCFB"/>
              </a:solidFill>
              <a:effectLst/>
            </a:rPr>
            <a:t>收到</a:t>
          </a:r>
          <a:r>
            <a:rPr lang="zh-CN" altLang="zh-CN" sz="2400" b="1" dirty="0" smtClean="0">
              <a:solidFill>
                <a:srgbClr val="FAFCFB"/>
              </a:solidFill>
              <a:effectLst/>
            </a:rPr>
            <a:t>预收款</a:t>
          </a:r>
          <a:r>
            <a:rPr lang="zh-CN" altLang="en-US" sz="2400" b="1" dirty="0" smtClean="0">
              <a:solidFill>
                <a:srgbClr val="FAFCFB"/>
              </a:solidFill>
              <a:effectLst/>
            </a:rPr>
            <a:t>的当天</a:t>
          </a:r>
        </a:p>
      </dgm:t>
    </dgm:pt>
    <dgm:pt modelId="{6298E935-A4F6-4CF1-B9A1-FE4CBFBF4E59}" type="parTrans" cxnId="{1B41A657-4D2C-4B4A-8563-29FB413D94F8}">
      <dgm:prSet/>
      <dgm:spPr/>
      <dgm:t>
        <a:bodyPr/>
        <a:lstStyle/>
        <a:p>
          <a:endParaRPr lang="zh-CN" altLang="en-US"/>
        </a:p>
      </dgm:t>
    </dgm:pt>
    <dgm:pt modelId="{14BDF82E-394D-4DDE-BBE5-9458280783DB}" type="sibTrans" cxnId="{1B41A657-4D2C-4B4A-8563-29FB413D94F8}">
      <dgm:prSet/>
      <dgm:spPr/>
      <dgm:t>
        <a:bodyPr/>
        <a:lstStyle/>
        <a:p>
          <a:endParaRPr lang="zh-CN" altLang="en-US"/>
        </a:p>
      </dgm:t>
    </dgm:pt>
    <dgm:pt modelId="{4167B2A3-844A-4CF2-A182-8FF9E0C1106A}">
      <dgm:prSet phldrT="[文本]" custT="1"/>
      <dgm:spPr>
        <a:solidFill>
          <a:schemeClr val="accent5">
            <a:lumMod val="60000"/>
            <a:lumOff val="40000"/>
          </a:schemeClr>
        </a:solidFill>
      </dgm:spPr>
      <dgm:t>
        <a:bodyPr/>
        <a:lstStyle/>
        <a:p>
          <a:r>
            <a:rPr lang="zh-CN" altLang="en-US" sz="3200" b="1" dirty="0" smtClean="0">
              <a:solidFill>
                <a:srgbClr val="000000"/>
              </a:solidFill>
              <a:effectLst/>
            </a:rPr>
            <a:t>未收到</a:t>
          </a:r>
          <a:endParaRPr lang="en-US" altLang="zh-CN" sz="3200" b="1" dirty="0" smtClean="0">
            <a:solidFill>
              <a:srgbClr val="000000"/>
            </a:solidFill>
            <a:effectLst/>
          </a:endParaRPr>
        </a:p>
        <a:p>
          <a:r>
            <a:rPr lang="zh-CN" altLang="en-US" sz="3200" b="1" dirty="0" smtClean="0">
              <a:solidFill>
                <a:srgbClr val="000000"/>
              </a:solidFill>
              <a:effectLst/>
            </a:rPr>
            <a:t>款项</a:t>
          </a:r>
          <a:endParaRPr lang="zh-CN" altLang="en-US" sz="3200" dirty="0">
            <a:solidFill>
              <a:srgbClr val="000000"/>
            </a:solidFill>
          </a:endParaRPr>
        </a:p>
      </dgm:t>
    </dgm:pt>
    <dgm:pt modelId="{34F4E037-F245-4349-A54F-ACFB675B998A}" type="parTrans" cxnId="{4D6438F4-8636-4F95-9A51-B3FD62C78CD5}">
      <dgm:prSet/>
      <dgm:spPr/>
      <dgm:t>
        <a:bodyPr/>
        <a:lstStyle/>
        <a:p>
          <a:endParaRPr lang="zh-CN" altLang="en-US"/>
        </a:p>
      </dgm:t>
    </dgm:pt>
    <dgm:pt modelId="{52DECC2E-457D-4A6B-AC68-52F3597944F3}" type="sibTrans" cxnId="{4D6438F4-8636-4F95-9A51-B3FD62C78CD5}">
      <dgm:prSet/>
      <dgm:spPr/>
      <dgm:t>
        <a:bodyPr/>
        <a:lstStyle/>
        <a:p>
          <a:endParaRPr lang="zh-CN" altLang="en-US"/>
        </a:p>
      </dgm:t>
    </dgm:pt>
    <dgm:pt modelId="{A8C70717-CCB8-495A-8BBD-58BB785D634E}">
      <dgm:prSet custT="1"/>
      <dgm:spPr>
        <a:solidFill>
          <a:srgbClr val="6666FF"/>
        </a:solidFill>
      </dgm:spPr>
      <dgm:t>
        <a:bodyPr/>
        <a:lstStyle/>
        <a:p>
          <a:pPr algn="l"/>
          <a:r>
            <a:rPr lang="en-US" altLang="zh-CN" sz="2400" b="1" dirty="0" smtClean="0">
              <a:solidFill>
                <a:schemeClr val="accent5">
                  <a:lumMod val="20000"/>
                  <a:lumOff val="80000"/>
                </a:schemeClr>
              </a:solidFill>
              <a:effectLst/>
            </a:rPr>
            <a:t>1、</a:t>
          </a:r>
          <a:r>
            <a:rPr lang="zh-CN" altLang="en-US" sz="2400" b="1" dirty="0" smtClean="0">
              <a:solidFill>
                <a:schemeClr val="accent5">
                  <a:lumMod val="20000"/>
                  <a:lumOff val="80000"/>
                </a:schemeClr>
              </a:solidFill>
              <a:effectLst/>
            </a:rPr>
            <a:t>合同确定的付款日期的当天</a:t>
          </a:r>
        </a:p>
      </dgm:t>
    </dgm:pt>
    <dgm:pt modelId="{A088966F-54DD-4083-A6C4-35D1998E2C76}" type="parTrans" cxnId="{34B47E5C-0546-4D3F-88F8-E18746800303}">
      <dgm:prSet/>
      <dgm:spPr/>
      <dgm:t>
        <a:bodyPr/>
        <a:lstStyle/>
        <a:p>
          <a:endParaRPr lang="zh-CN" altLang="en-US"/>
        </a:p>
      </dgm:t>
    </dgm:pt>
    <dgm:pt modelId="{B49FE54B-3922-4648-B783-C76BFED28453}" type="sibTrans" cxnId="{34B47E5C-0546-4D3F-88F8-E18746800303}">
      <dgm:prSet/>
      <dgm:spPr/>
      <dgm:t>
        <a:bodyPr/>
        <a:lstStyle/>
        <a:p>
          <a:endParaRPr lang="zh-CN" altLang="en-US"/>
        </a:p>
      </dgm:t>
    </dgm:pt>
    <dgm:pt modelId="{38F632B1-BF9E-449F-BFA6-097F9954EC47}">
      <dgm:prSet custT="1"/>
      <dgm:spPr>
        <a:solidFill>
          <a:srgbClr val="6666FF"/>
        </a:solidFill>
      </dgm:spPr>
      <dgm:t>
        <a:bodyPr/>
        <a:lstStyle/>
        <a:p>
          <a:pPr algn="l"/>
          <a:r>
            <a:rPr lang="en-US" altLang="zh-CN" sz="2400" b="1" dirty="0" smtClean="0">
              <a:solidFill>
                <a:schemeClr val="accent5">
                  <a:lumMod val="20000"/>
                  <a:lumOff val="80000"/>
                </a:schemeClr>
              </a:solidFill>
              <a:effectLst/>
            </a:rPr>
            <a:t>2、</a:t>
          </a:r>
          <a:r>
            <a:rPr lang="zh-CN" altLang="en-US" sz="2400" b="1" dirty="0" smtClean="0">
              <a:solidFill>
                <a:schemeClr val="accent5">
                  <a:lumMod val="20000"/>
                  <a:lumOff val="80000"/>
                </a:schemeClr>
              </a:solidFill>
              <a:effectLst/>
            </a:rPr>
            <a:t>应税行为完成的当天</a:t>
          </a:r>
        </a:p>
      </dgm:t>
    </dgm:pt>
    <dgm:pt modelId="{598E571D-B6ED-4DD8-8E63-90C9A5A5C05E}" type="parTrans" cxnId="{7A31B1C3-59E2-49CF-9DCC-F3F3F41B3CD1}">
      <dgm:prSet/>
      <dgm:spPr/>
      <dgm:t>
        <a:bodyPr/>
        <a:lstStyle/>
        <a:p>
          <a:endParaRPr lang="zh-CN" altLang="en-US"/>
        </a:p>
      </dgm:t>
    </dgm:pt>
    <dgm:pt modelId="{F7CB2436-AA03-4AA2-B731-3BC91B89C1F3}" type="sibTrans" cxnId="{7A31B1C3-59E2-49CF-9DCC-F3F3F41B3CD1}">
      <dgm:prSet/>
      <dgm:spPr/>
      <dgm:t>
        <a:bodyPr/>
        <a:lstStyle/>
        <a:p>
          <a:endParaRPr lang="zh-CN" altLang="en-US"/>
        </a:p>
      </dgm:t>
    </dgm:pt>
    <dgm:pt modelId="{DD2F8416-2456-4C2B-991A-FCF03675BDFB}" type="pres">
      <dgm:prSet presAssocID="{F5830DC0-4FEB-4462-A193-B5ADBC0BEF96}" presName="diagram" presStyleCnt="0">
        <dgm:presLayoutVars>
          <dgm:chPref val="1"/>
          <dgm:dir/>
          <dgm:animOne val="branch"/>
          <dgm:animLvl val="lvl"/>
          <dgm:resizeHandles val="exact"/>
        </dgm:presLayoutVars>
      </dgm:prSet>
      <dgm:spPr/>
      <dgm:t>
        <a:bodyPr/>
        <a:lstStyle/>
        <a:p>
          <a:endParaRPr lang="zh-CN" altLang="en-US"/>
        </a:p>
      </dgm:t>
    </dgm:pt>
    <dgm:pt modelId="{AF03A461-77EB-48F0-8E80-D9D406C9B401}" type="pres">
      <dgm:prSet presAssocID="{24BD6EC1-7ED1-406D-88C2-0D4E5A1B1F87}" presName="root1" presStyleCnt="0"/>
      <dgm:spPr/>
    </dgm:pt>
    <dgm:pt modelId="{11D0C33E-909D-40AE-9E3A-4026BD71AA94}" type="pres">
      <dgm:prSet presAssocID="{24BD6EC1-7ED1-406D-88C2-0D4E5A1B1F87}" presName="LevelOneTextNode" presStyleLbl="node0" presStyleIdx="0" presStyleCnt="1" custScaleX="88251" custScaleY="744102" custLinFactNeighborX="-67579" custLinFactNeighborY="-677">
        <dgm:presLayoutVars>
          <dgm:chPref val="3"/>
        </dgm:presLayoutVars>
      </dgm:prSet>
      <dgm:spPr/>
      <dgm:t>
        <a:bodyPr/>
        <a:lstStyle/>
        <a:p>
          <a:endParaRPr lang="zh-CN" altLang="en-US"/>
        </a:p>
      </dgm:t>
    </dgm:pt>
    <dgm:pt modelId="{C2857BFF-6D37-4E72-BFE4-C9585A29F7F1}" type="pres">
      <dgm:prSet presAssocID="{24BD6EC1-7ED1-406D-88C2-0D4E5A1B1F87}" presName="level2hierChild" presStyleCnt="0"/>
      <dgm:spPr/>
    </dgm:pt>
    <dgm:pt modelId="{7DB7D985-B78B-40C4-A64C-3BB7288D176F}" type="pres">
      <dgm:prSet presAssocID="{60623E1F-0AF4-4368-8E29-CC9100AF4BBA}" presName="conn2-1" presStyleLbl="parChTrans1D2" presStyleIdx="0" presStyleCnt="2"/>
      <dgm:spPr/>
      <dgm:t>
        <a:bodyPr/>
        <a:lstStyle/>
        <a:p>
          <a:endParaRPr lang="zh-CN" altLang="en-US"/>
        </a:p>
      </dgm:t>
    </dgm:pt>
    <dgm:pt modelId="{8B4B3333-540D-4F7F-B7B8-69C0951266B2}" type="pres">
      <dgm:prSet presAssocID="{60623E1F-0AF4-4368-8E29-CC9100AF4BBA}" presName="connTx" presStyleLbl="parChTrans1D2" presStyleIdx="0" presStyleCnt="2"/>
      <dgm:spPr/>
      <dgm:t>
        <a:bodyPr/>
        <a:lstStyle/>
        <a:p>
          <a:endParaRPr lang="zh-CN" altLang="en-US"/>
        </a:p>
      </dgm:t>
    </dgm:pt>
    <dgm:pt modelId="{1839720D-D094-4D85-873C-2A22E95FDB2D}" type="pres">
      <dgm:prSet presAssocID="{FEC888CC-CEBD-4523-84D5-E14498E7961E}" presName="root2" presStyleCnt="0"/>
      <dgm:spPr/>
    </dgm:pt>
    <dgm:pt modelId="{D0A50164-DDB7-47C7-ADCA-5FBA8C17EF96}" type="pres">
      <dgm:prSet presAssocID="{FEC888CC-CEBD-4523-84D5-E14498E7961E}" presName="LevelTwoTextNode" presStyleLbl="node2" presStyleIdx="0" presStyleCnt="2" custScaleX="100756" custScaleY="230123" custLinFactNeighborX="-86426" custLinFactNeighborY="-12330">
        <dgm:presLayoutVars>
          <dgm:chPref val="3"/>
        </dgm:presLayoutVars>
      </dgm:prSet>
      <dgm:spPr/>
      <dgm:t>
        <a:bodyPr/>
        <a:lstStyle/>
        <a:p>
          <a:endParaRPr lang="zh-CN" altLang="en-US"/>
        </a:p>
      </dgm:t>
    </dgm:pt>
    <dgm:pt modelId="{7566A700-F442-407F-9A95-808262B3C23B}" type="pres">
      <dgm:prSet presAssocID="{FEC888CC-CEBD-4523-84D5-E14498E7961E}" presName="level3hierChild" presStyleCnt="0"/>
      <dgm:spPr/>
    </dgm:pt>
    <dgm:pt modelId="{5F30A5A7-B3DB-4F12-8FFF-B9424687FBCB}" type="pres">
      <dgm:prSet presAssocID="{3D571A38-FA0D-4C4C-9343-E4A13981022D}" presName="conn2-1" presStyleLbl="parChTrans1D3" presStyleIdx="0" presStyleCnt="4"/>
      <dgm:spPr/>
      <dgm:t>
        <a:bodyPr/>
        <a:lstStyle/>
        <a:p>
          <a:endParaRPr lang="zh-CN" altLang="en-US"/>
        </a:p>
      </dgm:t>
    </dgm:pt>
    <dgm:pt modelId="{B9E2BAA6-13A1-4B96-BD38-D27D1DB637F6}" type="pres">
      <dgm:prSet presAssocID="{3D571A38-FA0D-4C4C-9343-E4A13981022D}" presName="connTx" presStyleLbl="parChTrans1D3" presStyleIdx="0" presStyleCnt="4"/>
      <dgm:spPr/>
      <dgm:t>
        <a:bodyPr/>
        <a:lstStyle/>
        <a:p>
          <a:endParaRPr lang="zh-CN" altLang="en-US"/>
        </a:p>
      </dgm:t>
    </dgm:pt>
    <dgm:pt modelId="{C1907526-EB24-4C7B-8E1A-3C08702E6CCE}" type="pres">
      <dgm:prSet presAssocID="{03F64E14-BE2C-43EB-9EFB-FE5DBCFA4818}" presName="root2" presStyleCnt="0"/>
      <dgm:spPr/>
    </dgm:pt>
    <dgm:pt modelId="{490871ED-A2E7-4D0D-8E5D-5F0A40A2C484}" type="pres">
      <dgm:prSet presAssocID="{03F64E14-BE2C-43EB-9EFB-FE5DBCFA4818}" presName="LevelTwoTextNode" presStyleLbl="node3" presStyleIdx="0" presStyleCnt="4" custScaleX="113053" custScaleY="167755" custLinFactX="-1200" custLinFactNeighborX="-100000" custLinFactNeighborY="-21544">
        <dgm:presLayoutVars>
          <dgm:chPref val="3"/>
        </dgm:presLayoutVars>
      </dgm:prSet>
      <dgm:spPr/>
      <dgm:t>
        <a:bodyPr/>
        <a:lstStyle/>
        <a:p>
          <a:endParaRPr lang="zh-CN" altLang="en-US"/>
        </a:p>
      </dgm:t>
    </dgm:pt>
    <dgm:pt modelId="{532556B0-7321-40BE-BC8A-C143FE46350F}" type="pres">
      <dgm:prSet presAssocID="{03F64E14-BE2C-43EB-9EFB-FE5DBCFA4818}" presName="level3hierChild" presStyleCnt="0"/>
      <dgm:spPr/>
    </dgm:pt>
    <dgm:pt modelId="{147F359A-2802-4C41-99C6-4EBDECEA8F32}" type="pres">
      <dgm:prSet presAssocID="{6298E935-A4F6-4CF1-B9A1-FE4CBFBF4E59}" presName="conn2-1" presStyleLbl="parChTrans1D3" presStyleIdx="1" presStyleCnt="4"/>
      <dgm:spPr/>
      <dgm:t>
        <a:bodyPr/>
        <a:lstStyle/>
        <a:p>
          <a:endParaRPr lang="zh-CN" altLang="en-US"/>
        </a:p>
      </dgm:t>
    </dgm:pt>
    <dgm:pt modelId="{81A972C0-8F61-47AD-AC00-0CA696C8321A}" type="pres">
      <dgm:prSet presAssocID="{6298E935-A4F6-4CF1-B9A1-FE4CBFBF4E59}" presName="connTx" presStyleLbl="parChTrans1D3" presStyleIdx="1" presStyleCnt="4"/>
      <dgm:spPr/>
      <dgm:t>
        <a:bodyPr/>
        <a:lstStyle/>
        <a:p>
          <a:endParaRPr lang="zh-CN" altLang="en-US"/>
        </a:p>
      </dgm:t>
    </dgm:pt>
    <dgm:pt modelId="{46AD9693-47D9-41DA-98A1-62D6D7456E55}" type="pres">
      <dgm:prSet presAssocID="{5934DD5B-3644-4AEB-B461-8EB25E56D9A2}" presName="root2" presStyleCnt="0"/>
      <dgm:spPr/>
    </dgm:pt>
    <dgm:pt modelId="{690CEF74-403D-4C8F-8FB5-31F973DB3246}" type="pres">
      <dgm:prSet presAssocID="{5934DD5B-3644-4AEB-B461-8EB25E56D9A2}" presName="LevelTwoTextNode" presStyleLbl="node3" presStyleIdx="1" presStyleCnt="4" custScaleX="113669" custScaleY="145947" custLinFactX="-1200" custLinFactNeighborX="-100000" custLinFactNeighborY="-13390">
        <dgm:presLayoutVars>
          <dgm:chPref val="3"/>
        </dgm:presLayoutVars>
      </dgm:prSet>
      <dgm:spPr/>
      <dgm:t>
        <a:bodyPr/>
        <a:lstStyle/>
        <a:p>
          <a:endParaRPr lang="zh-CN" altLang="en-US"/>
        </a:p>
      </dgm:t>
    </dgm:pt>
    <dgm:pt modelId="{90BCF7BE-AF3C-4012-8C10-1F5A47FA53EF}" type="pres">
      <dgm:prSet presAssocID="{5934DD5B-3644-4AEB-B461-8EB25E56D9A2}" presName="level3hierChild" presStyleCnt="0"/>
      <dgm:spPr/>
    </dgm:pt>
    <dgm:pt modelId="{D04A83EE-778F-4D5B-95E5-85545E484C28}" type="pres">
      <dgm:prSet presAssocID="{34F4E037-F245-4349-A54F-ACFB675B998A}" presName="conn2-1" presStyleLbl="parChTrans1D2" presStyleIdx="1" presStyleCnt="2"/>
      <dgm:spPr/>
      <dgm:t>
        <a:bodyPr/>
        <a:lstStyle/>
        <a:p>
          <a:endParaRPr lang="zh-CN" altLang="en-US"/>
        </a:p>
      </dgm:t>
    </dgm:pt>
    <dgm:pt modelId="{4739FB8D-8AC2-48B0-A64B-8DC229B62F1A}" type="pres">
      <dgm:prSet presAssocID="{34F4E037-F245-4349-A54F-ACFB675B998A}" presName="connTx" presStyleLbl="parChTrans1D2" presStyleIdx="1" presStyleCnt="2"/>
      <dgm:spPr/>
      <dgm:t>
        <a:bodyPr/>
        <a:lstStyle/>
        <a:p>
          <a:endParaRPr lang="zh-CN" altLang="en-US"/>
        </a:p>
      </dgm:t>
    </dgm:pt>
    <dgm:pt modelId="{620E6E6B-B423-4692-91F0-C4EB3DCB2E39}" type="pres">
      <dgm:prSet presAssocID="{4167B2A3-844A-4CF2-A182-8FF9E0C1106A}" presName="root2" presStyleCnt="0"/>
      <dgm:spPr/>
    </dgm:pt>
    <dgm:pt modelId="{75E345C9-A46D-43A9-A303-621114628753}" type="pres">
      <dgm:prSet presAssocID="{4167B2A3-844A-4CF2-A182-8FF9E0C1106A}" presName="LevelTwoTextNode" presStyleLbl="node2" presStyleIdx="1" presStyleCnt="2" custScaleX="101245" custScaleY="225504" custLinFactNeighborX="-87003" custLinFactNeighborY="14171">
        <dgm:presLayoutVars>
          <dgm:chPref val="3"/>
        </dgm:presLayoutVars>
      </dgm:prSet>
      <dgm:spPr/>
      <dgm:t>
        <a:bodyPr/>
        <a:lstStyle/>
        <a:p>
          <a:endParaRPr lang="zh-CN" altLang="en-US"/>
        </a:p>
      </dgm:t>
    </dgm:pt>
    <dgm:pt modelId="{DDEA40FF-5AAA-479E-BCFC-EC5CDC35F236}" type="pres">
      <dgm:prSet presAssocID="{4167B2A3-844A-4CF2-A182-8FF9E0C1106A}" presName="level3hierChild" presStyleCnt="0"/>
      <dgm:spPr/>
    </dgm:pt>
    <dgm:pt modelId="{BD461BC5-E7E3-4354-B637-6A37FBC534E1}" type="pres">
      <dgm:prSet presAssocID="{A088966F-54DD-4083-A6C4-35D1998E2C76}" presName="conn2-1" presStyleLbl="parChTrans1D3" presStyleIdx="2" presStyleCnt="4"/>
      <dgm:spPr/>
      <dgm:t>
        <a:bodyPr/>
        <a:lstStyle/>
        <a:p>
          <a:endParaRPr lang="zh-CN" altLang="en-US"/>
        </a:p>
      </dgm:t>
    </dgm:pt>
    <dgm:pt modelId="{987DFC59-F40A-406A-B232-C11BB7A4E842}" type="pres">
      <dgm:prSet presAssocID="{A088966F-54DD-4083-A6C4-35D1998E2C76}" presName="connTx" presStyleLbl="parChTrans1D3" presStyleIdx="2" presStyleCnt="4"/>
      <dgm:spPr/>
      <dgm:t>
        <a:bodyPr/>
        <a:lstStyle/>
        <a:p>
          <a:endParaRPr lang="zh-CN" altLang="en-US"/>
        </a:p>
      </dgm:t>
    </dgm:pt>
    <dgm:pt modelId="{37CBAA1D-6288-4D0A-B580-5E056A8E01A6}" type="pres">
      <dgm:prSet presAssocID="{A8C70717-CCB8-495A-8BBD-58BB785D634E}" presName="root2" presStyleCnt="0"/>
      <dgm:spPr/>
    </dgm:pt>
    <dgm:pt modelId="{186D5E3B-748F-46AC-B3E1-9E2B23ECC63F}" type="pres">
      <dgm:prSet presAssocID="{A8C70717-CCB8-495A-8BBD-58BB785D634E}" presName="LevelTwoTextNode" presStyleLbl="node3" presStyleIdx="2" presStyleCnt="4" custScaleX="117734" custScaleY="149946" custLinFactX="-975" custLinFactNeighborX="-100000" custLinFactNeighborY="25881">
        <dgm:presLayoutVars>
          <dgm:chPref val="3"/>
        </dgm:presLayoutVars>
      </dgm:prSet>
      <dgm:spPr/>
      <dgm:t>
        <a:bodyPr/>
        <a:lstStyle/>
        <a:p>
          <a:endParaRPr lang="zh-CN" altLang="en-US"/>
        </a:p>
      </dgm:t>
    </dgm:pt>
    <dgm:pt modelId="{D66904CE-A010-4DFD-99FA-E247734D9D64}" type="pres">
      <dgm:prSet presAssocID="{A8C70717-CCB8-495A-8BBD-58BB785D634E}" presName="level3hierChild" presStyleCnt="0"/>
      <dgm:spPr/>
    </dgm:pt>
    <dgm:pt modelId="{0923A694-BDFC-434B-872D-918AB7F1AB96}" type="pres">
      <dgm:prSet presAssocID="{598E571D-B6ED-4DD8-8E63-90C9A5A5C05E}" presName="conn2-1" presStyleLbl="parChTrans1D3" presStyleIdx="3" presStyleCnt="4"/>
      <dgm:spPr/>
      <dgm:t>
        <a:bodyPr/>
        <a:lstStyle/>
        <a:p>
          <a:endParaRPr lang="zh-CN" altLang="en-US"/>
        </a:p>
      </dgm:t>
    </dgm:pt>
    <dgm:pt modelId="{95D72E92-204C-4158-8064-C11B18AD9AD8}" type="pres">
      <dgm:prSet presAssocID="{598E571D-B6ED-4DD8-8E63-90C9A5A5C05E}" presName="connTx" presStyleLbl="parChTrans1D3" presStyleIdx="3" presStyleCnt="4"/>
      <dgm:spPr/>
      <dgm:t>
        <a:bodyPr/>
        <a:lstStyle/>
        <a:p>
          <a:endParaRPr lang="zh-CN" altLang="en-US"/>
        </a:p>
      </dgm:t>
    </dgm:pt>
    <dgm:pt modelId="{BCCA6DFD-7560-4B88-BD5A-4D4AC27070E6}" type="pres">
      <dgm:prSet presAssocID="{38F632B1-BF9E-449F-BFA6-097F9954EC47}" presName="root2" presStyleCnt="0"/>
      <dgm:spPr/>
    </dgm:pt>
    <dgm:pt modelId="{0B78631E-D164-4E8B-8BF3-768A3C568004}" type="pres">
      <dgm:prSet presAssocID="{38F632B1-BF9E-449F-BFA6-097F9954EC47}" presName="LevelTwoTextNode" presStyleLbl="node3" presStyleIdx="3" presStyleCnt="4" custScaleX="118451" custScaleY="155573" custLinFactX="-975" custLinFactNeighborX="-100000" custLinFactNeighborY="35246">
        <dgm:presLayoutVars>
          <dgm:chPref val="3"/>
        </dgm:presLayoutVars>
      </dgm:prSet>
      <dgm:spPr/>
      <dgm:t>
        <a:bodyPr/>
        <a:lstStyle/>
        <a:p>
          <a:endParaRPr lang="zh-CN" altLang="en-US"/>
        </a:p>
      </dgm:t>
    </dgm:pt>
    <dgm:pt modelId="{FC2B0241-E0D0-4373-BA00-FC43BF2ADADE}" type="pres">
      <dgm:prSet presAssocID="{38F632B1-BF9E-449F-BFA6-097F9954EC47}" presName="level3hierChild" presStyleCnt="0"/>
      <dgm:spPr/>
    </dgm:pt>
  </dgm:ptLst>
  <dgm:cxnLst>
    <dgm:cxn modelId="{246DA5A2-1BB0-4692-AE70-7155AA6DDFD6}" type="presOf" srcId="{A8C70717-CCB8-495A-8BBD-58BB785D634E}" destId="{186D5E3B-748F-46AC-B3E1-9E2B23ECC63F}" srcOrd="0" destOrd="0" presId="urn:microsoft.com/office/officeart/2005/8/layout/hierarchy2"/>
    <dgm:cxn modelId="{F03EE08C-535B-4989-8C6E-79721E6E09F1}" srcId="{FEC888CC-CEBD-4523-84D5-E14498E7961E}" destId="{03F64E14-BE2C-43EB-9EFB-FE5DBCFA4818}" srcOrd="0" destOrd="0" parTransId="{3D571A38-FA0D-4C4C-9343-E4A13981022D}" sibTransId="{BD65E2AF-EE10-4714-BCB7-00B66EC730A7}"/>
    <dgm:cxn modelId="{5EEFF1C7-77A1-4611-9549-18524E66C8E6}" type="presOf" srcId="{A088966F-54DD-4083-A6C4-35D1998E2C76}" destId="{987DFC59-F40A-406A-B232-C11BB7A4E842}" srcOrd="1" destOrd="0" presId="urn:microsoft.com/office/officeart/2005/8/layout/hierarchy2"/>
    <dgm:cxn modelId="{990C44EC-29C1-4264-B9FB-D0D8E7E19AD9}" type="presOf" srcId="{38F632B1-BF9E-449F-BFA6-097F9954EC47}" destId="{0B78631E-D164-4E8B-8BF3-768A3C568004}" srcOrd="0" destOrd="0" presId="urn:microsoft.com/office/officeart/2005/8/layout/hierarchy2"/>
    <dgm:cxn modelId="{9D1B74D9-0145-440C-8239-17EA9FA9503B}" type="presOf" srcId="{34F4E037-F245-4349-A54F-ACFB675B998A}" destId="{4739FB8D-8AC2-48B0-A64B-8DC229B62F1A}" srcOrd="1" destOrd="0" presId="urn:microsoft.com/office/officeart/2005/8/layout/hierarchy2"/>
    <dgm:cxn modelId="{D1293A9E-87E0-4E0B-8222-1BA1D35FAC0B}" type="presOf" srcId="{5934DD5B-3644-4AEB-B461-8EB25E56D9A2}" destId="{690CEF74-403D-4C8F-8FB5-31F973DB3246}" srcOrd="0" destOrd="0" presId="urn:microsoft.com/office/officeart/2005/8/layout/hierarchy2"/>
    <dgm:cxn modelId="{9C477917-F50D-44E8-93CD-63FC2DBE9B3C}" type="presOf" srcId="{6298E935-A4F6-4CF1-B9A1-FE4CBFBF4E59}" destId="{81A972C0-8F61-47AD-AC00-0CA696C8321A}" srcOrd="1" destOrd="0" presId="urn:microsoft.com/office/officeart/2005/8/layout/hierarchy2"/>
    <dgm:cxn modelId="{13497CF1-5860-4CF0-ADAC-484F28C291D2}" type="presOf" srcId="{03F64E14-BE2C-43EB-9EFB-FE5DBCFA4818}" destId="{490871ED-A2E7-4D0D-8E5D-5F0A40A2C484}" srcOrd="0" destOrd="0" presId="urn:microsoft.com/office/officeart/2005/8/layout/hierarchy2"/>
    <dgm:cxn modelId="{C1D85E25-B6CE-4C00-9E13-EC21CC04F2E4}" type="presOf" srcId="{A088966F-54DD-4083-A6C4-35D1998E2C76}" destId="{BD461BC5-E7E3-4354-B637-6A37FBC534E1}" srcOrd="0" destOrd="0" presId="urn:microsoft.com/office/officeart/2005/8/layout/hierarchy2"/>
    <dgm:cxn modelId="{1B41A657-4D2C-4B4A-8563-29FB413D94F8}" srcId="{FEC888CC-CEBD-4523-84D5-E14498E7961E}" destId="{5934DD5B-3644-4AEB-B461-8EB25E56D9A2}" srcOrd="1" destOrd="0" parTransId="{6298E935-A4F6-4CF1-B9A1-FE4CBFBF4E59}" sibTransId="{14BDF82E-394D-4DDE-BBE5-9458280783DB}"/>
    <dgm:cxn modelId="{34B47E5C-0546-4D3F-88F8-E18746800303}" srcId="{4167B2A3-844A-4CF2-A182-8FF9E0C1106A}" destId="{A8C70717-CCB8-495A-8BBD-58BB785D634E}" srcOrd="0" destOrd="0" parTransId="{A088966F-54DD-4083-A6C4-35D1998E2C76}" sibTransId="{B49FE54B-3922-4648-B783-C76BFED28453}"/>
    <dgm:cxn modelId="{877476EA-7BD8-4C16-9E56-66B244CA0A1A}" type="presOf" srcId="{FEC888CC-CEBD-4523-84D5-E14498E7961E}" destId="{D0A50164-DDB7-47C7-ADCA-5FBA8C17EF96}" srcOrd="0" destOrd="0" presId="urn:microsoft.com/office/officeart/2005/8/layout/hierarchy2"/>
    <dgm:cxn modelId="{E07CE33D-3D62-4825-845F-1D6B9E4D4A06}" srcId="{F5830DC0-4FEB-4462-A193-B5ADBC0BEF96}" destId="{24BD6EC1-7ED1-406D-88C2-0D4E5A1B1F87}" srcOrd="0" destOrd="0" parTransId="{270CF938-BFE4-480B-8D33-2C27C8B3B19C}" sibTransId="{16130B5C-8CCD-4147-82B4-A9383D7A10D6}"/>
    <dgm:cxn modelId="{7BA04044-C1FE-4A57-A38F-4828A3F88C65}" type="presOf" srcId="{F5830DC0-4FEB-4462-A193-B5ADBC0BEF96}" destId="{DD2F8416-2456-4C2B-991A-FCF03675BDFB}" srcOrd="0" destOrd="0" presId="urn:microsoft.com/office/officeart/2005/8/layout/hierarchy2"/>
    <dgm:cxn modelId="{B14290C4-4C82-4F23-ADDD-8457B2506AA5}" type="presOf" srcId="{4167B2A3-844A-4CF2-A182-8FF9E0C1106A}" destId="{75E345C9-A46D-43A9-A303-621114628753}" srcOrd="0" destOrd="0" presId="urn:microsoft.com/office/officeart/2005/8/layout/hierarchy2"/>
    <dgm:cxn modelId="{40D1A1BA-11B3-48B6-928F-D20661885F20}" type="presOf" srcId="{34F4E037-F245-4349-A54F-ACFB675B998A}" destId="{D04A83EE-778F-4D5B-95E5-85545E484C28}" srcOrd="0" destOrd="0" presId="urn:microsoft.com/office/officeart/2005/8/layout/hierarchy2"/>
    <dgm:cxn modelId="{7568169F-D6E4-40C0-AE92-6DADFF4636DA}" type="presOf" srcId="{598E571D-B6ED-4DD8-8E63-90C9A5A5C05E}" destId="{95D72E92-204C-4158-8064-C11B18AD9AD8}" srcOrd="1" destOrd="0" presId="urn:microsoft.com/office/officeart/2005/8/layout/hierarchy2"/>
    <dgm:cxn modelId="{96EC0328-8B03-487F-BC18-07BF75D41D23}" type="presOf" srcId="{24BD6EC1-7ED1-406D-88C2-0D4E5A1B1F87}" destId="{11D0C33E-909D-40AE-9E3A-4026BD71AA94}" srcOrd="0" destOrd="0" presId="urn:microsoft.com/office/officeart/2005/8/layout/hierarchy2"/>
    <dgm:cxn modelId="{C7EAE011-1233-4A47-92DC-F18E8486C1C7}" type="presOf" srcId="{3D571A38-FA0D-4C4C-9343-E4A13981022D}" destId="{5F30A5A7-B3DB-4F12-8FFF-B9424687FBCB}" srcOrd="0" destOrd="0" presId="urn:microsoft.com/office/officeart/2005/8/layout/hierarchy2"/>
    <dgm:cxn modelId="{E82D4F84-40D3-4827-AF8B-460649DCECDD}" type="presOf" srcId="{60623E1F-0AF4-4368-8E29-CC9100AF4BBA}" destId="{8B4B3333-540D-4F7F-B7B8-69C0951266B2}" srcOrd="1" destOrd="0" presId="urn:microsoft.com/office/officeart/2005/8/layout/hierarchy2"/>
    <dgm:cxn modelId="{4D6438F4-8636-4F95-9A51-B3FD62C78CD5}" srcId="{24BD6EC1-7ED1-406D-88C2-0D4E5A1B1F87}" destId="{4167B2A3-844A-4CF2-A182-8FF9E0C1106A}" srcOrd="1" destOrd="0" parTransId="{34F4E037-F245-4349-A54F-ACFB675B998A}" sibTransId="{52DECC2E-457D-4A6B-AC68-52F3597944F3}"/>
    <dgm:cxn modelId="{11E8CEB0-E32F-4B9C-AC8B-3FA14FABE74B}" type="presOf" srcId="{60623E1F-0AF4-4368-8E29-CC9100AF4BBA}" destId="{7DB7D985-B78B-40C4-A64C-3BB7288D176F}" srcOrd="0" destOrd="0" presId="urn:microsoft.com/office/officeart/2005/8/layout/hierarchy2"/>
    <dgm:cxn modelId="{A0406408-FB9F-4896-BFF7-571AD0E5E2E6}" type="presOf" srcId="{598E571D-B6ED-4DD8-8E63-90C9A5A5C05E}" destId="{0923A694-BDFC-434B-872D-918AB7F1AB96}" srcOrd="0" destOrd="0" presId="urn:microsoft.com/office/officeart/2005/8/layout/hierarchy2"/>
    <dgm:cxn modelId="{2A15C4B8-2E81-4356-83A3-33B11F1DCB8D}" srcId="{24BD6EC1-7ED1-406D-88C2-0D4E5A1B1F87}" destId="{FEC888CC-CEBD-4523-84D5-E14498E7961E}" srcOrd="0" destOrd="0" parTransId="{60623E1F-0AF4-4368-8E29-CC9100AF4BBA}" sibTransId="{52F0F1AC-AA0C-47C8-A1F7-8AC1B667945F}"/>
    <dgm:cxn modelId="{7A31B1C3-59E2-49CF-9DCC-F3F3F41B3CD1}" srcId="{4167B2A3-844A-4CF2-A182-8FF9E0C1106A}" destId="{38F632B1-BF9E-449F-BFA6-097F9954EC47}" srcOrd="1" destOrd="0" parTransId="{598E571D-B6ED-4DD8-8E63-90C9A5A5C05E}" sibTransId="{F7CB2436-AA03-4AA2-B731-3BC91B89C1F3}"/>
    <dgm:cxn modelId="{A3C013B4-448E-48F4-A822-88540D26C871}" type="presOf" srcId="{3D571A38-FA0D-4C4C-9343-E4A13981022D}" destId="{B9E2BAA6-13A1-4B96-BD38-D27D1DB637F6}" srcOrd="1" destOrd="0" presId="urn:microsoft.com/office/officeart/2005/8/layout/hierarchy2"/>
    <dgm:cxn modelId="{A73A1907-92BC-4DE5-B657-267C3F53C7C5}" type="presOf" srcId="{6298E935-A4F6-4CF1-B9A1-FE4CBFBF4E59}" destId="{147F359A-2802-4C41-99C6-4EBDECEA8F32}" srcOrd="0" destOrd="0" presId="urn:microsoft.com/office/officeart/2005/8/layout/hierarchy2"/>
    <dgm:cxn modelId="{993D5914-80E2-434A-98D0-C421DD676F30}" type="presParOf" srcId="{DD2F8416-2456-4C2B-991A-FCF03675BDFB}" destId="{AF03A461-77EB-48F0-8E80-D9D406C9B401}" srcOrd="0" destOrd="0" presId="urn:microsoft.com/office/officeart/2005/8/layout/hierarchy2"/>
    <dgm:cxn modelId="{87FB85D5-DDC2-493C-82A3-3698B98EF828}" type="presParOf" srcId="{AF03A461-77EB-48F0-8E80-D9D406C9B401}" destId="{11D0C33E-909D-40AE-9E3A-4026BD71AA94}" srcOrd="0" destOrd="0" presId="urn:microsoft.com/office/officeart/2005/8/layout/hierarchy2"/>
    <dgm:cxn modelId="{53B8B145-7483-442D-A715-6FF80E3E6DF0}" type="presParOf" srcId="{AF03A461-77EB-48F0-8E80-D9D406C9B401}" destId="{C2857BFF-6D37-4E72-BFE4-C9585A29F7F1}" srcOrd="1" destOrd="0" presId="urn:microsoft.com/office/officeart/2005/8/layout/hierarchy2"/>
    <dgm:cxn modelId="{0A102AE5-525E-4441-B2D8-5AF8E63D96D5}" type="presParOf" srcId="{C2857BFF-6D37-4E72-BFE4-C9585A29F7F1}" destId="{7DB7D985-B78B-40C4-A64C-3BB7288D176F}" srcOrd="0" destOrd="0" presId="urn:microsoft.com/office/officeart/2005/8/layout/hierarchy2"/>
    <dgm:cxn modelId="{523C0BBD-9787-4F8C-8669-495107CB8F79}" type="presParOf" srcId="{7DB7D985-B78B-40C4-A64C-3BB7288D176F}" destId="{8B4B3333-540D-4F7F-B7B8-69C0951266B2}" srcOrd="0" destOrd="0" presId="urn:microsoft.com/office/officeart/2005/8/layout/hierarchy2"/>
    <dgm:cxn modelId="{71433F6D-DA89-4154-BC40-857E85B2D2ED}" type="presParOf" srcId="{C2857BFF-6D37-4E72-BFE4-C9585A29F7F1}" destId="{1839720D-D094-4D85-873C-2A22E95FDB2D}" srcOrd="1" destOrd="0" presId="urn:microsoft.com/office/officeart/2005/8/layout/hierarchy2"/>
    <dgm:cxn modelId="{949866A8-677E-488B-92A2-D39AB779AE81}" type="presParOf" srcId="{1839720D-D094-4D85-873C-2A22E95FDB2D}" destId="{D0A50164-DDB7-47C7-ADCA-5FBA8C17EF96}" srcOrd="0" destOrd="0" presId="urn:microsoft.com/office/officeart/2005/8/layout/hierarchy2"/>
    <dgm:cxn modelId="{D29710D4-E48B-47D6-B799-AC36726844B8}" type="presParOf" srcId="{1839720D-D094-4D85-873C-2A22E95FDB2D}" destId="{7566A700-F442-407F-9A95-808262B3C23B}" srcOrd="1" destOrd="0" presId="urn:microsoft.com/office/officeart/2005/8/layout/hierarchy2"/>
    <dgm:cxn modelId="{456ECCB8-4917-4E71-A06D-98FD8066C542}" type="presParOf" srcId="{7566A700-F442-407F-9A95-808262B3C23B}" destId="{5F30A5A7-B3DB-4F12-8FFF-B9424687FBCB}" srcOrd="0" destOrd="0" presId="urn:microsoft.com/office/officeart/2005/8/layout/hierarchy2"/>
    <dgm:cxn modelId="{E365B71F-9D1D-4853-AC7A-475FAF08FA3E}" type="presParOf" srcId="{5F30A5A7-B3DB-4F12-8FFF-B9424687FBCB}" destId="{B9E2BAA6-13A1-4B96-BD38-D27D1DB637F6}" srcOrd="0" destOrd="0" presId="urn:microsoft.com/office/officeart/2005/8/layout/hierarchy2"/>
    <dgm:cxn modelId="{EB580F77-744C-46EC-9AB0-2669801A361F}" type="presParOf" srcId="{7566A700-F442-407F-9A95-808262B3C23B}" destId="{C1907526-EB24-4C7B-8E1A-3C08702E6CCE}" srcOrd="1" destOrd="0" presId="urn:microsoft.com/office/officeart/2005/8/layout/hierarchy2"/>
    <dgm:cxn modelId="{D9060DAB-AD56-433E-91FB-04886D699296}" type="presParOf" srcId="{C1907526-EB24-4C7B-8E1A-3C08702E6CCE}" destId="{490871ED-A2E7-4D0D-8E5D-5F0A40A2C484}" srcOrd="0" destOrd="0" presId="urn:microsoft.com/office/officeart/2005/8/layout/hierarchy2"/>
    <dgm:cxn modelId="{7334496D-FF00-4468-BCCE-C5243DE3F929}" type="presParOf" srcId="{C1907526-EB24-4C7B-8E1A-3C08702E6CCE}" destId="{532556B0-7321-40BE-BC8A-C143FE46350F}" srcOrd="1" destOrd="0" presId="urn:microsoft.com/office/officeart/2005/8/layout/hierarchy2"/>
    <dgm:cxn modelId="{0F046EAE-A7EF-43AF-8F72-1C30DE6410E6}" type="presParOf" srcId="{7566A700-F442-407F-9A95-808262B3C23B}" destId="{147F359A-2802-4C41-99C6-4EBDECEA8F32}" srcOrd="2" destOrd="0" presId="urn:microsoft.com/office/officeart/2005/8/layout/hierarchy2"/>
    <dgm:cxn modelId="{9B16C101-A3DF-4BF6-B508-951F56513A67}" type="presParOf" srcId="{147F359A-2802-4C41-99C6-4EBDECEA8F32}" destId="{81A972C0-8F61-47AD-AC00-0CA696C8321A}" srcOrd="0" destOrd="0" presId="urn:microsoft.com/office/officeart/2005/8/layout/hierarchy2"/>
    <dgm:cxn modelId="{DE351C6D-32FC-42C0-93BB-BA1E6AD82B46}" type="presParOf" srcId="{7566A700-F442-407F-9A95-808262B3C23B}" destId="{46AD9693-47D9-41DA-98A1-62D6D7456E55}" srcOrd="3" destOrd="0" presId="urn:microsoft.com/office/officeart/2005/8/layout/hierarchy2"/>
    <dgm:cxn modelId="{7E87316F-C073-4DAF-9E9A-BA12D090597A}" type="presParOf" srcId="{46AD9693-47D9-41DA-98A1-62D6D7456E55}" destId="{690CEF74-403D-4C8F-8FB5-31F973DB3246}" srcOrd="0" destOrd="0" presId="urn:microsoft.com/office/officeart/2005/8/layout/hierarchy2"/>
    <dgm:cxn modelId="{09D048AC-A9FE-4C5F-BCCE-B14131F8C5BB}" type="presParOf" srcId="{46AD9693-47D9-41DA-98A1-62D6D7456E55}" destId="{90BCF7BE-AF3C-4012-8C10-1F5A47FA53EF}" srcOrd="1" destOrd="0" presId="urn:microsoft.com/office/officeart/2005/8/layout/hierarchy2"/>
    <dgm:cxn modelId="{89AE72CF-3248-4EA8-864F-F8E31CBB2A53}" type="presParOf" srcId="{C2857BFF-6D37-4E72-BFE4-C9585A29F7F1}" destId="{D04A83EE-778F-4D5B-95E5-85545E484C28}" srcOrd="2" destOrd="0" presId="urn:microsoft.com/office/officeart/2005/8/layout/hierarchy2"/>
    <dgm:cxn modelId="{ECF6E7A2-BA21-4D5A-8F9A-A9483B82A581}" type="presParOf" srcId="{D04A83EE-778F-4D5B-95E5-85545E484C28}" destId="{4739FB8D-8AC2-48B0-A64B-8DC229B62F1A}" srcOrd="0" destOrd="0" presId="urn:microsoft.com/office/officeart/2005/8/layout/hierarchy2"/>
    <dgm:cxn modelId="{68F5E4F0-82D6-4D60-B807-49E8223BFCFE}" type="presParOf" srcId="{C2857BFF-6D37-4E72-BFE4-C9585A29F7F1}" destId="{620E6E6B-B423-4692-91F0-C4EB3DCB2E39}" srcOrd="3" destOrd="0" presId="urn:microsoft.com/office/officeart/2005/8/layout/hierarchy2"/>
    <dgm:cxn modelId="{F7B909C8-5A47-4EB4-B4E8-157FC7478A93}" type="presParOf" srcId="{620E6E6B-B423-4692-91F0-C4EB3DCB2E39}" destId="{75E345C9-A46D-43A9-A303-621114628753}" srcOrd="0" destOrd="0" presId="urn:microsoft.com/office/officeart/2005/8/layout/hierarchy2"/>
    <dgm:cxn modelId="{CB0BE729-21BC-4EC0-A038-9182BFD61E6D}" type="presParOf" srcId="{620E6E6B-B423-4692-91F0-C4EB3DCB2E39}" destId="{DDEA40FF-5AAA-479E-BCFC-EC5CDC35F236}" srcOrd="1" destOrd="0" presId="urn:microsoft.com/office/officeart/2005/8/layout/hierarchy2"/>
    <dgm:cxn modelId="{A3E63989-60DE-4BC1-9432-BE23D4F6E0E4}" type="presParOf" srcId="{DDEA40FF-5AAA-479E-BCFC-EC5CDC35F236}" destId="{BD461BC5-E7E3-4354-B637-6A37FBC534E1}" srcOrd="0" destOrd="0" presId="urn:microsoft.com/office/officeart/2005/8/layout/hierarchy2"/>
    <dgm:cxn modelId="{9EB8E1AE-69A5-496A-A73D-84813D16CBFD}" type="presParOf" srcId="{BD461BC5-E7E3-4354-B637-6A37FBC534E1}" destId="{987DFC59-F40A-406A-B232-C11BB7A4E842}" srcOrd="0" destOrd="0" presId="urn:microsoft.com/office/officeart/2005/8/layout/hierarchy2"/>
    <dgm:cxn modelId="{531840EC-EF5D-4254-87F4-4B3AA096A55F}" type="presParOf" srcId="{DDEA40FF-5AAA-479E-BCFC-EC5CDC35F236}" destId="{37CBAA1D-6288-4D0A-B580-5E056A8E01A6}" srcOrd="1" destOrd="0" presId="urn:microsoft.com/office/officeart/2005/8/layout/hierarchy2"/>
    <dgm:cxn modelId="{98F05950-A558-4B25-AECA-1C57C1AB1B26}" type="presParOf" srcId="{37CBAA1D-6288-4D0A-B580-5E056A8E01A6}" destId="{186D5E3B-748F-46AC-B3E1-9E2B23ECC63F}" srcOrd="0" destOrd="0" presId="urn:microsoft.com/office/officeart/2005/8/layout/hierarchy2"/>
    <dgm:cxn modelId="{B51DE0D9-DFC0-4EBF-B67D-F8CC20F48F95}" type="presParOf" srcId="{37CBAA1D-6288-4D0A-B580-5E056A8E01A6}" destId="{D66904CE-A010-4DFD-99FA-E247734D9D64}" srcOrd="1" destOrd="0" presId="urn:microsoft.com/office/officeart/2005/8/layout/hierarchy2"/>
    <dgm:cxn modelId="{1B82E734-583B-4BEE-880C-912F6B875613}" type="presParOf" srcId="{DDEA40FF-5AAA-479E-BCFC-EC5CDC35F236}" destId="{0923A694-BDFC-434B-872D-918AB7F1AB96}" srcOrd="2" destOrd="0" presId="urn:microsoft.com/office/officeart/2005/8/layout/hierarchy2"/>
    <dgm:cxn modelId="{AB416291-320C-4556-AFC5-5BFFFBB2226D}" type="presParOf" srcId="{0923A694-BDFC-434B-872D-918AB7F1AB96}" destId="{95D72E92-204C-4158-8064-C11B18AD9AD8}" srcOrd="0" destOrd="0" presId="urn:microsoft.com/office/officeart/2005/8/layout/hierarchy2"/>
    <dgm:cxn modelId="{569A2273-CCCC-4C3D-A6D9-2775A758C0BA}" type="presParOf" srcId="{DDEA40FF-5AAA-479E-BCFC-EC5CDC35F236}" destId="{BCCA6DFD-7560-4B88-BD5A-4D4AC27070E6}" srcOrd="3" destOrd="0" presId="urn:microsoft.com/office/officeart/2005/8/layout/hierarchy2"/>
    <dgm:cxn modelId="{932C9140-B465-455C-9982-8E041FC076C8}" type="presParOf" srcId="{BCCA6DFD-7560-4B88-BD5A-4D4AC27070E6}" destId="{0B78631E-D164-4E8B-8BF3-768A3C568004}" srcOrd="0" destOrd="0" presId="urn:microsoft.com/office/officeart/2005/8/layout/hierarchy2"/>
    <dgm:cxn modelId="{4BBDF091-4E08-4817-8A13-7C85847BCA15}" type="presParOf" srcId="{BCCA6DFD-7560-4B88-BD5A-4D4AC27070E6}" destId="{FC2B0241-E0D0-4373-BA00-FC43BF2ADADE}"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F1CA4ABC-F77A-40D1-897C-7671E67734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73F206D3-A912-40F3-88E9-E92CB589AE7D}">
      <dgm:prSet phldrT="[文本]" custT="1"/>
      <dgm:spPr/>
      <dgm:t>
        <a:bodyPr/>
        <a:lstStyle/>
        <a:p>
          <a:pPr algn="ctr"/>
          <a:r>
            <a:rPr lang="zh-CN" altLang="en-US" sz="3600" b="1" dirty="0" smtClean="0"/>
            <a:t>六、</a:t>
          </a:r>
          <a:r>
            <a:rPr lang="zh-CN" sz="3600" dirty="0" smtClean="0"/>
            <a:t>纳税</a:t>
          </a:r>
          <a:r>
            <a:rPr lang="zh-CN" altLang="en-US" sz="3600" dirty="0" smtClean="0"/>
            <a:t>地点和征收机关</a:t>
          </a:r>
          <a:endParaRPr lang="zh-CN" altLang="en-US" sz="3600" dirty="0"/>
        </a:p>
      </dgm:t>
    </dgm:pt>
    <dgm:pt modelId="{15E014EF-90C2-424A-A324-15BB0DB84EF3}" type="parTrans" cxnId="{F3255718-9506-4E12-A0A7-852C2CE75788}">
      <dgm:prSet/>
      <dgm:spPr/>
      <dgm:t>
        <a:bodyPr/>
        <a:lstStyle/>
        <a:p>
          <a:endParaRPr lang="zh-CN" altLang="en-US"/>
        </a:p>
      </dgm:t>
    </dgm:pt>
    <dgm:pt modelId="{72F52007-B59E-402B-8B14-844DAFC7EEE4}" type="sibTrans" cxnId="{F3255718-9506-4E12-A0A7-852C2CE75788}">
      <dgm:prSet/>
      <dgm:spPr/>
      <dgm:t>
        <a:bodyPr/>
        <a:lstStyle/>
        <a:p>
          <a:endParaRPr lang="zh-CN" altLang="en-US"/>
        </a:p>
      </dgm:t>
    </dgm:pt>
    <dgm:pt modelId="{F483BFD8-3166-4A7C-A70D-8342B238A923}" type="pres">
      <dgm:prSet presAssocID="{F1CA4ABC-F77A-40D1-897C-7671E677342C}" presName="linear" presStyleCnt="0">
        <dgm:presLayoutVars>
          <dgm:animLvl val="lvl"/>
          <dgm:resizeHandles val="exact"/>
        </dgm:presLayoutVars>
      </dgm:prSet>
      <dgm:spPr/>
    </dgm:pt>
    <dgm:pt modelId="{A0074A2D-F254-4C86-A100-144380167654}" type="pres">
      <dgm:prSet presAssocID="{73F206D3-A912-40F3-88E9-E92CB589AE7D}" presName="parentText" presStyleLbl="node1" presStyleIdx="0" presStyleCnt="1" custLinFactNeighborX="-348" custLinFactNeighborY="-32846">
        <dgm:presLayoutVars>
          <dgm:chMax val="0"/>
          <dgm:bulletEnabled val="1"/>
        </dgm:presLayoutVars>
      </dgm:prSet>
      <dgm:spPr/>
      <dgm:t>
        <a:bodyPr/>
        <a:lstStyle/>
        <a:p>
          <a:endParaRPr lang="zh-CN" altLang="en-US"/>
        </a:p>
      </dgm:t>
    </dgm:pt>
  </dgm:ptLst>
  <dgm:cxnLst>
    <dgm:cxn modelId="{F3255718-9506-4E12-A0A7-852C2CE75788}" srcId="{F1CA4ABC-F77A-40D1-897C-7671E677342C}" destId="{73F206D3-A912-40F3-88E9-E92CB589AE7D}" srcOrd="0" destOrd="0" parTransId="{15E014EF-90C2-424A-A324-15BB0DB84EF3}" sibTransId="{72F52007-B59E-402B-8B14-844DAFC7EEE4}"/>
    <dgm:cxn modelId="{C9986234-06D3-4A48-8DE8-60E1C68F9C89}" type="presOf" srcId="{F1CA4ABC-F77A-40D1-897C-7671E677342C}" destId="{F483BFD8-3166-4A7C-A70D-8342B238A923}" srcOrd="0" destOrd="0" presId="urn:microsoft.com/office/officeart/2005/8/layout/vList2"/>
    <dgm:cxn modelId="{8E3D4669-9F4E-40EC-B920-3C6D3C5F0707}" type="presOf" srcId="{73F206D3-A912-40F3-88E9-E92CB589AE7D}" destId="{A0074A2D-F254-4C86-A100-144380167654}" srcOrd="0" destOrd="0" presId="urn:microsoft.com/office/officeart/2005/8/layout/vList2"/>
    <dgm:cxn modelId="{8E7A5FD3-F4C0-4B78-9304-848005A44DF9}" type="presParOf" srcId="{F483BFD8-3166-4A7C-A70D-8342B238A923}" destId="{A0074A2D-F254-4C86-A100-144380167654}" srcOrd="0" destOrd="0" presId="urn:microsoft.com/office/officeart/2005/8/layout/vList2"/>
  </dgm:cxnLst>
  <dgm:bg/>
  <dgm:whole/>
</dgm:dataModel>
</file>

<file path=ppt/diagrams/data22.xml><?xml version="1.0" encoding="utf-8"?>
<dgm:dataModel xmlns:dgm="http://schemas.openxmlformats.org/drawingml/2006/diagram" xmlns:a="http://schemas.openxmlformats.org/drawingml/2006/main">
  <dgm:ptLst>
    <dgm:pt modelId="{F5830DC0-4FEB-4462-A193-B5ADBC0BEF96}" type="doc">
      <dgm:prSet loTypeId="urn:microsoft.com/office/officeart/2005/8/layout/hierarchy2" loCatId="hierarchy" qsTypeId="urn:microsoft.com/office/officeart/2005/8/quickstyle/simple3" qsCatId="simple" csTypeId="urn:microsoft.com/office/officeart/2005/8/colors/colorful2" csCatId="colorful" phldr="1"/>
      <dgm:spPr/>
      <dgm:t>
        <a:bodyPr/>
        <a:lstStyle/>
        <a:p>
          <a:endParaRPr lang="zh-CN" altLang="en-US"/>
        </a:p>
      </dgm:t>
    </dgm:pt>
    <dgm:pt modelId="{24BD6EC1-7ED1-406D-88C2-0D4E5A1B1F87}">
      <dgm:prSet phldrT="[文本]" custT="1"/>
      <dgm:spPr>
        <a:solidFill>
          <a:schemeClr val="accent5">
            <a:lumMod val="20000"/>
            <a:lumOff val="80000"/>
          </a:schemeClr>
        </a:solidFill>
      </dgm:spPr>
      <dgm:t>
        <a:bodyPr/>
        <a:lstStyle/>
        <a:p>
          <a:r>
            <a:rPr lang="zh-CN" altLang="zh-CN" sz="4000" b="1" dirty="0" smtClean="0">
              <a:solidFill>
                <a:srgbClr val="000000"/>
              </a:solidFill>
              <a:effectLst/>
            </a:rPr>
            <a:t>纳</a:t>
          </a:r>
          <a:endParaRPr lang="en-US" altLang="zh-CN" sz="4000" b="1" dirty="0" smtClean="0">
            <a:solidFill>
              <a:srgbClr val="000000"/>
            </a:solidFill>
            <a:effectLst/>
          </a:endParaRPr>
        </a:p>
        <a:p>
          <a:r>
            <a:rPr lang="zh-CN" altLang="zh-CN" sz="4000" b="1" dirty="0" smtClean="0">
              <a:solidFill>
                <a:srgbClr val="000000"/>
              </a:solidFill>
              <a:effectLst/>
            </a:rPr>
            <a:t>税</a:t>
          </a:r>
          <a:endParaRPr lang="en-US" altLang="zh-CN" sz="4000" b="1" dirty="0" smtClean="0">
            <a:solidFill>
              <a:srgbClr val="000000"/>
            </a:solidFill>
            <a:effectLst/>
          </a:endParaRPr>
        </a:p>
        <a:p>
          <a:r>
            <a:rPr lang="zh-CN" altLang="zh-CN" sz="4000" b="1" dirty="0" smtClean="0">
              <a:solidFill>
                <a:srgbClr val="000000"/>
              </a:solidFill>
              <a:effectLst/>
            </a:rPr>
            <a:t>地</a:t>
          </a:r>
          <a:endParaRPr lang="en-US" altLang="zh-CN" sz="4000" b="1" dirty="0" smtClean="0">
            <a:solidFill>
              <a:srgbClr val="000000"/>
            </a:solidFill>
            <a:effectLst/>
          </a:endParaRPr>
        </a:p>
        <a:p>
          <a:r>
            <a:rPr lang="zh-CN" altLang="zh-CN" sz="4000" b="1" dirty="0" smtClean="0">
              <a:solidFill>
                <a:srgbClr val="000000"/>
              </a:solidFill>
              <a:effectLst/>
            </a:rPr>
            <a:t>点</a:t>
          </a:r>
          <a:endParaRPr lang="zh-CN" altLang="en-US" sz="4000" b="1" dirty="0">
            <a:solidFill>
              <a:srgbClr val="000000"/>
            </a:solidFill>
          </a:endParaRPr>
        </a:p>
      </dgm:t>
    </dgm:pt>
    <dgm:pt modelId="{270CF938-BFE4-480B-8D33-2C27C8B3B19C}" type="parTrans" cxnId="{E07CE33D-3D62-4825-845F-1D6B9E4D4A06}">
      <dgm:prSet/>
      <dgm:spPr/>
      <dgm:t>
        <a:bodyPr/>
        <a:lstStyle/>
        <a:p>
          <a:endParaRPr lang="zh-CN" altLang="en-US"/>
        </a:p>
      </dgm:t>
    </dgm:pt>
    <dgm:pt modelId="{16130B5C-8CCD-4147-82B4-A9383D7A10D6}" type="sibTrans" cxnId="{E07CE33D-3D62-4825-845F-1D6B9E4D4A06}">
      <dgm:prSet/>
      <dgm:spPr/>
      <dgm:t>
        <a:bodyPr/>
        <a:lstStyle/>
        <a:p>
          <a:endParaRPr lang="zh-CN" altLang="en-US"/>
        </a:p>
      </dgm:t>
    </dgm:pt>
    <dgm:pt modelId="{FEC888CC-CEBD-4523-84D5-E14498E7961E}">
      <dgm:prSet phldrT="[文本]" custT="1"/>
      <dgm:spPr>
        <a:solidFill>
          <a:schemeClr val="bg2">
            <a:lumMod val="60000"/>
            <a:lumOff val="40000"/>
          </a:schemeClr>
        </a:solidFill>
      </dgm:spPr>
      <dgm:t>
        <a:bodyPr/>
        <a:lstStyle/>
        <a:p>
          <a:r>
            <a:rPr lang="zh-CN" altLang="en-US" sz="2800" dirty="0" smtClean="0">
              <a:solidFill>
                <a:srgbClr val="000000"/>
              </a:solidFill>
            </a:rPr>
            <a:t>建筑业</a:t>
          </a:r>
          <a:endParaRPr lang="zh-CN" altLang="en-US" sz="2800" dirty="0">
            <a:solidFill>
              <a:srgbClr val="000000"/>
            </a:solidFill>
          </a:endParaRPr>
        </a:p>
      </dgm:t>
    </dgm:pt>
    <dgm:pt modelId="{60623E1F-0AF4-4368-8E29-CC9100AF4BBA}" type="parTrans" cxnId="{2A15C4B8-2E81-4356-83A3-33B11F1DCB8D}">
      <dgm:prSet/>
      <dgm:spPr/>
      <dgm:t>
        <a:bodyPr/>
        <a:lstStyle/>
        <a:p>
          <a:endParaRPr lang="zh-CN" altLang="en-US"/>
        </a:p>
      </dgm:t>
    </dgm:pt>
    <dgm:pt modelId="{52F0F1AC-AA0C-47C8-A1F7-8AC1B667945F}" type="sibTrans" cxnId="{2A15C4B8-2E81-4356-83A3-33B11F1DCB8D}">
      <dgm:prSet/>
      <dgm:spPr/>
      <dgm:t>
        <a:bodyPr/>
        <a:lstStyle/>
        <a:p>
          <a:endParaRPr lang="zh-CN" altLang="en-US"/>
        </a:p>
      </dgm:t>
    </dgm:pt>
    <dgm:pt modelId="{03F64E14-BE2C-43EB-9EFB-FE5DBCFA4818}">
      <dgm:prSet phldrT="[文本]" custT="1"/>
      <dgm:spPr/>
      <dgm:t>
        <a:bodyPr/>
        <a:lstStyle/>
        <a:p>
          <a:r>
            <a:rPr lang="zh-CN" altLang="zh-CN" sz="2400" b="1" dirty="0" smtClean="0">
              <a:solidFill>
                <a:schemeClr val="tx1">
                  <a:lumMod val="10000"/>
                </a:schemeClr>
              </a:solidFill>
              <a:effectLst/>
            </a:rPr>
            <a:t>应税劳务</a:t>
          </a:r>
          <a:endParaRPr lang="en-US" altLang="zh-CN" sz="2400" b="1" dirty="0" smtClean="0">
            <a:solidFill>
              <a:schemeClr val="tx1">
                <a:lumMod val="10000"/>
              </a:schemeClr>
            </a:solidFill>
            <a:effectLst/>
          </a:endParaRPr>
        </a:p>
        <a:p>
          <a:r>
            <a:rPr lang="zh-CN" altLang="zh-CN" sz="2400" b="1" dirty="0" smtClean="0">
              <a:solidFill>
                <a:schemeClr val="tx1">
                  <a:lumMod val="10000"/>
                </a:schemeClr>
              </a:solidFill>
              <a:effectLst/>
            </a:rPr>
            <a:t>发生地</a:t>
          </a:r>
          <a:endParaRPr lang="zh-CN" altLang="en-US" sz="2400" dirty="0">
            <a:solidFill>
              <a:schemeClr val="tx1">
                <a:lumMod val="10000"/>
              </a:schemeClr>
            </a:solidFill>
          </a:endParaRPr>
        </a:p>
      </dgm:t>
    </dgm:pt>
    <dgm:pt modelId="{3D571A38-FA0D-4C4C-9343-E4A13981022D}" type="parTrans" cxnId="{F03EE08C-535B-4989-8C6E-79721E6E09F1}">
      <dgm:prSet/>
      <dgm:spPr/>
      <dgm:t>
        <a:bodyPr/>
        <a:lstStyle/>
        <a:p>
          <a:endParaRPr lang="zh-CN" altLang="en-US"/>
        </a:p>
      </dgm:t>
    </dgm:pt>
    <dgm:pt modelId="{BD65E2AF-EE10-4714-BCB7-00B66EC730A7}" type="sibTrans" cxnId="{F03EE08C-535B-4989-8C6E-79721E6E09F1}">
      <dgm:prSet/>
      <dgm:spPr/>
      <dgm:t>
        <a:bodyPr/>
        <a:lstStyle/>
        <a:p>
          <a:endParaRPr lang="zh-CN" altLang="en-US"/>
        </a:p>
      </dgm:t>
    </dgm:pt>
    <dgm:pt modelId="{4167B2A3-844A-4CF2-A182-8FF9E0C1106A}">
      <dgm:prSet phldrT="[文本]" custT="1"/>
      <dgm:spPr>
        <a:solidFill>
          <a:schemeClr val="bg2">
            <a:lumMod val="60000"/>
            <a:lumOff val="40000"/>
          </a:schemeClr>
        </a:solidFill>
      </dgm:spPr>
      <dgm:t>
        <a:bodyPr/>
        <a:lstStyle/>
        <a:p>
          <a:r>
            <a:rPr lang="zh-CN" altLang="en-US" sz="2800" dirty="0" smtClean="0">
              <a:solidFill>
                <a:srgbClr val="000000"/>
              </a:solidFill>
            </a:rPr>
            <a:t>土地使用权</a:t>
          </a:r>
          <a:endParaRPr lang="zh-CN" altLang="en-US" sz="2800" dirty="0">
            <a:solidFill>
              <a:srgbClr val="000000"/>
            </a:solidFill>
          </a:endParaRPr>
        </a:p>
      </dgm:t>
    </dgm:pt>
    <dgm:pt modelId="{34F4E037-F245-4349-A54F-ACFB675B998A}" type="parTrans" cxnId="{4D6438F4-8636-4F95-9A51-B3FD62C78CD5}">
      <dgm:prSet/>
      <dgm:spPr/>
      <dgm:t>
        <a:bodyPr/>
        <a:lstStyle/>
        <a:p>
          <a:endParaRPr lang="zh-CN" altLang="en-US"/>
        </a:p>
      </dgm:t>
    </dgm:pt>
    <dgm:pt modelId="{52DECC2E-457D-4A6B-AC68-52F3597944F3}" type="sibTrans" cxnId="{4D6438F4-8636-4F95-9A51-B3FD62C78CD5}">
      <dgm:prSet/>
      <dgm:spPr/>
      <dgm:t>
        <a:bodyPr/>
        <a:lstStyle/>
        <a:p>
          <a:endParaRPr lang="zh-CN" altLang="en-US"/>
        </a:p>
      </dgm:t>
    </dgm:pt>
    <dgm:pt modelId="{26D30EE7-9BED-4380-8EA2-9915179A9DA5}">
      <dgm:prSet phldrT="[文本]" custT="1"/>
      <dgm:spPr/>
      <dgm:t>
        <a:bodyPr/>
        <a:lstStyle/>
        <a:p>
          <a:r>
            <a:rPr lang="en-US" altLang="zh-CN" sz="2400" b="0" dirty="0" smtClean="0">
              <a:solidFill>
                <a:srgbClr val="000000"/>
              </a:solidFill>
              <a:effectLst/>
            </a:rPr>
            <a:t>1、</a:t>
          </a:r>
          <a:r>
            <a:rPr lang="zh-CN" altLang="en-US" sz="2400" b="0" dirty="0" smtClean="0">
              <a:solidFill>
                <a:srgbClr val="000000"/>
              </a:solidFill>
              <a:effectLst/>
            </a:rPr>
            <a:t>转让</a:t>
          </a:r>
          <a:endParaRPr lang="en-US" altLang="zh-CN" sz="2400" b="0" dirty="0" smtClean="0">
            <a:solidFill>
              <a:srgbClr val="000000"/>
            </a:solidFill>
            <a:effectLst/>
          </a:endParaRPr>
        </a:p>
        <a:p>
          <a:r>
            <a:rPr lang="en-US" altLang="zh-CN" sz="2400" b="0" dirty="0" smtClean="0">
              <a:solidFill>
                <a:srgbClr val="000000"/>
              </a:solidFill>
              <a:effectLst/>
            </a:rPr>
            <a:t>2、</a:t>
          </a:r>
          <a:r>
            <a:rPr lang="zh-CN" altLang="en-US" sz="2400" b="0" dirty="0" smtClean="0">
              <a:solidFill>
                <a:srgbClr val="000000"/>
              </a:solidFill>
              <a:effectLst/>
            </a:rPr>
            <a:t>出租</a:t>
          </a:r>
        </a:p>
      </dgm:t>
    </dgm:pt>
    <dgm:pt modelId="{44C3EB68-2BD1-4EE1-B370-ADF2B36559EE}" type="parTrans" cxnId="{D5ADFE8D-946C-4335-8B00-FE90E2AE1BC6}">
      <dgm:prSet/>
      <dgm:spPr/>
      <dgm:t>
        <a:bodyPr/>
        <a:lstStyle/>
        <a:p>
          <a:endParaRPr lang="zh-CN" altLang="en-US"/>
        </a:p>
      </dgm:t>
    </dgm:pt>
    <dgm:pt modelId="{06F49EDE-B439-4C2F-9A30-5D5151D49147}" type="sibTrans" cxnId="{D5ADFE8D-946C-4335-8B00-FE90E2AE1BC6}">
      <dgm:prSet/>
      <dgm:spPr/>
      <dgm:t>
        <a:bodyPr/>
        <a:lstStyle/>
        <a:p>
          <a:endParaRPr lang="zh-CN" altLang="en-US"/>
        </a:p>
      </dgm:t>
    </dgm:pt>
    <dgm:pt modelId="{A8C70717-CCB8-495A-8BBD-58BB785D634E}">
      <dgm:prSet custT="1"/>
      <dgm:spPr>
        <a:solidFill>
          <a:srgbClr val="FFFFFF"/>
        </a:solidFill>
      </dgm:spPr>
      <dgm:t>
        <a:bodyPr/>
        <a:lstStyle/>
        <a:p>
          <a:r>
            <a:rPr lang="zh-CN" altLang="zh-CN" sz="2400" b="1" dirty="0" smtClean="0">
              <a:solidFill>
                <a:schemeClr val="tx1">
                  <a:lumMod val="10000"/>
                </a:schemeClr>
              </a:solidFill>
              <a:effectLst/>
            </a:rPr>
            <a:t>土地</a:t>
          </a:r>
          <a:endParaRPr lang="en-US" altLang="zh-CN" sz="2400" b="1" dirty="0" smtClean="0">
            <a:solidFill>
              <a:schemeClr val="tx1">
                <a:lumMod val="10000"/>
              </a:schemeClr>
            </a:solidFill>
            <a:effectLst/>
          </a:endParaRPr>
        </a:p>
        <a:p>
          <a:r>
            <a:rPr lang="zh-CN" altLang="zh-CN" sz="2400" b="1" dirty="0" smtClean="0">
              <a:solidFill>
                <a:schemeClr val="tx1">
                  <a:lumMod val="10000"/>
                </a:schemeClr>
              </a:solidFill>
              <a:effectLst/>
            </a:rPr>
            <a:t>所在地</a:t>
          </a:r>
          <a:endParaRPr lang="zh-CN" altLang="en-US" sz="2400" b="1" dirty="0" smtClean="0">
            <a:solidFill>
              <a:schemeClr val="tx1">
                <a:lumMod val="10000"/>
              </a:schemeClr>
            </a:solidFill>
            <a:effectLst/>
          </a:endParaRPr>
        </a:p>
      </dgm:t>
    </dgm:pt>
    <dgm:pt modelId="{A088966F-54DD-4083-A6C4-35D1998E2C76}" type="parTrans" cxnId="{34B47E5C-0546-4D3F-88F8-E18746800303}">
      <dgm:prSet/>
      <dgm:spPr/>
      <dgm:t>
        <a:bodyPr/>
        <a:lstStyle/>
        <a:p>
          <a:endParaRPr lang="zh-CN" altLang="en-US"/>
        </a:p>
      </dgm:t>
    </dgm:pt>
    <dgm:pt modelId="{B49FE54B-3922-4648-B783-C76BFED28453}" type="sibTrans" cxnId="{34B47E5C-0546-4D3F-88F8-E18746800303}">
      <dgm:prSet/>
      <dgm:spPr/>
      <dgm:t>
        <a:bodyPr/>
        <a:lstStyle/>
        <a:p>
          <a:endParaRPr lang="zh-CN" altLang="en-US"/>
        </a:p>
      </dgm:t>
    </dgm:pt>
    <dgm:pt modelId="{1DB7C90D-2990-4387-A0FD-881DF4CDAEEC}">
      <dgm:prSet custT="1"/>
      <dgm:spPr>
        <a:solidFill>
          <a:schemeClr val="bg2">
            <a:lumMod val="60000"/>
            <a:lumOff val="40000"/>
          </a:schemeClr>
        </a:solidFill>
      </dgm:spPr>
      <dgm:t>
        <a:bodyPr/>
        <a:lstStyle/>
        <a:p>
          <a:r>
            <a:rPr lang="zh-CN" altLang="en-US" sz="2800" dirty="0" smtClean="0">
              <a:solidFill>
                <a:srgbClr val="000000"/>
              </a:solidFill>
            </a:rPr>
            <a:t>不动产</a:t>
          </a:r>
          <a:endParaRPr lang="zh-CN" altLang="en-US" sz="2800" dirty="0">
            <a:solidFill>
              <a:srgbClr val="000000"/>
            </a:solidFill>
          </a:endParaRPr>
        </a:p>
      </dgm:t>
    </dgm:pt>
    <dgm:pt modelId="{0B91715B-DC57-4EB6-AF74-1330511883B0}" type="parTrans" cxnId="{7C4971C2-982A-42C7-8756-7F49ADD291CB}">
      <dgm:prSet/>
      <dgm:spPr/>
      <dgm:t>
        <a:bodyPr/>
        <a:lstStyle/>
        <a:p>
          <a:endParaRPr lang="zh-CN" altLang="en-US"/>
        </a:p>
      </dgm:t>
    </dgm:pt>
    <dgm:pt modelId="{48D3AD5D-F12E-46DD-9CC4-D0F846F229DC}" type="sibTrans" cxnId="{7C4971C2-982A-42C7-8756-7F49ADD291CB}">
      <dgm:prSet/>
      <dgm:spPr/>
      <dgm:t>
        <a:bodyPr/>
        <a:lstStyle/>
        <a:p>
          <a:endParaRPr lang="zh-CN" altLang="en-US"/>
        </a:p>
      </dgm:t>
    </dgm:pt>
    <dgm:pt modelId="{5D229D21-FC4E-4D68-AA02-C7B7005F4329}">
      <dgm:prSet custT="1"/>
      <dgm:spPr>
        <a:solidFill>
          <a:schemeClr val="bg2">
            <a:lumMod val="60000"/>
            <a:lumOff val="40000"/>
          </a:schemeClr>
        </a:solidFill>
      </dgm:spPr>
      <dgm:t>
        <a:bodyPr/>
        <a:lstStyle/>
        <a:p>
          <a:r>
            <a:rPr lang="zh-CN" altLang="en-US" sz="2800" dirty="0" smtClean="0">
              <a:solidFill>
                <a:srgbClr val="000000"/>
              </a:solidFill>
            </a:rPr>
            <a:t>其他（包括</a:t>
          </a:r>
          <a:r>
            <a:rPr lang="zh-CN" altLang="en-US" sz="2800" b="1" dirty="0" smtClean="0">
              <a:solidFill>
                <a:srgbClr val="FF0000"/>
              </a:solidFill>
            </a:rPr>
            <a:t>服务业</a:t>
          </a:r>
          <a:r>
            <a:rPr lang="zh-CN" altLang="en-US" sz="2800" dirty="0" smtClean="0">
              <a:solidFill>
                <a:srgbClr val="000000"/>
              </a:solidFill>
            </a:rPr>
            <a:t>）</a:t>
          </a:r>
          <a:endParaRPr lang="zh-CN" altLang="en-US" sz="2800" dirty="0">
            <a:solidFill>
              <a:srgbClr val="000000"/>
            </a:solidFill>
          </a:endParaRPr>
        </a:p>
      </dgm:t>
    </dgm:pt>
    <dgm:pt modelId="{A60B52B0-CABF-47B8-9D95-905493E3B92E}" type="parTrans" cxnId="{C359178D-FE2B-443B-A14D-4C8F8A78E735}">
      <dgm:prSet/>
      <dgm:spPr/>
      <dgm:t>
        <a:bodyPr/>
        <a:lstStyle/>
        <a:p>
          <a:endParaRPr lang="zh-CN" altLang="en-US"/>
        </a:p>
      </dgm:t>
    </dgm:pt>
    <dgm:pt modelId="{B914E51A-9A0A-406B-A767-E9D2F14413F5}" type="sibTrans" cxnId="{C359178D-FE2B-443B-A14D-4C8F8A78E735}">
      <dgm:prSet/>
      <dgm:spPr/>
      <dgm:t>
        <a:bodyPr/>
        <a:lstStyle/>
        <a:p>
          <a:endParaRPr lang="zh-CN" altLang="en-US"/>
        </a:p>
      </dgm:t>
    </dgm:pt>
    <dgm:pt modelId="{E66A382D-903A-4249-9AB1-34602DB3BC7F}">
      <dgm:prSet custT="1"/>
      <dgm:spPr/>
      <dgm:t>
        <a:bodyPr/>
        <a:lstStyle/>
        <a:p>
          <a:r>
            <a:rPr lang="zh-CN" altLang="zh-CN" sz="2400" b="1" dirty="0" smtClean="0">
              <a:solidFill>
                <a:schemeClr val="tx1">
                  <a:lumMod val="10000"/>
                </a:schemeClr>
              </a:solidFill>
              <a:effectLst/>
            </a:rPr>
            <a:t>机构所在地或者居住地</a:t>
          </a:r>
          <a:endParaRPr lang="zh-CN" altLang="en-US" sz="2400" b="1" dirty="0">
            <a:solidFill>
              <a:schemeClr val="tx1">
                <a:lumMod val="10000"/>
              </a:schemeClr>
            </a:solidFill>
            <a:effectLst/>
          </a:endParaRPr>
        </a:p>
      </dgm:t>
    </dgm:pt>
    <dgm:pt modelId="{40A26E2D-DAC9-4FA5-9DD7-685DD661104F}" type="parTrans" cxnId="{9E16F338-6DF9-427F-9612-55CCF6925C5B}">
      <dgm:prSet/>
      <dgm:spPr/>
      <dgm:t>
        <a:bodyPr/>
        <a:lstStyle/>
        <a:p>
          <a:endParaRPr lang="zh-CN" altLang="en-US"/>
        </a:p>
      </dgm:t>
    </dgm:pt>
    <dgm:pt modelId="{EFD1168D-9D7E-48E9-9CE1-3C41EE447FBE}" type="sibTrans" cxnId="{9E16F338-6DF9-427F-9612-55CCF6925C5B}">
      <dgm:prSet/>
      <dgm:spPr/>
      <dgm:t>
        <a:bodyPr/>
        <a:lstStyle/>
        <a:p>
          <a:endParaRPr lang="zh-CN" altLang="en-US"/>
        </a:p>
      </dgm:t>
    </dgm:pt>
    <dgm:pt modelId="{48475E4A-C849-4EFC-9687-EA884D705FC3}">
      <dgm:prSet custT="1"/>
      <dgm:spPr/>
      <dgm:t>
        <a:bodyPr/>
        <a:lstStyle/>
        <a:p>
          <a:r>
            <a:rPr lang="en-US" altLang="zh-CN" sz="2400" b="0" dirty="0" smtClean="0">
              <a:solidFill>
                <a:srgbClr val="000000"/>
              </a:solidFill>
              <a:effectLst/>
            </a:rPr>
            <a:t>1、</a:t>
          </a:r>
          <a:r>
            <a:rPr lang="zh-CN" altLang="en-US" sz="2400" b="0" dirty="0" smtClean="0">
              <a:solidFill>
                <a:srgbClr val="000000"/>
              </a:solidFill>
              <a:effectLst/>
            </a:rPr>
            <a:t>转让</a:t>
          </a:r>
          <a:endParaRPr lang="en-US" altLang="zh-CN" sz="2400" b="0" dirty="0" smtClean="0">
            <a:solidFill>
              <a:srgbClr val="000000"/>
            </a:solidFill>
            <a:effectLst/>
          </a:endParaRPr>
        </a:p>
        <a:p>
          <a:r>
            <a:rPr lang="en-US" altLang="zh-CN" sz="2400" b="0" dirty="0" smtClean="0">
              <a:solidFill>
                <a:srgbClr val="000000"/>
              </a:solidFill>
              <a:effectLst/>
            </a:rPr>
            <a:t>2、</a:t>
          </a:r>
          <a:r>
            <a:rPr lang="zh-CN" altLang="en-US" sz="2400" b="0" dirty="0" smtClean="0">
              <a:solidFill>
                <a:srgbClr val="000000"/>
              </a:solidFill>
              <a:effectLst/>
            </a:rPr>
            <a:t>出租</a:t>
          </a:r>
          <a:endParaRPr lang="zh-CN" altLang="en-US" sz="2400" b="0" dirty="0"/>
        </a:p>
      </dgm:t>
    </dgm:pt>
    <dgm:pt modelId="{656777BF-A339-41A3-8E95-E39BB66103EF}" type="parTrans" cxnId="{6E3E64C0-9098-429B-AC1F-5D843E69913E}">
      <dgm:prSet/>
      <dgm:spPr/>
      <dgm:t>
        <a:bodyPr/>
        <a:lstStyle/>
        <a:p>
          <a:endParaRPr lang="zh-CN" altLang="en-US"/>
        </a:p>
      </dgm:t>
    </dgm:pt>
    <dgm:pt modelId="{B99FA93D-21AD-489B-B040-F363ACFCA0AD}" type="sibTrans" cxnId="{6E3E64C0-9098-429B-AC1F-5D843E69913E}">
      <dgm:prSet/>
      <dgm:spPr/>
      <dgm:t>
        <a:bodyPr/>
        <a:lstStyle/>
        <a:p>
          <a:endParaRPr lang="zh-CN" altLang="en-US"/>
        </a:p>
      </dgm:t>
    </dgm:pt>
    <dgm:pt modelId="{39EF08EF-4384-451D-B308-921338B7629A}">
      <dgm:prSet custT="1"/>
      <dgm:spPr/>
      <dgm:t>
        <a:bodyPr/>
        <a:lstStyle/>
        <a:p>
          <a:r>
            <a:rPr lang="zh-CN" altLang="zh-CN" sz="2400" b="1" dirty="0" smtClean="0">
              <a:solidFill>
                <a:schemeClr val="tx1">
                  <a:lumMod val="10000"/>
                </a:schemeClr>
              </a:solidFill>
              <a:effectLst/>
            </a:rPr>
            <a:t>不动产</a:t>
          </a:r>
          <a:endParaRPr lang="en-US" altLang="zh-CN" sz="2400" b="1" dirty="0" smtClean="0">
            <a:solidFill>
              <a:schemeClr val="tx1">
                <a:lumMod val="10000"/>
              </a:schemeClr>
            </a:solidFill>
            <a:effectLst/>
          </a:endParaRPr>
        </a:p>
        <a:p>
          <a:r>
            <a:rPr lang="zh-CN" altLang="zh-CN" sz="2400" b="1" dirty="0" smtClean="0">
              <a:solidFill>
                <a:schemeClr val="tx1">
                  <a:lumMod val="10000"/>
                </a:schemeClr>
              </a:solidFill>
              <a:effectLst/>
            </a:rPr>
            <a:t>所在地</a:t>
          </a:r>
          <a:endParaRPr lang="zh-CN" altLang="en-US" sz="2400" b="1" dirty="0">
            <a:solidFill>
              <a:schemeClr val="tx1">
                <a:lumMod val="10000"/>
              </a:schemeClr>
            </a:solidFill>
            <a:effectLst/>
          </a:endParaRPr>
        </a:p>
      </dgm:t>
    </dgm:pt>
    <dgm:pt modelId="{7034F715-AD09-445C-AB22-24162F5C0577}" type="parTrans" cxnId="{90ECDE2F-C12C-4411-B5AE-15BE4F40A015}">
      <dgm:prSet/>
      <dgm:spPr/>
      <dgm:t>
        <a:bodyPr/>
        <a:lstStyle/>
        <a:p>
          <a:endParaRPr lang="zh-CN" altLang="en-US"/>
        </a:p>
      </dgm:t>
    </dgm:pt>
    <dgm:pt modelId="{FA843484-FC5E-45BF-85BA-D037EB128F12}" type="sibTrans" cxnId="{90ECDE2F-C12C-4411-B5AE-15BE4F40A015}">
      <dgm:prSet/>
      <dgm:spPr/>
      <dgm:t>
        <a:bodyPr/>
        <a:lstStyle/>
        <a:p>
          <a:endParaRPr lang="zh-CN" altLang="en-US"/>
        </a:p>
      </dgm:t>
    </dgm:pt>
    <dgm:pt modelId="{DD2F8416-2456-4C2B-991A-FCF03675BDFB}" type="pres">
      <dgm:prSet presAssocID="{F5830DC0-4FEB-4462-A193-B5ADBC0BEF96}" presName="diagram" presStyleCnt="0">
        <dgm:presLayoutVars>
          <dgm:chPref val="1"/>
          <dgm:dir/>
          <dgm:animOne val="branch"/>
          <dgm:animLvl val="lvl"/>
          <dgm:resizeHandles val="exact"/>
        </dgm:presLayoutVars>
      </dgm:prSet>
      <dgm:spPr/>
      <dgm:t>
        <a:bodyPr/>
        <a:lstStyle/>
        <a:p>
          <a:endParaRPr lang="zh-CN" altLang="en-US"/>
        </a:p>
      </dgm:t>
    </dgm:pt>
    <dgm:pt modelId="{AF03A461-77EB-48F0-8E80-D9D406C9B401}" type="pres">
      <dgm:prSet presAssocID="{24BD6EC1-7ED1-406D-88C2-0D4E5A1B1F87}" presName="root1" presStyleCnt="0"/>
      <dgm:spPr/>
    </dgm:pt>
    <dgm:pt modelId="{11D0C33E-909D-40AE-9E3A-4026BD71AA94}" type="pres">
      <dgm:prSet presAssocID="{24BD6EC1-7ED1-406D-88C2-0D4E5A1B1F87}" presName="LevelOneTextNode" presStyleLbl="node0" presStyleIdx="0" presStyleCnt="1" custScaleX="122159" custScaleY="634216" custLinFactNeighborX="4568" custLinFactNeighborY="3101">
        <dgm:presLayoutVars>
          <dgm:chPref val="3"/>
        </dgm:presLayoutVars>
      </dgm:prSet>
      <dgm:spPr/>
      <dgm:t>
        <a:bodyPr/>
        <a:lstStyle/>
        <a:p>
          <a:endParaRPr lang="zh-CN" altLang="en-US"/>
        </a:p>
      </dgm:t>
    </dgm:pt>
    <dgm:pt modelId="{C2857BFF-6D37-4E72-BFE4-C9585A29F7F1}" type="pres">
      <dgm:prSet presAssocID="{24BD6EC1-7ED1-406D-88C2-0D4E5A1B1F87}" presName="level2hierChild" presStyleCnt="0"/>
      <dgm:spPr/>
    </dgm:pt>
    <dgm:pt modelId="{7DB7D985-B78B-40C4-A64C-3BB7288D176F}" type="pres">
      <dgm:prSet presAssocID="{60623E1F-0AF4-4368-8E29-CC9100AF4BBA}" presName="conn2-1" presStyleLbl="parChTrans1D2" presStyleIdx="0" presStyleCnt="4"/>
      <dgm:spPr/>
      <dgm:t>
        <a:bodyPr/>
        <a:lstStyle/>
        <a:p>
          <a:endParaRPr lang="zh-CN" altLang="en-US"/>
        </a:p>
      </dgm:t>
    </dgm:pt>
    <dgm:pt modelId="{8B4B3333-540D-4F7F-B7B8-69C0951266B2}" type="pres">
      <dgm:prSet presAssocID="{60623E1F-0AF4-4368-8E29-CC9100AF4BBA}" presName="connTx" presStyleLbl="parChTrans1D2" presStyleIdx="0" presStyleCnt="4"/>
      <dgm:spPr/>
      <dgm:t>
        <a:bodyPr/>
        <a:lstStyle/>
        <a:p>
          <a:endParaRPr lang="zh-CN" altLang="en-US"/>
        </a:p>
      </dgm:t>
    </dgm:pt>
    <dgm:pt modelId="{1839720D-D094-4D85-873C-2A22E95FDB2D}" type="pres">
      <dgm:prSet presAssocID="{FEC888CC-CEBD-4523-84D5-E14498E7961E}" presName="root2" presStyleCnt="0"/>
      <dgm:spPr/>
    </dgm:pt>
    <dgm:pt modelId="{D0A50164-DDB7-47C7-ADCA-5FBA8C17EF96}" type="pres">
      <dgm:prSet presAssocID="{FEC888CC-CEBD-4523-84D5-E14498E7961E}" presName="LevelTwoTextNode" presStyleLbl="node2" presStyleIdx="0" presStyleCnt="4" custScaleX="161998" custScaleY="192745" custLinFactNeighborX="-3315" custLinFactNeighborY="-34272">
        <dgm:presLayoutVars>
          <dgm:chPref val="3"/>
        </dgm:presLayoutVars>
      </dgm:prSet>
      <dgm:spPr/>
      <dgm:t>
        <a:bodyPr/>
        <a:lstStyle/>
        <a:p>
          <a:endParaRPr lang="zh-CN" altLang="en-US"/>
        </a:p>
      </dgm:t>
    </dgm:pt>
    <dgm:pt modelId="{7566A700-F442-407F-9A95-808262B3C23B}" type="pres">
      <dgm:prSet presAssocID="{FEC888CC-CEBD-4523-84D5-E14498E7961E}" presName="level3hierChild" presStyleCnt="0"/>
      <dgm:spPr/>
    </dgm:pt>
    <dgm:pt modelId="{5F30A5A7-B3DB-4F12-8FFF-B9424687FBCB}" type="pres">
      <dgm:prSet presAssocID="{3D571A38-FA0D-4C4C-9343-E4A13981022D}" presName="conn2-1" presStyleLbl="parChTrans1D3" presStyleIdx="0" presStyleCnt="4"/>
      <dgm:spPr/>
      <dgm:t>
        <a:bodyPr/>
        <a:lstStyle/>
        <a:p>
          <a:endParaRPr lang="zh-CN" altLang="en-US"/>
        </a:p>
      </dgm:t>
    </dgm:pt>
    <dgm:pt modelId="{B9E2BAA6-13A1-4B96-BD38-D27D1DB637F6}" type="pres">
      <dgm:prSet presAssocID="{3D571A38-FA0D-4C4C-9343-E4A13981022D}" presName="connTx" presStyleLbl="parChTrans1D3" presStyleIdx="0" presStyleCnt="4"/>
      <dgm:spPr/>
      <dgm:t>
        <a:bodyPr/>
        <a:lstStyle/>
        <a:p>
          <a:endParaRPr lang="zh-CN" altLang="en-US"/>
        </a:p>
      </dgm:t>
    </dgm:pt>
    <dgm:pt modelId="{C1907526-EB24-4C7B-8E1A-3C08702E6CCE}" type="pres">
      <dgm:prSet presAssocID="{03F64E14-BE2C-43EB-9EFB-FE5DBCFA4818}" presName="root2" presStyleCnt="0"/>
      <dgm:spPr/>
    </dgm:pt>
    <dgm:pt modelId="{490871ED-A2E7-4D0D-8E5D-5F0A40A2C484}" type="pres">
      <dgm:prSet presAssocID="{03F64E14-BE2C-43EB-9EFB-FE5DBCFA4818}" presName="LevelTwoTextNode" presStyleLbl="node3" presStyleIdx="0" presStyleCnt="4" custScaleX="158460" custScaleY="198993" custLinFactX="35443" custLinFactNeighborX="100000" custLinFactNeighborY="-34590">
        <dgm:presLayoutVars>
          <dgm:chPref val="3"/>
        </dgm:presLayoutVars>
      </dgm:prSet>
      <dgm:spPr/>
      <dgm:t>
        <a:bodyPr/>
        <a:lstStyle/>
        <a:p>
          <a:endParaRPr lang="zh-CN" altLang="en-US"/>
        </a:p>
      </dgm:t>
    </dgm:pt>
    <dgm:pt modelId="{532556B0-7321-40BE-BC8A-C143FE46350F}" type="pres">
      <dgm:prSet presAssocID="{03F64E14-BE2C-43EB-9EFB-FE5DBCFA4818}" presName="level3hierChild" presStyleCnt="0"/>
      <dgm:spPr/>
    </dgm:pt>
    <dgm:pt modelId="{D04A83EE-778F-4D5B-95E5-85545E484C28}" type="pres">
      <dgm:prSet presAssocID="{34F4E037-F245-4349-A54F-ACFB675B998A}" presName="conn2-1" presStyleLbl="parChTrans1D2" presStyleIdx="1" presStyleCnt="4"/>
      <dgm:spPr/>
      <dgm:t>
        <a:bodyPr/>
        <a:lstStyle/>
        <a:p>
          <a:endParaRPr lang="zh-CN" altLang="en-US"/>
        </a:p>
      </dgm:t>
    </dgm:pt>
    <dgm:pt modelId="{4739FB8D-8AC2-48B0-A64B-8DC229B62F1A}" type="pres">
      <dgm:prSet presAssocID="{34F4E037-F245-4349-A54F-ACFB675B998A}" presName="connTx" presStyleLbl="parChTrans1D2" presStyleIdx="1" presStyleCnt="4"/>
      <dgm:spPr/>
      <dgm:t>
        <a:bodyPr/>
        <a:lstStyle/>
        <a:p>
          <a:endParaRPr lang="zh-CN" altLang="en-US"/>
        </a:p>
      </dgm:t>
    </dgm:pt>
    <dgm:pt modelId="{620E6E6B-B423-4692-91F0-C4EB3DCB2E39}" type="pres">
      <dgm:prSet presAssocID="{4167B2A3-844A-4CF2-A182-8FF9E0C1106A}" presName="root2" presStyleCnt="0"/>
      <dgm:spPr/>
    </dgm:pt>
    <dgm:pt modelId="{75E345C9-A46D-43A9-A303-621114628753}" type="pres">
      <dgm:prSet presAssocID="{4167B2A3-844A-4CF2-A182-8FF9E0C1106A}" presName="LevelTwoTextNode" presStyleLbl="node2" presStyleIdx="1" presStyleCnt="4" custScaleX="167937" custScaleY="189301" custLinFactNeighborX="-5667" custLinFactNeighborY="-18727">
        <dgm:presLayoutVars>
          <dgm:chPref val="3"/>
        </dgm:presLayoutVars>
      </dgm:prSet>
      <dgm:spPr/>
      <dgm:t>
        <a:bodyPr/>
        <a:lstStyle/>
        <a:p>
          <a:endParaRPr lang="zh-CN" altLang="en-US"/>
        </a:p>
      </dgm:t>
    </dgm:pt>
    <dgm:pt modelId="{DDEA40FF-5AAA-479E-BCFC-EC5CDC35F236}" type="pres">
      <dgm:prSet presAssocID="{4167B2A3-844A-4CF2-A182-8FF9E0C1106A}" presName="level3hierChild" presStyleCnt="0"/>
      <dgm:spPr/>
    </dgm:pt>
    <dgm:pt modelId="{208D609C-4CBC-4830-AFA7-EEEFF808C33C}" type="pres">
      <dgm:prSet presAssocID="{44C3EB68-2BD1-4EE1-B370-ADF2B36559EE}" presName="conn2-1" presStyleLbl="parChTrans1D3" presStyleIdx="1" presStyleCnt="4"/>
      <dgm:spPr/>
      <dgm:t>
        <a:bodyPr/>
        <a:lstStyle/>
        <a:p>
          <a:endParaRPr lang="zh-CN" altLang="en-US"/>
        </a:p>
      </dgm:t>
    </dgm:pt>
    <dgm:pt modelId="{ADBEA75F-B727-4ADA-A9C0-96CD20114D37}" type="pres">
      <dgm:prSet presAssocID="{44C3EB68-2BD1-4EE1-B370-ADF2B36559EE}" presName="connTx" presStyleLbl="parChTrans1D3" presStyleIdx="1" presStyleCnt="4"/>
      <dgm:spPr/>
      <dgm:t>
        <a:bodyPr/>
        <a:lstStyle/>
        <a:p>
          <a:endParaRPr lang="zh-CN" altLang="en-US"/>
        </a:p>
      </dgm:t>
    </dgm:pt>
    <dgm:pt modelId="{33310ED9-3DEF-499D-A1D0-BB077F1BC4C6}" type="pres">
      <dgm:prSet presAssocID="{26D30EE7-9BED-4380-8EA2-9915179A9DA5}" presName="root2" presStyleCnt="0"/>
      <dgm:spPr/>
    </dgm:pt>
    <dgm:pt modelId="{587AE701-F00F-4C27-85DA-2CCB1D686640}" type="pres">
      <dgm:prSet presAssocID="{26D30EE7-9BED-4380-8EA2-9915179A9DA5}" presName="LevelTwoTextNode" presStyleLbl="node3" presStyleIdx="1" presStyleCnt="4" custScaleX="109034" custScaleY="205103" custLinFactNeighborX="-2947" custLinFactNeighborY="-18678">
        <dgm:presLayoutVars>
          <dgm:chPref val="3"/>
        </dgm:presLayoutVars>
      </dgm:prSet>
      <dgm:spPr/>
      <dgm:t>
        <a:bodyPr/>
        <a:lstStyle/>
        <a:p>
          <a:endParaRPr lang="zh-CN" altLang="en-US"/>
        </a:p>
      </dgm:t>
    </dgm:pt>
    <dgm:pt modelId="{0EA6A7B4-8D9C-4E7F-99B4-A90A82E7EAB0}" type="pres">
      <dgm:prSet presAssocID="{26D30EE7-9BED-4380-8EA2-9915179A9DA5}" presName="level3hierChild" presStyleCnt="0"/>
      <dgm:spPr/>
    </dgm:pt>
    <dgm:pt modelId="{BD461BC5-E7E3-4354-B637-6A37FBC534E1}" type="pres">
      <dgm:prSet presAssocID="{A088966F-54DD-4083-A6C4-35D1998E2C76}" presName="conn2-1" presStyleLbl="parChTrans1D4" presStyleIdx="0" presStyleCnt="2"/>
      <dgm:spPr/>
      <dgm:t>
        <a:bodyPr/>
        <a:lstStyle/>
        <a:p>
          <a:endParaRPr lang="zh-CN" altLang="en-US"/>
        </a:p>
      </dgm:t>
    </dgm:pt>
    <dgm:pt modelId="{987DFC59-F40A-406A-B232-C11BB7A4E842}" type="pres">
      <dgm:prSet presAssocID="{A088966F-54DD-4083-A6C4-35D1998E2C76}" presName="connTx" presStyleLbl="parChTrans1D4" presStyleIdx="0" presStyleCnt="2"/>
      <dgm:spPr/>
      <dgm:t>
        <a:bodyPr/>
        <a:lstStyle/>
        <a:p>
          <a:endParaRPr lang="zh-CN" altLang="en-US"/>
        </a:p>
      </dgm:t>
    </dgm:pt>
    <dgm:pt modelId="{37CBAA1D-6288-4D0A-B580-5E056A8E01A6}" type="pres">
      <dgm:prSet presAssocID="{A8C70717-CCB8-495A-8BBD-58BB785D634E}" presName="root2" presStyleCnt="0"/>
      <dgm:spPr/>
    </dgm:pt>
    <dgm:pt modelId="{186D5E3B-748F-46AC-B3E1-9E2B23ECC63F}" type="pres">
      <dgm:prSet presAssocID="{A8C70717-CCB8-495A-8BBD-58BB785D634E}" presName="LevelTwoTextNode" presStyleLbl="node4" presStyleIdx="0" presStyleCnt="2" custScaleX="110813" custScaleY="203956" custLinFactNeighborX="-6058" custLinFactNeighborY="-19251">
        <dgm:presLayoutVars>
          <dgm:chPref val="3"/>
        </dgm:presLayoutVars>
      </dgm:prSet>
      <dgm:spPr/>
      <dgm:t>
        <a:bodyPr/>
        <a:lstStyle/>
        <a:p>
          <a:endParaRPr lang="zh-CN" altLang="en-US"/>
        </a:p>
      </dgm:t>
    </dgm:pt>
    <dgm:pt modelId="{D66904CE-A010-4DFD-99FA-E247734D9D64}" type="pres">
      <dgm:prSet presAssocID="{A8C70717-CCB8-495A-8BBD-58BB785D634E}" presName="level3hierChild" presStyleCnt="0"/>
      <dgm:spPr/>
    </dgm:pt>
    <dgm:pt modelId="{5F8FC3A6-D966-44D9-9E21-5C7691B24DC4}" type="pres">
      <dgm:prSet presAssocID="{0B91715B-DC57-4EB6-AF74-1330511883B0}" presName="conn2-1" presStyleLbl="parChTrans1D2" presStyleIdx="2" presStyleCnt="4"/>
      <dgm:spPr/>
      <dgm:t>
        <a:bodyPr/>
        <a:lstStyle/>
        <a:p>
          <a:endParaRPr lang="zh-CN" altLang="en-US"/>
        </a:p>
      </dgm:t>
    </dgm:pt>
    <dgm:pt modelId="{440E53E6-A0DB-4614-87B3-74A7771D43D2}" type="pres">
      <dgm:prSet presAssocID="{0B91715B-DC57-4EB6-AF74-1330511883B0}" presName="connTx" presStyleLbl="parChTrans1D2" presStyleIdx="2" presStyleCnt="4"/>
      <dgm:spPr/>
      <dgm:t>
        <a:bodyPr/>
        <a:lstStyle/>
        <a:p>
          <a:endParaRPr lang="zh-CN" altLang="en-US"/>
        </a:p>
      </dgm:t>
    </dgm:pt>
    <dgm:pt modelId="{C4351D57-0B33-4FE4-9291-C0FE8998CA5E}" type="pres">
      <dgm:prSet presAssocID="{1DB7C90D-2990-4387-A0FD-881DF4CDAEEC}" presName="root2" presStyleCnt="0"/>
      <dgm:spPr/>
    </dgm:pt>
    <dgm:pt modelId="{4C9AC491-EA50-4A8F-99E2-EDF56F3EC7E3}" type="pres">
      <dgm:prSet presAssocID="{1DB7C90D-2990-4387-A0FD-881DF4CDAEEC}" presName="LevelTwoTextNode" presStyleLbl="node2" presStyleIdx="2" presStyleCnt="4" custScaleX="159900" custScaleY="182570" custLinFactNeighborX="-3645" custLinFactNeighborY="15230">
        <dgm:presLayoutVars>
          <dgm:chPref val="3"/>
        </dgm:presLayoutVars>
      </dgm:prSet>
      <dgm:spPr/>
      <dgm:t>
        <a:bodyPr/>
        <a:lstStyle/>
        <a:p>
          <a:endParaRPr lang="zh-CN" altLang="en-US"/>
        </a:p>
      </dgm:t>
    </dgm:pt>
    <dgm:pt modelId="{723E76B9-3340-422F-9890-8C5288D8C48E}" type="pres">
      <dgm:prSet presAssocID="{1DB7C90D-2990-4387-A0FD-881DF4CDAEEC}" presName="level3hierChild" presStyleCnt="0"/>
      <dgm:spPr/>
    </dgm:pt>
    <dgm:pt modelId="{F83FC353-2116-4839-BEA9-E1D4B95F2424}" type="pres">
      <dgm:prSet presAssocID="{656777BF-A339-41A3-8E95-E39BB66103EF}" presName="conn2-1" presStyleLbl="parChTrans1D3" presStyleIdx="2" presStyleCnt="4"/>
      <dgm:spPr/>
      <dgm:t>
        <a:bodyPr/>
        <a:lstStyle/>
        <a:p>
          <a:endParaRPr lang="zh-CN" altLang="en-US"/>
        </a:p>
      </dgm:t>
    </dgm:pt>
    <dgm:pt modelId="{7388D7D2-E1EB-4341-8CC2-712394C26474}" type="pres">
      <dgm:prSet presAssocID="{656777BF-A339-41A3-8E95-E39BB66103EF}" presName="connTx" presStyleLbl="parChTrans1D3" presStyleIdx="2" presStyleCnt="4"/>
      <dgm:spPr/>
      <dgm:t>
        <a:bodyPr/>
        <a:lstStyle/>
        <a:p>
          <a:endParaRPr lang="zh-CN" altLang="en-US"/>
        </a:p>
      </dgm:t>
    </dgm:pt>
    <dgm:pt modelId="{E4FFFD7C-3365-4FFE-BFB8-0C68ECBB7B2F}" type="pres">
      <dgm:prSet presAssocID="{48475E4A-C849-4EFC-9687-EA884D705FC3}" presName="root2" presStyleCnt="0"/>
      <dgm:spPr/>
    </dgm:pt>
    <dgm:pt modelId="{0E1787D8-66B5-49B6-B4EF-AB0A0BBE3C75}" type="pres">
      <dgm:prSet presAssocID="{48475E4A-C849-4EFC-9687-EA884D705FC3}" presName="LevelTwoTextNode" presStyleLbl="node3" presStyleIdx="2" presStyleCnt="4" custScaleX="108536" custScaleY="177343" custLinFactNeighborX="5090" custLinFactNeighborY="14410">
        <dgm:presLayoutVars>
          <dgm:chPref val="3"/>
        </dgm:presLayoutVars>
      </dgm:prSet>
      <dgm:spPr/>
      <dgm:t>
        <a:bodyPr/>
        <a:lstStyle/>
        <a:p>
          <a:endParaRPr lang="zh-CN" altLang="en-US"/>
        </a:p>
      </dgm:t>
    </dgm:pt>
    <dgm:pt modelId="{24DBCE95-CEFB-42DC-A954-47C6457AC907}" type="pres">
      <dgm:prSet presAssocID="{48475E4A-C849-4EFC-9687-EA884D705FC3}" presName="level3hierChild" presStyleCnt="0"/>
      <dgm:spPr/>
    </dgm:pt>
    <dgm:pt modelId="{5D2E3713-6DB1-4F2E-8767-A2BDBC3BF22A}" type="pres">
      <dgm:prSet presAssocID="{7034F715-AD09-445C-AB22-24162F5C0577}" presName="conn2-1" presStyleLbl="parChTrans1D4" presStyleIdx="1" presStyleCnt="2"/>
      <dgm:spPr/>
      <dgm:t>
        <a:bodyPr/>
        <a:lstStyle/>
        <a:p>
          <a:endParaRPr lang="zh-CN" altLang="en-US"/>
        </a:p>
      </dgm:t>
    </dgm:pt>
    <dgm:pt modelId="{71EAC5DD-8C27-466B-9217-9527E87B7E31}" type="pres">
      <dgm:prSet presAssocID="{7034F715-AD09-445C-AB22-24162F5C0577}" presName="connTx" presStyleLbl="parChTrans1D4" presStyleIdx="1" presStyleCnt="2"/>
      <dgm:spPr/>
      <dgm:t>
        <a:bodyPr/>
        <a:lstStyle/>
        <a:p>
          <a:endParaRPr lang="zh-CN" altLang="en-US"/>
        </a:p>
      </dgm:t>
    </dgm:pt>
    <dgm:pt modelId="{5ADEA64B-2C93-406E-A814-E1CED5ACCFE3}" type="pres">
      <dgm:prSet presAssocID="{39EF08EF-4384-451D-B308-921338B7629A}" presName="root2" presStyleCnt="0"/>
      <dgm:spPr/>
    </dgm:pt>
    <dgm:pt modelId="{C00AF574-A354-4580-BDD3-ABA91024AB44}" type="pres">
      <dgm:prSet presAssocID="{39EF08EF-4384-451D-B308-921338B7629A}" presName="LevelTwoTextNode" presStyleLbl="node4" presStyleIdx="1" presStyleCnt="2" custScaleX="104971" custScaleY="167869" custLinFactNeighborX="5412" custLinFactNeighborY="12869">
        <dgm:presLayoutVars>
          <dgm:chPref val="3"/>
        </dgm:presLayoutVars>
      </dgm:prSet>
      <dgm:spPr/>
      <dgm:t>
        <a:bodyPr/>
        <a:lstStyle/>
        <a:p>
          <a:endParaRPr lang="zh-CN" altLang="en-US"/>
        </a:p>
      </dgm:t>
    </dgm:pt>
    <dgm:pt modelId="{3EEE3F5F-31F5-4900-90C4-4B536D29EA3B}" type="pres">
      <dgm:prSet presAssocID="{39EF08EF-4384-451D-B308-921338B7629A}" presName="level3hierChild" presStyleCnt="0"/>
      <dgm:spPr/>
    </dgm:pt>
    <dgm:pt modelId="{026FC589-95B4-43E5-ACF0-56EFF6C3C32C}" type="pres">
      <dgm:prSet presAssocID="{A60B52B0-CABF-47B8-9D95-905493E3B92E}" presName="conn2-1" presStyleLbl="parChTrans1D2" presStyleIdx="3" presStyleCnt="4"/>
      <dgm:spPr/>
      <dgm:t>
        <a:bodyPr/>
        <a:lstStyle/>
        <a:p>
          <a:endParaRPr lang="zh-CN" altLang="en-US"/>
        </a:p>
      </dgm:t>
    </dgm:pt>
    <dgm:pt modelId="{BF1660DD-7C63-4E73-8CDE-C130B4DBE179}" type="pres">
      <dgm:prSet presAssocID="{A60B52B0-CABF-47B8-9D95-905493E3B92E}" presName="connTx" presStyleLbl="parChTrans1D2" presStyleIdx="3" presStyleCnt="4"/>
      <dgm:spPr/>
      <dgm:t>
        <a:bodyPr/>
        <a:lstStyle/>
        <a:p>
          <a:endParaRPr lang="zh-CN" altLang="en-US"/>
        </a:p>
      </dgm:t>
    </dgm:pt>
    <dgm:pt modelId="{A5633DA1-C9A4-4222-9C2B-F7C1E5885764}" type="pres">
      <dgm:prSet presAssocID="{5D229D21-FC4E-4D68-AA02-C7B7005F4329}" presName="root2" presStyleCnt="0"/>
      <dgm:spPr/>
    </dgm:pt>
    <dgm:pt modelId="{923A2C96-54FD-41CD-9BA4-A7B7DD4BDDDA}" type="pres">
      <dgm:prSet presAssocID="{5D229D21-FC4E-4D68-AA02-C7B7005F4329}" presName="LevelTwoTextNode" presStyleLbl="node2" presStyleIdx="3" presStyleCnt="4" custScaleX="157688" custScaleY="188742" custLinFactNeighborX="-3812" custLinFactNeighborY="38462">
        <dgm:presLayoutVars>
          <dgm:chPref val="3"/>
        </dgm:presLayoutVars>
      </dgm:prSet>
      <dgm:spPr/>
      <dgm:t>
        <a:bodyPr/>
        <a:lstStyle/>
        <a:p>
          <a:endParaRPr lang="zh-CN" altLang="en-US"/>
        </a:p>
      </dgm:t>
    </dgm:pt>
    <dgm:pt modelId="{B230BB8E-7E94-4A20-BC6F-A51FD33E56CE}" type="pres">
      <dgm:prSet presAssocID="{5D229D21-FC4E-4D68-AA02-C7B7005F4329}" presName="level3hierChild" presStyleCnt="0"/>
      <dgm:spPr/>
    </dgm:pt>
    <dgm:pt modelId="{DEF4F86B-EAA7-4AC5-81AD-4DE6D3D33FFA}" type="pres">
      <dgm:prSet presAssocID="{40A26E2D-DAC9-4FA5-9DD7-685DD661104F}" presName="conn2-1" presStyleLbl="parChTrans1D3" presStyleIdx="3" presStyleCnt="4"/>
      <dgm:spPr/>
      <dgm:t>
        <a:bodyPr/>
        <a:lstStyle/>
        <a:p>
          <a:endParaRPr lang="zh-CN" altLang="en-US"/>
        </a:p>
      </dgm:t>
    </dgm:pt>
    <dgm:pt modelId="{6DF4D12C-4619-4BE1-BBE9-D565E293348E}" type="pres">
      <dgm:prSet presAssocID="{40A26E2D-DAC9-4FA5-9DD7-685DD661104F}" presName="connTx" presStyleLbl="parChTrans1D3" presStyleIdx="3" presStyleCnt="4"/>
      <dgm:spPr/>
      <dgm:t>
        <a:bodyPr/>
        <a:lstStyle/>
        <a:p>
          <a:endParaRPr lang="zh-CN" altLang="en-US"/>
        </a:p>
      </dgm:t>
    </dgm:pt>
    <dgm:pt modelId="{6EFF05A6-636B-46FE-8CAF-6CFC62BE8D49}" type="pres">
      <dgm:prSet presAssocID="{E66A382D-903A-4249-9AB1-34602DB3BC7F}" presName="root2" presStyleCnt="0"/>
      <dgm:spPr/>
    </dgm:pt>
    <dgm:pt modelId="{AB0E8B4D-875C-4D57-AA06-2B966755CDEB}" type="pres">
      <dgm:prSet presAssocID="{E66A382D-903A-4249-9AB1-34602DB3BC7F}" presName="LevelTwoTextNode" presStyleLbl="node3" presStyleIdx="3" presStyleCnt="4" custScaleX="154112" custScaleY="181189" custLinFactX="29343" custLinFactNeighborX="100000" custLinFactNeighborY="37459">
        <dgm:presLayoutVars>
          <dgm:chPref val="3"/>
        </dgm:presLayoutVars>
      </dgm:prSet>
      <dgm:spPr/>
      <dgm:t>
        <a:bodyPr/>
        <a:lstStyle/>
        <a:p>
          <a:endParaRPr lang="zh-CN" altLang="en-US"/>
        </a:p>
      </dgm:t>
    </dgm:pt>
    <dgm:pt modelId="{C90EC21D-0B7E-434F-BEB3-045B7ED94BFC}" type="pres">
      <dgm:prSet presAssocID="{E66A382D-903A-4249-9AB1-34602DB3BC7F}" presName="level3hierChild" presStyleCnt="0"/>
      <dgm:spPr/>
    </dgm:pt>
  </dgm:ptLst>
  <dgm:cxnLst>
    <dgm:cxn modelId="{57B904BD-6312-4E8E-9C85-5A7A144997A6}" type="presOf" srcId="{26D30EE7-9BED-4380-8EA2-9915179A9DA5}" destId="{587AE701-F00F-4C27-85DA-2CCB1D686640}" srcOrd="0" destOrd="0" presId="urn:microsoft.com/office/officeart/2005/8/layout/hierarchy2"/>
    <dgm:cxn modelId="{E9636A9F-5DCD-40AA-BB17-40327E6B651C}" type="presOf" srcId="{A088966F-54DD-4083-A6C4-35D1998E2C76}" destId="{BD461BC5-E7E3-4354-B637-6A37FBC534E1}" srcOrd="0" destOrd="0" presId="urn:microsoft.com/office/officeart/2005/8/layout/hierarchy2"/>
    <dgm:cxn modelId="{117563F8-D972-46FE-81D4-EEBA606B5FD1}" type="presOf" srcId="{24BD6EC1-7ED1-406D-88C2-0D4E5A1B1F87}" destId="{11D0C33E-909D-40AE-9E3A-4026BD71AA94}" srcOrd="0" destOrd="0" presId="urn:microsoft.com/office/officeart/2005/8/layout/hierarchy2"/>
    <dgm:cxn modelId="{E07CE33D-3D62-4825-845F-1D6B9E4D4A06}" srcId="{F5830DC0-4FEB-4462-A193-B5ADBC0BEF96}" destId="{24BD6EC1-7ED1-406D-88C2-0D4E5A1B1F87}" srcOrd="0" destOrd="0" parTransId="{270CF938-BFE4-480B-8D33-2C27C8B3B19C}" sibTransId="{16130B5C-8CCD-4147-82B4-A9383D7A10D6}"/>
    <dgm:cxn modelId="{F03EE08C-535B-4989-8C6E-79721E6E09F1}" srcId="{FEC888CC-CEBD-4523-84D5-E14498E7961E}" destId="{03F64E14-BE2C-43EB-9EFB-FE5DBCFA4818}" srcOrd="0" destOrd="0" parTransId="{3D571A38-FA0D-4C4C-9343-E4A13981022D}" sibTransId="{BD65E2AF-EE10-4714-BCB7-00B66EC730A7}"/>
    <dgm:cxn modelId="{D9EE1569-91B2-4FA8-8CCA-00EAEEF48DAA}" type="presOf" srcId="{34F4E037-F245-4349-A54F-ACFB675B998A}" destId="{D04A83EE-778F-4D5B-95E5-85545E484C28}" srcOrd="0" destOrd="0" presId="urn:microsoft.com/office/officeart/2005/8/layout/hierarchy2"/>
    <dgm:cxn modelId="{86F304FD-7993-419E-BAA5-87D9CCE3FEE9}" type="presOf" srcId="{7034F715-AD09-445C-AB22-24162F5C0577}" destId="{71EAC5DD-8C27-466B-9217-9527E87B7E31}" srcOrd="1" destOrd="0" presId="urn:microsoft.com/office/officeart/2005/8/layout/hierarchy2"/>
    <dgm:cxn modelId="{2A15C4B8-2E81-4356-83A3-33B11F1DCB8D}" srcId="{24BD6EC1-7ED1-406D-88C2-0D4E5A1B1F87}" destId="{FEC888CC-CEBD-4523-84D5-E14498E7961E}" srcOrd="0" destOrd="0" parTransId="{60623E1F-0AF4-4368-8E29-CC9100AF4BBA}" sibTransId="{52F0F1AC-AA0C-47C8-A1F7-8AC1B667945F}"/>
    <dgm:cxn modelId="{34B47E5C-0546-4D3F-88F8-E18746800303}" srcId="{26D30EE7-9BED-4380-8EA2-9915179A9DA5}" destId="{A8C70717-CCB8-495A-8BBD-58BB785D634E}" srcOrd="0" destOrd="0" parTransId="{A088966F-54DD-4083-A6C4-35D1998E2C76}" sibTransId="{B49FE54B-3922-4648-B783-C76BFED28453}"/>
    <dgm:cxn modelId="{77112FA8-3610-479E-BD76-2630621B8671}" type="presOf" srcId="{44C3EB68-2BD1-4EE1-B370-ADF2B36559EE}" destId="{ADBEA75F-B727-4ADA-A9C0-96CD20114D37}" srcOrd="1" destOrd="0" presId="urn:microsoft.com/office/officeart/2005/8/layout/hierarchy2"/>
    <dgm:cxn modelId="{3B4B543C-1A72-44EF-8CC3-97A63A7EB9EE}" type="presOf" srcId="{A088966F-54DD-4083-A6C4-35D1998E2C76}" destId="{987DFC59-F40A-406A-B232-C11BB7A4E842}" srcOrd="1" destOrd="0" presId="urn:microsoft.com/office/officeart/2005/8/layout/hierarchy2"/>
    <dgm:cxn modelId="{A8D5EEF7-B365-4A1A-A321-D8B0734BDA2A}" type="presOf" srcId="{03F64E14-BE2C-43EB-9EFB-FE5DBCFA4818}" destId="{490871ED-A2E7-4D0D-8E5D-5F0A40A2C484}" srcOrd="0" destOrd="0" presId="urn:microsoft.com/office/officeart/2005/8/layout/hierarchy2"/>
    <dgm:cxn modelId="{B9EBACA5-980B-405B-8498-B35F0D5C1074}" type="presOf" srcId="{40A26E2D-DAC9-4FA5-9DD7-685DD661104F}" destId="{6DF4D12C-4619-4BE1-BBE9-D565E293348E}" srcOrd="1" destOrd="0" presId="urn:microsoft.com/office/officeart/2005/8/layout/hierarchy2"/>
    <dgm:cxn modelId="{FEE66676-11EA-418A-BEA6-B32351D01C46}" type="presOf" srcId="{40A26E2D-DAC9-4FA5-9DD7-685DD661104F}" destId="{DEF4F86B-EAA7-4AC5-81AD-4DE6D3D33FFA}" srcOrd="0" destOrd="0" presId="urn:microsoft.com/office/officeart/2005/8/layout/hierarchy2"/>
    <dgm:cxn modelId="{4DEB3FC0-6A54-4DE3-B56F-4F432B0AF96D}" type="presOf" srcId="{60623E1F-0AF4-4368-8E29-CC9100AF4BBA}" destId="{7DB7D985-B78B-40C4-A64C-3BB7288D176F}" srcOrd="0" destOrd="0" presId="urn:microsoft.com/office/officeart/2005/8/layout/hierarchy2"/>
    <dgm:cxn modelId="{6E3E64C0-9098-429B-AC1F-5D843E69913E}" srcId="{1DB7C90D-2990-4387-A0FD-881DF4CDAEEC}" destId="{48475E4A-C849-4EFC-9687-EA884D705FC3}" srcOrd="0" destOrd="0" parTransId="{656777BF-A339-41A3-8E95-E39BB66103EF}" sibTransId="{B99FA93D-21AD-489B-B040-F363ACFCA0AD}"/>
    <dgm:cxn modelId="{DB487B10-1B3B-4DBF-9C17-D60FDD0106CD}" type="presOf" srcId="{E66A382D-903A-4249-9AB1-34602DB3BC7F}" destId="{AB0E8B4D-875C-4D57-AA06-2B966755CDEB}" srcOrd="0" destOrd="0" presId="urn:microsoft.com/office/officeart/2005/8/layout/hierarchy2"/>
    <dgm:cxn modelId="{90ECDE2F-C12C-4411-B5AE-15BE4F40A015}" srcId="{48475E4A-C849-4EFC-9687-EA884D705FC3}" destId="{39EF08EF-4384-451D-B308-921338B7629A}" srcOrd="0" destOrd="0" parTransId="{7034F715-AD09-445C-AB22-24162F5C0577}" sibTransId="{FA843484-FC5E-45BF-85BA-D037EB128F12}"/>
    <dgm:cxn modelId="{59B47ED2-F671-4F23-9889-670FB784F7DE}" type="presOf" srcId="{7034F715-AD09-445C-AB22-24162F5C0577}" destId="{5D2E3713-6DB1-4F2E-8767-A2BDBC3BF22A}" srcOrd="0" destOrd="0" presId="urn:microsoft.com/office/officeart/2005/8/layout/hierarchy2"/>
    <dgm:cxn modelId="{D349BF89-C663-4A94-8423-B02AF17C98E9}" type="presOf" srcId="{5D229D21-FC4E-4D68-AA02-C7B7005F4329}" destId="{923A2C96-54FD-41CD-9BA4-A7B7DD4BDDDA}" srcOrd="0" destOrd="0" presId="urn:microsoft.com/office/officeart/2005/8/layout/hierarchy2"/>
    <dgm:cxn modelId="{0240949F-F7AF-4738-B70C-7F0BB5153552}" type="presOf" srcId="{A60B52B0-CABF-47B8-9D95-905493E3B92E}" destId="{BF1660DD-7C63-4E73-8CDE-C130B4DBE179}" srcOrd="1" destOrd="0" presId="urn:microsoft.com/office/officeart/2005/8/layout/hierarchy2"/>
    <dgm:cxn modelId="{4D6438F4-8636-4F95-9A51-B3FD62C78CD5}" srcId="{24BD6EC1-7ED1-406D-88C2-0D4E5A1B1F87}" destId="{4167B2A3-844A-4CF2-A182-8FF9E0C1106A}" srcOrd="1" destOrd="0" parTransId="{34F4E037-F245-4349-A54F-ACFB675B998A}" sibTransId="{52DECC2E-457D-4A6B-AC68-52F3597944F3}"/>
    <dgm:cxn modelId="{84DD4EF1-686C-447A-970E-FDDA2E97A08D}" type="presOf" srcId="{0B91715B-DC57-4EB6-AF74-1330511883B0}" destId="{5F8FC3A6-D966-44D9-9E21-5C7691B24DC4}" srcOrd="0" destOrd="0" presId="urn:microsoft.com/office/officeart/2005/8/layout/hierarchy2"/>
    <dgm:cxn modelId="{9E16F338-6DF9-427F-9612-55CCF6925C5B}" srcId="{5D229D21-FC4E-4D68-AA02-C7B7005F4329}" destId="{E66A382D-903A-4249-9AB1-34602DB3BC7F}" srcOrd="0" destOrd="0" parTransId="{40A26E2D-DAC9-4FA5-9DD7-685DD661104F}" sibTransId="{EFD1168D-9D7E-48E9-9CE1-3C41EE447FBE}"/>
    <dgm:cxn modelId="{CC41FC14-C193-49ED-8862-2DF5B3F3B297}" type="presOf" srcId="{4167B2A3-844A-4CF2-A182-8FF9E0C1106A}" destId="{75E345C9-A46D-43A9-A303-621114628753}" srcOrd="0" destOrd="0" presId="urn:microsoft.com/office/officeart/2005/8/layout/hierarchy2"/>
    <dgm:cxn modelId="{F7969181-0A91-42B9-BD8D-6D89BE7B572B}" type="presOf" srcId="{34F4E037-F245-4349-A54F-ACFB675B998A}" destId="{4739FB8D-8AC2-48B0-A64B-8DC229B62F1A}" srcOrd="1" destOrd="0" presId="urn:microsoft.com/office/officeart/2005/8/layout/hierarchy2"/>
    <dgm:cxn modelId="{CC419116-E2BF-4106-AF63-3CB017FADC07}" type="presOf" srcId="{A60B52B0-CABF-47B8-9D95-905493E3B92E}" destId="{026FC589-95B4-43E5-ACF0-56EFF6C3C32C}" srcOrd="0" destOrd="0" presId="urn:microsoft.com/office/officeart/2005/8/layout/hierarchy2"/>
    <dgm:cxn modelId="{DFE596B9-320C-4412-B9AB-23EF5EC80CD1}" type="presOf" srcId="{0B91715B-DC57-4EB6-AF74-1330511883B0}" destId="{440E53E6-A0DB-4614-87B3-74A7771D43D2}" srcOrd="1" destOrd="0" presId="urn:microsoft.com/office/officeart/2005/8/layout/hierarchy2"/>
    <dgm:cxn modelId="{7CDAF460-78C4-4619-A5F1-08BEC2BC6D49}" type="presOf" srcId="{44C3EB68-2BD1-4EE1-B370-ADF2B36559EE}" destId="{208D609C-4CBC-4830-AFA7-EEEFF808C33C}" srcOrd="0" destOrd="0" presId="urn:microsoft.com/office/officeart/2005/8/layout/hierarchy2"/>
    <dgm:cxn modelId="{45947601-1675-4594-9E99-109FEB63A9C8}" type="presOf" srcId="{A8C70717-CCB8-495A-8BBD-58BB785D634E}" destId="{186D5E3B-748F-46AC-B3E1-9E2B23ECC63F}" srcOrd="0" destOrd="0" presId="urn:microsoft.com/office/officeart/2005/8/layout/hierarchy2"/>
    <dgm:cxn modelId="{7C4971C2-982A-42C7-8756-7F49ADD291CB}" srcId="{24BD6EC1-7ED1-406D-88C2-0D4E5A1B1F87}" destId="{1DB7C90D-2990-4387-A0FD-881DF4CDAEEC}" srcOrd="2" destOrd="0" parTransId="{0B91715B-DC57-4EB6-AF74-1330511883B0}" sibTransId="{48D3AD5D-F12E-46DD-9CC4-D0F846F229DC}"/>
    <dgm:cxn modelId="{68391279-6CC7-43F1-8AB5-5A2385A5BE5C}" type="presOf" srcId="{3D571A38-FA0D-4C4C-9343-E4A13981022D}" destId="{5F30A5A7-B3DB-4F12-8FFF-B9424687FBCB}" srcOrd="0" destOrd="0" presId="urn:microsoft.com/office/officeart/2005/8/layout/hierarchy2"/>
    <dgm:cxn modelId="{D5ADFE8D-946C-4335-8B00-FE90E2AE1BC6}" srcId="{4167B2A3-844A-4CF2-A182-8FF9E0C1106A}" destId="{26D30EE7-9BED-4380-8EA2-9915179A9DA5}" srcOrd="0" destOrd="0" parTransId="{44C3EB68-2BD1-4EE1-B370-ADF2B36559EE}" sibTransId="{06F49EDE-B439-4C2F-9A30-5D5151D49147}"/>
    <dgm:cxn modelId="{88C6E39C-4DE2-45E9-BBFF-A5C5D26326D4}" type="presOf" srcId="{1DB7C90D-2990-4387-A0FD-881DF4CDAEEC}" destId="{4C9AC491-EA50-4A8F-99E2-EDF56F3EC7E3}" srcOrd="0" destOrd="0" presId="urn:microsoft.com/office/officeart/2005/8/layout/hierarchy2"/>
    <dgm:cxn modelId="{96C6A934-0D16-4D3E-A3B1-DC78BE7042CC}" type="presOf" srcId="{60623E1F-0AF4-4368-8E29-CC9100AF4BBA}" destId="{8B4B3333-540D-4F7F-B7B8-69C0951266B2}" srcOrd="1" destOrd="0" presId="urn:microsoft.com/office/officeart/2005/8/layout/hierarchy2"/>
    <dgm:cxn modelId="{422A4939-E86C-4E5F-AC41-FAFB7A92DE48}" type="presOf" srcId="{48475E4A-C849-4EFC-9687-EA884D705FC3}" destId="{0E1787D8-66B5-49B6-B4EF-AB0A0BBE3C75}" srcOrd="0" destOrd="0" presId="urn:microsoft.com/office/officeart/2005/8/layout/hierarchy2"/>
    <dgm:cxn modelId="{FED4BDDF-8593-4178-9013-9C2B18BFE244}" type="presOf" srcId="{656777BF-A339-41A3-8E95-E39BB66103EF}" destId="{F83FC353-2116-4839-BEA9-E1D4B95F2424}" srcOrd="0" destOrd="0" presId="urn:microsoft.com/office/officeart/2005/8/layout/hierarchy2"/>
    <dgm:cxn modelId="{C359178D-FE2B-443B-A14D-4C8F8A78E735}" srcId="{24BD6EC1-7ED1-406D-88C2-0D4E5A1B1F87}" destId="{5D229D21-FC4E-4D68-AA02-C7B7005F4329}" srcOrd="3" destOrd="0" parTransId="{A60B52B0-CABF-47B8-9D95-905493E3B92E}" sibTransId="{B914E51A-9A0A-406B-A767-E9D2F14413F5}"/>
    <dgm:cxn modelId="{CFEF165E-6CC9-4D4F-B705-0876922E44F6}" type="presOf" srcId="{F5830DC0-4FEB-4462-A193-B5ADBC0BEF96}" destId="{DD2F8416-2456-4C2B-991A-FCF03675BDFB}" srcOrd="0" destOrd="0" presId="urn:microsoft.com/office/officeart/2005/8/layout/hierarchy2"/>
    <dgm:cxn modelId="{09DF23D7-B997-4092-984F-69A3D2204C3A}" type="presOf" srcId="{656777BF-A339-41A3-8E95-E39BB66103EF}" destId="{7388D7D2-E1EB-4341-8CC2-712394C26474}" srcOrd="1" destOrd="0" presId="urn:microsoft.com/office/officeart/2005/8/layout/hierarchy2"/>
    <dgm:cxn modelId="{800834CE-B72F-49D7-9072-52317F0D8447}" type="presOf" srcId="{3D571A38-FA0D-4C4C-9343-E4A13981022D}" destId="{B9E2BAA6-13A1-4B96-BD38-D27D1DB637F6}" srcOrd="1" destOrd="0" presId="urn:microsoft.com/office/officeart/2005/8/layout/hierarchy2"/>
    <dgm:cxn modelId="{9F20DC40-D2BA-41C4-A7F3-7FF713B104F1}" type="presOf" srcId="{FEC888CC-CEBD-4523-84D5-E14498E7961E}" destId="{D0A50164-DDB7-47C7-ADCA-5FBA8C17EF96}" srcOrd="0" destOrd="0" presId="urn:microsoft.com/office/officeart/2005/8/layout/hierarchy2"/>
    <dgm:cxn modelId="{C4450C09-309B-47BB-870F-CD68DA8022D9}" type="presOf" srcId="{39EF08EF-4384-451D-B308-921338B7629A}" destId="{C00AF574-A354-4580-BDD3-ABA91024AB44}" srcOrd="0" destOrd="0" presId="urn:microsoft.com/office/officeart/2005/8/layout/hierarchy2"/>
    <dgm:cxn modelId="{736FAC9E-094D-4D4A-A24A-BC14AA29CB78}" type="presParOf" srcId="{DD2F8416-2456-4C2B-991A-FCF03675BDFB}" destId="{AF03A461-77EB-48F0-8E80-D9D406C9B401}" srcOrd="0" destOrd="0" presId="urn:microsoft.com/office/officeart/2005/8/layout/hierarchy2"/>
    <dgm:cxn modelId="{FC663312-B2BD-4947-B522-4339FDE45DA1}" type="presParOf" srcId="{AF03A461-77EB-48F0-8E80-D9D406C9B401}" destId="{11D0C33E-909D-40AE-9E3A-4026BD71AA94}" srcOrd="0" destOrd="0" presId="urn:microsoft.com/office/officeart/2005/8/layout/hierarchy2"/>
    <dgm:cxn modelId="{2731F1A6-D44A-4D77-8236-B8857D5A2420}" type="presParOf" srcId="{AF03A461-77EB-48F0-8E80-D9D406C9B401}" destId="{C2857BFF-6D37-4E72-BFE4-C9585A29F7F1}" srcOrd="1" destOrd="0" presId="urn:microsoft.com/office/officeart/2005/8/layout/hierarchy2"/>
    <dgm:cxn modelId="{FB871BE1-B4EF-4C39-8976-7793ACBAC266}" type="presParOf" srcId="{C2857BFF-6D37-4E72-BFE4-C9585A29F7F1}" destId="{7DB7D985-B78B-40C4-A64C-3BB7288D176F}" srcOrd="0" destOrd="0" presId="urn:microsoft.com/office/officeart/2005/8/layout/hierarchy2"/>
    <dgm:cxn modelId="{49ABA5DA-AC41-4F65-ABAE-3D66238815FF}" type="presParOf" srcId="{7DB7D985-B78B-40C4-A64C-3BB7288D176F}" destId="{8B4B3333-540D-4F7F-B7B8-69C0951266B2}" srcOrd="0" destOrd="0" presId="urn:microsoft.com/office/officeart/2005/8/layout/hierarchy2"/>
    <dgm:cxn modelId="{D5DB52C4-161C-4852-9F2D-365573356BB6}" type="presParOf" srcId="{C2857BFF-6D37-4E72-BFE4-C9585A29F7F1}" destId="{1839720D-D094-4D85-873C-2A22E95FDB2D}" srcOrd="1" destOrd="0" presId="urn:microsoft.com/office/officeart/2005/8/layout/hierarchy2"/>
    <dgm:cxn modelId="{578B0F14-8BB5-46F8-8F02-AEFA66EAF174}" type="presParOf" srcId="{1839720D-D094-4D85-873C-2A22E95FDB2D}" destId="{D0A50164-DDB7-47C7-ADCA-5FBA8C17EF96}" srcOrd="0" destOrd="0" presId="urn:microsoft.com/office/officeart/2005/8/layout/hierarchy2"/>
    <dgm:cxn modelId="{525990B5-B0CA-40BC-895D-5D36618C5CAA}" type="presParOf" srcId="{1839720D-D094-4D85-873C-2A22E95FDB2D}" destId="{7566A700-F442-407F-9A95-808262B3C23B}" srcOrd="1" destOrd="0" presId="urn:microsoft.com/office/officeart/2005/8/layout/hierarchy2"/>
    <dgm:cxn modelId="{F6DE4D44-5566-4AD3-9B29-F6CE8151829C}" type="presParOf" srcId="{7566A700-F442-407F-9A95-808262B3C23B}" destId="{5F30A5A7-B3DB-4F12-8FFF-B9424687FBCB}" srcOrd="0" destOrd="0" presId="urn:microsoft.com/office/officeart/2005/8/layout/hierarchy2"/>
    <dgm:cxn modelId="{99D43EB0-D87C-4322-961B-211ABC1B2C5E}" type="presParOf" srcId="{5F30A5A7-B3DB-4F12-8FFF-B9424687FBCB}" destId="{B9E2BAA6-13A1-4B96-BD38-D27D1DB637F6}" srcOrd="0" destOrd="0" presId="urn:microsoft.com/office/officeart/2005/8/layout/hierarchy2"/>
    <dgm:cxn modelId="{C7B6AF8A-84EC-4B8F-96D1-26D3E1A2448C}" type="presParOf" srcId="{7566A700-F442-407F-9A95-808262B3C23B}" destId="{C1907526-EB24-4C7B-8E1A-3C08702E6CCE}" srcOrd="1" destOrd="0" presId="urn:microsoft.com/office/officeart/2005/8/layout/hierarchy2"/>
    <dgm:cxn modelId="{6910535F-9C1F-4AF4-A668-36FB188E6BBC}" type="presParOf" srcId="{C1907526-EB24-4C7B-8E1A-3C08702E6CCE}" destId="{490871ED-A2E7-4D0D-8E5D-5F0A40A2C484}" srcOrd="0" destOrd="0" presId="urn:microsoft.com/office/officeart/2005/8/layout/hierarchy2"/>
    <dgm:cxn modelId="{C4950F55-495B-419B-9BD2-A05E8C2EA4C5}" type="presParOf" srcId="{C1907526-EB24-4C7B-8E1A-3C08702E6CCE}" destId="{532556B0-7321-40BE-BC8A-C143FE46350F}" srcOrd="1" destOrd="0" presId="urn:microsoft.com/office/officeart/2005/8/layout/hierarchy2"/>
    <dgm:cxn modelId="{5ED4BF96-0225-4E23-8193-F5D072BA5E54}" type="presParOf" srcId="{C2857BFF-6D37-4E72-BFE4-C9585A29F7F1}" destId="{D04A83EE-778F-4D5B-95E5-85545E484C28}" srcOrd="2" destOrd="0" presId="urn:microsoft.com/office/officeart/2005/8/layout/hierarchy2"/>
    <dgm:cxn modelId="{CE43C404-E82C-499E-A311-739E9D2A8FC4}" type="presParOf" srcId="{D04A83EE-778F-4D5B-95E5-85545E484C28}" destId="{4739FB8D-8AC2-48B0-A64B-8DC229B62F1A}" srcOrd="0" destOrd="0" presId="urn:microsoft.com/office/officeart/2005/8/layout/hierarchy2"/>
    <dgm:cxn modelId="{8DA86CD7-D86E-4196-9FB6-B8BD31522A86}" type="presParOf" srcId="{C2857BFF-6D37-4E72-BFE4-C9585A29F7F1}" destId="{620E6E6B-B423-4692-91F0-C4EB3DCB2E39}" srcOrd="3" destOrd="0" presId="urn:microsoft.com/office/officeart/2005/8/layout/hierarchy2"/>
    <dgm:cxn modelId="{CA2C9A0B-6B63-44C3-9271-5E9526120658}" type="presParOf" srcId="{620E6E6B-B423-4692-91F0-C4EB3DCB2E39}" destId="{75E345C9-A46D-43A9-A303-621114628753}" srcOrd="0" destOrd="0" presId="urn:microsoft.com/office/officeart/2005/8/layout/hierarchy2"/>
    <dgm:cxn modelId="{513A0BA3-B925-40BC-9AB0-DA813849A4E3}" type="presParOf" srcId="{620E6E6B-B423-4692-91F0-C4EB3DCB2E39}" destId="{DDEA40FF-5AAA-479E-BCFC-EC5CDC35F236}" srcOrd="1" destOrd="0" presId="urn:microsoft.com/office/officeart/2005/8/layout/hierarchy2"/>
    <dgm:cxn modelId="{9A5EEF11-A2AA-42FB-92D4-1E3677A87AC0}" type="presParOf" srcId="{DDEA40FF-5AAA-479E-BCFC-EC5CDC35F236}" destId="{208D609C-4CBC-4830-AFA7-EEEFF808C33C}" srcOrd="0" destOrd="0" presId="urn:microsoft.com/office/officeart/2005/8/layout/hierarchy2"/>
    <dgm:cxn modelId="{69C5F962-CF1A-4548-AF99-0E1EB205D18F}" type="presParOf" srcId="{208D609C-4CBC-4830-AFA7-EEEFF808C33C}" destId="{ADBEA75F-B727-4ADA-A9C0-96CD20114D37}" srcOrd="0" destOrd="0" presId="urn:microsoft.com/office/officeart/2005/8/layout/hierarchy2"/>
    <dgm:cxn modelId="{ECB0DE86-98ED-4092-A177-A9C57B3C4B17}" type="presParOf" srcId="{DDEA40FF-5AAA-479E-BCFC-EC5CDC35F236}" destId="{33310ED9-3DEF-499D-A1D0-BB077F1BC4C6}" srcOrd="1" destOrd="0" presId="urn:microsoft.com/office/officeart/2005/8/layout/hierarchy2"/>
    <dgm:cxn modelId="{E0734F6E-F117-4C2D-B5FC-354260970384}" type="presParOf" srcId="{33310ED9-3DEF-499D-A1D0-BB077F1BC4C6}" destId="{587AE701-F00F-4C27-85DA-2CCB1D686640}" srcOrd="0" destOrd="0" presId="urn:microsoft.com/office/officeart/2005/8/layout/hierarchy2"/>
    <dgm:cxn modelId="{6BF7AAED-720E-4981-B1FC-F259689BE9BC}" type="presParOf" srcId="{33310ED9-3DEF-499D-A1D0-BB077F1BC4C6}" destId="{0EA6A7B4-8D9C-4E7F-99B4-A90A82E7EAB0}" srcOrd="1" destOrd="0" presId="urn:microsoft.com/office/officeart/2005/8/layout/hierarchy2"/>
    <dgm:cxn modelId="{53C8D1BF-18EA-4923-8CDB-D20AB1DADA61}" type="presParOf" srcId="{0EA6A7B4-8D9C-4E7F-99B4-A90A82E7EAB0}" destId="{BD461BC5-E7E3-4354-B637-6A37FBC534E1}" srcOrd="0" destOrd="0" presId="urn:microsoft.com/office/officeart/2005/8/layout/hierarchy2"/>
    <dgm:cxn modelId="{25D993C3-F12C-4ACE-9B03-BBD72FE53F21}" type="presParOf" srcId="{BD461BC5-E7E3-4354-B637-6A37FBC534E1}" destId="{987DFC59-F40A-406A-B232-C11BB7A4E842}" srcOrd="0" destOrd="0" presId="urn:microsoft.com/office/officeart/2005/8/layout/hierarchy2"/>
    <dgm:cxn modelId="{CA5FCFFB-517C-459C-ADF8-572B92B843F7}" type="presParOf" srcId="{0EA6A7B4-8D9C-4E7F-99B4-A90A82E7EAB0}" destId="{37CBAA1D-6288-4D0A-B580-5E056A8E01A6}" srcOrd="1" destOrd="0" presId="urn:microsoft.com/office/officeart/2005/8/layout/hierarchy2"/>
    <dgm:cxn modelId="{C9EB37B6-AD7A-4448-A8ED-FA675E297C0D}" type="presParOf" srcId="{37CBAA1D-6288-4D0A-B580-5E056A8E01A6}" destId="{186D5E3B-748F-46AC-B3E1-9E2B23ECC63F}" srcOrd="0" destOrd="0" presId="urn:microsoft.com/office/officeart/2005/8/layout/hierarchy2"/>
    <dgm:cxn modelId="{385C4628-FFA9-480D-9E9A-5395ACE7A800}" type="presParOf" srcId="{37CBAA1D-6288-4D0A-B580-5E056A8E01A6}" destId="{D66904CE-A010-4DFD-99FA-E247734D9D64}" srcOrd="1" destOrd="0" presId="urn:microsoft.com/office/officeart/2005/8/layout/hierarchy2"/>
    <dgm:cxn modelId="{CA343B59-A8A3-4E96-9A6A-5838D29D8172}" type="presParOf" srcId="{C2857BFF-6D37-4E72-BFE4-C9585A29F7F1}" destId="{5F8FC3A6-D966-44D9-9E21-5C7691B24DC4}" srcOrd="4" destOrd="0" presId="urn:microsoft.com/office/officeart/2005/8/layout/hierarchy2"/>
    <dgm:cxn modelId="{B9F13879-06F6-4876-900C-0ACAE039E125}" type="presParOf" srcId="{5F8FC3A6-D966-44D9-9E21-5C7691B24DC4}" destId="{440E53E6-A0DB-4614-87B3-74A7771D43D2}" srcOrd="0" destOrd="0" presId="urn:microsoft.com/office/officeart/2005/8/layout/hierarchy2"/>
    <dgm:cxn modelId="{DFEF2F70-F425-482A-8889-0060B276A023}" type="presParOf" srcId="{C2857BFF-6D37-4E72-BFE4-C9585A29F7F1}" destId="{C4351D57-0B33-4FE4-9291-C0FE8998CA5E}" srcOrd="5" destOrd="0" presId="urn:microsoft.com/office/officeart/2005/8/layout/hierarchy2"/>
    <dgm:cxn modelId="{5860CCB3-06BD-434B-B5E9-5BA72D573A9C}" type="presParOf" srcId="{C4351D57-0B33-4FE4-9291-C0FE8998CA5E}" destId="{4C9AC491-EA50-4A8F-99E2-EDF56F3EC7E3}" srcOrd="0" destOrd="0" presId="urn:microsoft.com/office/officeart/2005/8/layout/hierarchy2"/>
    <dgm:cxn modelId="{71544BC3-C24C-48CC-868A-F8BB0C3E6628}" type="presParOf" srcId="{C4351D57-0B33-4FE4-9291-C0FE8998CA5E}" destId="{723E76B9-3340-422F-9890-8C5288D8C48E}" srcOrd="1" destOrd="0" presId="urn:microsoft.com/office/officeart/2005/8/layout/hierarchy2"/>
    <dgm:cxn modelId="{E8CBD3FE-BC30-47F5-959F-9BB518AA9D75}" type="presParOf" srcId="{723E76B9-3340-422F-9890-8C5288D8C48E}" destId="{F83FC353-2116-4839-BEA9-E1D4B95F2424}" srcOrd="0" destOrd="0" presId="urn:microsoft.com/office/officeart/2005/8/layout/hierarchy2"/>
    <dgm:cxn modelId="{5810D8CA-6B83-496C-B6D2-DD1DC4A46A67}" type="presParOf" srcId="{F83FC353-2116-4839-BEA9-E1D4B95F2424}" destId="{7388D7D2-E1EB-4341-8CC2-712394C26474}" srcOrd="0" destOrd="0" presId="urn:microsoft.com/office/officeart/2005/8/layout/hierarchy2"/>
    <dgm:cxn modelId="{E8ED37B8-FB73-41D3-92F0-F1829A1238FC}" type="presParOf" srcId="{723E76B9-3340-422F-9890-8C5288D8C48E}" destId="{E4FFFD7C-3365-4FFE-BFB8-0C68ECBB7B2F}" srcOrd="1" destOrd="0" presId="urn:microsoft.com/office/officeart/2005/8/layout/hierarchy2"/>
    <dgm:cxn modelId="{6F39BCCD-A39A-473E-8BAE-02AFE69C8DA6}" type="presParOf" srcId="{E4FFFD7C-3365-4FFE-BFB8-0C68ECBB7B2F}" destId="{0E1787D8-66B5-49B6-B4EF-AB0A0BBE3C75}" srcOrd="0" destOrd="0" presId="urn:microsoft.com/office/officeart/2005/8/layout/hierarchy2"/>
    <dgm:cxn modelId="{1888361F-CC6B-4006-BE69-48E935CE05BC}" type="presParOf" srcId="{E4FFFD7C-3365-4FFE-BFB8-0C68ECBB7B2F}" destId="{24DBCE95-CEFB-42DC-A954-47C6457AC907}" srcOrd="1" destOrd="0" presId="urn:microsoft.com/office/officeart/2005/8/layout/hierarchy2"/>
    <dgm:cxn modelId="{AADC8756-E45A-4FE5-96B5-12DD93C67B02}" type="presParOf" srcId="{24DBCE95-CEFB-42DC-A954-47C6457AC907}" destId="{5D2E3713-6DB1-4F2E-8767-A2BDBC3BF22A}" srcOrd="0" destOrd="0" presId="urn:microsoft.com/office/officeart/2005/8/layout/hierarchy2"/>
    <dgm:cxn modelId="{7568FA06-2CE2-4944-9FBD-5A26CC49BEE0}" type="presParOf" srcId="{5D2E3713-6DB1-4F2E-8767-A2BDBC3BF22A}" destId="{71EAC5DD-8C27-466B-9217-9527E87B7E31}" srcOrd="0" destOrd="0" presId="urn:microsoft.com/office/officeart/2005/8/layout/hierarchy2"/>
    <dgm:cxn modelId="{9BA1F620-D2C8-405F-BBD0-CFCC689971E7}" type="presParOf" srcId="{24DBCE95-CEFB-42DC-A954-47C6457AC907}" destId="{5ADEA64B-2C93-406E-A814-E1CED5ACCFE3}" srcOrd="1" destOrd="0" presId="urn:microsoft.com/office/officeart/2005/8/layout/hierarchy2"/>
    <dgm:cxn modelId="{BA54A451-2F80-4BE1-9E88-DD7676DB5827}" type="presParOf" srcId="{5ADEA64B-2C93-406E-A814-E1CED5ACCFE3}" destId="{C00AF574-A354-4580-BDD3-ABA91024AB44}" srcOrd="0" destOrd="0" presId="urn:microsoft.com/office/officeart/2005/8/layout/hierarchy2"/>
    <dgm:cxn modelId="{B41DBFEC-9C7A-4896-AF8D-DD08152ADA4F}" type="presParOf" srcId="{5ADEA64B-2C93-406E-A814-E1CED5ACCFE3}" destId="{3EEE3F5F-31F5-4900-90C4-4B536D29EA3B}" srcOrd="1" destOrd="0" presId="urn:microsoft.com/office/officeart/2005/8/layout/hierarchy2"/>
    <dgm:cxn modelId="{459DEB77-5092-4BCB-9692-08E237324D93}" type="presParOf" srcId="{C2857BFF-6D37-4E72-BFE4-C9585A29F7F1}" destId="{026FC589-95B4-43E5-ACF0-56EFF6C3C32C}" srcOrd="6" destOrd="0" presId="urn:microsoft.com/office/officeart/2005/8/layout/hierarchy2"/>
    <dgm:cxn modelId="{C0097BCD-F6F7-4730-BEDB-31DEB8E4A035}" type="presParOf" srcId="{026FC589-95B4-43E5-ACF0-56EFF6C3C32C}" destId="{BF1660DD-7C63-4E73-8CDE-C130B4DBE179}" srcOrd="0" destOrd="0" presId="urn:microsoft.com/office/officeart/2005/8/layout/hierarchy2"/>
    <dgm:cxn modelId="{0932A11A-6193-4D6F-A736-76D0BAA3C40C}" type="presParOf" srcId="{C2857BFF-6D37-4E72-BFE4-C9585A29F7F1}" destId="{A5633DA1-C9A4-4222-9C2B-F7C1E5885764}" srcOrd="7" destOrd="0" presId="urn:microsoft.com/office/officeart/2005/8/layout/hierarchy2"/>
    <dgm:cxn modelId="{B50949B9-024F-4ED4-997E-8AEDA456F347}" type="presParOf" srcId="{A5633DA1-C9A4-4222-9C2B-F7C1E5885764}" destId="{923A2C96-54FD-41CD-9BA4-A7B7DD4BDDDA}" srcOrd="0" destOrd="0" presId="urn:microsoft.com/office/officeart/2005/8/layout/hierarchy2"/>
    <dgm:cxn modelId="{B96F5C2C-C582-4380-AB73-56FB06061F18}" type="presParOf" srcId="{A5633DA1-C9A4-4222-9C2B-F7C1E5885764}" destId="{B230BB8E-7E94-4A20-BC6F-A51FD33E56CE}" srcOrd="1" destOrd="0" presId="urn:microsoft.com/office/officeart/2005/8/layout/hierarchy2"/>
    <dgm:cxn modelId="{9DF52F1E-6147-48B4-970C-A34217151846}" type="presParOf" srcId="{B230BB8E-7E94-4A20-BC6F-A51FD33E56CE}" destId="{DEF4F86B-EAA7-4AC5-81AD-4DE6D3D33FFA}" srcOrd="0" destOrd="0" presId="urn:microsoft.com/office/officeart/2005/8/layout/hierarchy2"/>
    <dgm:cxn modelId="{E556401B-B198-4E87-9004-B9A27AB66BBA}" type="presParOf" srcId="{DEF4F86B-EAA7-4AC5-81AD-4DE6D3D33FFA}" destId="{6DF4D12C-4619-4BE1-BBE9-D565E293348E}" srcOrd="0" destOrd="0" presId="urn:microsoft.com/office/officeart/2005/8/layout/hierarchy2"/>
    <dgm:cxn modelId="{30882EF9-18B4-4FB5-B251-F2A84DE7DFEE}" type="presParOf" srcId="{B230BB8E-7E94-4A20-BC6F-A51FD33E56CE}" destId="{6EFF05A6-636B-46FE-8CAF-6CFC62BE8D49}" srcOrd="1" destOrd="0" presId="urn:microsoft.com/office/officeart/2005/8/layout/hierarchy2"/>
    <dgm:cxn modelId="{7C810144-D7D2-4ADB-81E9-89DC27199AD3}" type="presParOf" srcId="{6EFF05A6-636B-46FE-8CAF-6CFC62BE8D49}" destId="{AB0E8B4D-875C-4D57-AA06-2B966755CDEB}" srcOrd="0" destOrd="0" presId="urn:microsoft.com/office/officeart/2005/8/layout/hierarchy2"/>
    <dgm:cxn modelId="{277D477B-FE72-4611-86E6-8F3B2868E61F}" type="presParOf" srcId="{6EFF05A6-636B-46FE-8CAF-6CFC62BE8D49}" destId="{C90EC21D-0B7E-434F-BEB3-045B7ED94BFC}"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F1CA4ABC-F77A-40D1-897C-7671E67734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73F206D3-A912-40F3-88E9-E92CB589AE7D}">
      <dgm:prSet phldrT="[文本]" custT="1"/>
      <dgm:spPr/>
      <dgm:t>
        <a:bodyPr/>
        <a:lstStyle/>
        <a:p>
          <a:pPr algn="ctr"/>
          <a:r>
            <a:rPr lang="zh-CN" altLang="en-US" sz="3600" b="1" dirty="0" smtClean="0"/>
            <a:t>七、</a:t>
          </a:r>
          <a:r>
            <a:rPr lang="zh-CN" sz="3600" dirty="0" smtClean="0"/>
            <a:t>起征点</a:t>
          </a:r>
          <a:endParaRPr lang="zh-CN" altLang="en-US" sz="3600" dirty="0"/>
        </a:p>
      </dgm:t>
    </dgm:pt>
    <dgm:pt modelId="{15E014EF-90C2-424A-A324-15BB0DB84EF3}" type="parTrans" cxnId="{F3255718-9506-4E12-A0A7-852C2CE75788}">
      <dgm:prSet/>
      <dgm:spPr/>
      <dgm:t>
        <a:bodyPr/>
        <a:lstStyle/>
        <a:p>
          <a:endParaRPr lang="zh-CN" altLang="en-US"/>
        </a:p>
      </dgm:t>
    </dgm:pt>
    <dgm:pt modelId="{72F52007-B59E-402B-8B14-844DAFC7EEE4}" type="sibTrans" cxnId="{F3255718-9506-4E12-A0A7-852C2CE75788}">
      <dgm:prSet/>
      <dgm:spPr/>
      <dgm:t>
        <a:bodyPr/>
        <a:lstStyle/>
        <a:p>
          <a:endParaRPr lang="zh-CN" altLang="en-US"/>
        </a:p>
      </dgm:t>
    </dgm:pt>
    <dgm:pt modelId="{F483BFD8-3166-4A7C-A70D-8342B238A923}" type="pres">
      <dgm:prSet presAssocID="{F1CA4ABC-F77A-40D1-897C-7671E677342C}" presName="linear" presStyleCnt="0">
        <dgm:presLayoutVars>
          <dgm:animLvl val="lvl"/>
          <dgm:resizeHandles val="exact"/>
        </dgm:presLayoutVars>
      </dgm:prSet>
      <dgm:spPr/>
    </dgm:pt>
    <dgm:pt modelId="{A0074A2D-F254-4C86-A100-144380167654}" type="pres">
      <dgm:prSet presAssocID="{73F206D3-A912-40F3-88E9-E92CB589AE7D}" presName="parentText" presStyleLbl="node1" presStyleIdx="0" presStyleCnt="1" custLinFactNeighborX="520" custLinFactNeighborY="-26975">
        <dgm:presLayoutVars>
          <dgm:chMax val="0"/>
          <dgm:bulletEnabled val="1"/>
        </dgm:presLayoutVars>
      </dgm:prSet>
      <dgm:spPr/>
      <dgm:t>
        <a:bodyPr/>
        <a:lstStyle/>
        <a:p>
          <a:endParaRPr lang="zh-CN" altLang="en-US"/>
        </a:p>
      </dgm:t>
    </dgm:pt>
  </dgm:ptLst>
  <dgm:cxnLst>
    <dgm:cxn modelId="{F3255718-9506-4E12-A0A7-852C2CE75788}" srcId="{F1CA4ABC-F77A-40D1-897C-7671E677342C}" destId="{73F206D3-A912-40F3-88E9-E92CB589AE7D}" srcOrd="0" destOrd="0" parTransId="{15E014EF-90C2-424A-A324-15BB0DB84EF3}" sibTransId="{72F52007-B59E-402B-8B14-844DAFC7EEE4}"/>
    <dgm:cxn modelId="{D8884B71-4340-49E9-AD0D-A8F4E6F2C29E}" type="presOf" srcId="{73F206D3-A912-40F3-88E9-E92CB589AE7D}" destId="{A0074A2D-F254-4C86-A100-144380167654}" srcOrd="0" destOrd="0" presId="urn:microsoft.com/office/officeart/2005/8/layout/vList2"/>
    <dgm:cxn modelId="{71D7243C-30B1-438D-AEF8-3AEA96A28691}" type="presOf" srcId="{F1CA4ABC-F77A-40D1-897C-7671E677342C}" destId="{F483BFD8-3166-4A7C-A70D-8342B238A923}" srcOrd="0" destOrd="0" presId="urn:microsoft.com/office/officeart/2005/8/layout/vList2"/>
    <dgm:cxn modelId="{9457A592-C581-42E1-B8CA-DF1D160A3741}" type="presParOf" srcId="{F483BFD8-3166-4A7C-A70D-8342B238A923}" destId="{A0074A2D-F254-4C86-A100-144380167654}" srcOrd="0" destOrd="0" presId="urn:microsoft.com/office/officeart/2005/8/layout/vList2"/>
  </dgm:cxnLst>
  <dgm:bg/>
  <dgm:whole/>
</dgm:dataModel>
</file>

<file path=ppt/diagrams/data24.xml><?xml version="1.0" encoding="utf-8"?>
<dgm:dataModel xmlns:dgm="http://schemas.openxmlformats.org/drawingml/2006/diagram" xmlns:a="http://schemas.openxmlformats.org/drawingml/2006/main">
  <dgm:ptLst>
    <dgm:pt modelId="{F1CA4ABC-F77A-40D1-897C-7671E67734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73F206D3-A912-40F3-88E9-E92CB589AE7D}">
      <dgm:prSet phldrT="[文本]" custT="1"/>
      <dgm:spPr/>
      <dgm:t>
        <a:bodyPr/>
        <a:lstStyle/>
        <a:p>
          <a:pPr algn="ctr"/>
          <a:r>
            <a:rPr lang="zh-CN" altLang="en-US" sz="3600" b="1" dirty="0" smtClean="0"/>
            <a:t>八、</a:t>
          </a:r>
          <a:r>
            <a:rPr lang="zh-CN" sz="3600" dirty="0" smtClean="0"/>
            <a:t>纳税期限</a:t>
          </a:r>
          <a:endParaRPr lang="zh-CN" altLang="en-US" sz="3600" dirty="0"/>
        </a:p>
      </dgm:t>
    </dgm:pt>
    <dgm:pt modelId="{15E014EF-90C2-424A-A324-15BB0DB84EF3}" type="parTrans" cxnId="{F3255718-9506-4E12-A0A7-852C2CE75788}">
      <dgm:prSet/>
      <dgm:spPr/>
      <dgm:t>
        <a:bodyPr/>
        <a:lstStyle/>
        <a:p>
          <a:endParaRPr lang="zh-CN" altLang="en-US"/>
        </a:p>
      </dgm:t>
    </dgm:pt>
    <dgm:pt modelId="{72F52007-B59E-402B-8B14-844DAFC7EEE4}" type="sibTrans" cxnId="{F3255718-9506-4E12-A0A7-852C2CE75788}">
      <dgm:prSet/>
      <dgm:spPr/>
      <dgm:t>
        <a:bodyPr/>
        <a:lstStyle/>
        <a:p>
          <a:endParaRPr lang="zh-CN" altLang="en-US"/>
        </a:p>
      </dgm:t>
    </dgm:pt>
    <dgm:pt modelId="{F483BFD8-3166-4A7C-A70D-8342B238A923}" type="pres">
      <dgm:prSet presAssocID="{F1CA4ABC-F77A-40D1-897C-7671E677342C}" presName="linear" presStyleCnt="0">
        <dgm:presLayoutVars>
          <dgm:animLvl val="lvl"/>
          <dgm:resizeHandles val="exact"/>
        </dgm:presLayoutVars>
      </dgm:prSet>
      <dgm:spPr/>
    </dgm:pt>
    <dgm:pt modelId="{A0074A2D-F254-4C86-A100-144380167654}" type="pres">
      <dgm:prSet presAssocID="{73F206D3-A912-40F3-88E9-E92CB589AE7D}" presName="parentText" presStyleLbl="node1" presStyleIdx="0" presStyleCnt="1" custLinFactNeighborX="-348" custLinFactNeighborY="-26975">
        <dgm:presLayoutVars>
          <dgm:chMax val="0"/>
          <dgm:bulletEnabled val="1"/>
        </dgm:presLayoutVars>
      </dgm:prSet>
      <dgm:spPr/>
      <dgm:t>
        <a:bodyPr/>
        <a:lstStyle/>
        <a:p>
          <a:endParaRPr lang="zh-CN" altLang="en-US"/>
        </a:p>
      </dgm:t>
    </dgm:pt>
  </dgm:ptLst>
  <dgm:cxnLst>
    <dgm:cxn modelId="{5A47BB55-F18D-434F-85B0-21D29CDD2595}" type="presOf" srcId="{F1CA4ABC-F77A-40D1-897C-7671E677342C}" destId="{F483BFD8-3166-4A7C-A70D-8342B238A923}" srcOrd="0" destOrd="0" presId="urn:microsoft.com/office/officeart/2005/8/layout/vList2"/>
    <dgm:cxn modelId="{F3255718-9506-4E12-A0A7-852C2CE75788}" srcId="{F1CA4ABC-F77A-40D1-897C-7671E677342C}" destId="{73F206D3-A912-40F3-88E9-E92CB589AE7D}" srcOrd="0" destOrd="0" parTransId="{15E014EF-90C2-424A-A324-15BB0DB84EF3}" sibTransId="{72F52007-B59E-402B-8B14-844DAFC7EEE4}"/>
    <dgm:cxn modelId="{6023A0F1-8B9D-4A4E-99D1-FC684AE38954}" type="presOf" srcId="{73F206D3-A912-40F3-88E9-E92CB589AE7D}" destId="{A0074A2D-F254-4C86-A100-144380167654}" srcOrd="0" destOrd="0" presId="urn:microsoft.com/office/officeart/2005/8/layout/vList2"/>
    <dgm:cxn modelId="{BD6C5C92-E639-4F85-81CE-CC509D1EB2B8}" type="presParOf" srcId="{F483BFD8-3166-4A7C-A70D-8342B238A923}" destId="{A0074A2D-F254-4C86-A100-144380167654}" srcOrd="0" destOrd="0" presId="urn:microsoft.com/office/officeart/2005/8/layout/vList2"/>
  </dgm:cxnLst>
  <dgm:bg/>
  <dgm:whole/>
</dgm:dataModel>
</file>

<file path=ppt/diagrams/data25.xml><?xml version="1.0" encoding="utf-8"?>
<dgm:dataModel xmlns:dgm="http://schemas.openxmlformats.org/drawingml/2006/diagram" xmlns:a="http://schemas.openxmlformats.org/drawingml/2006/main">
  <dgm:ptLst>
    <dgm:pt modelId="{F1CA4ABC-F77A-40D1-897C-7671E677342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73F206D3-A912-40F3-88E9-E92CB589AE7D}">
      <dgm:prSet phldrT="[文本]" custT="1"/>
      <dgm:spPr/>
      <dgm:t>
        <a:bodyPr/>
        <a:lstStyle/>
        <a:p>
          <a:pPr algn="ctr"/>
          <a:r>
            <a:rPr lang="zh-CN" altLang="en-US" sz="3600" b="1" dirty="0" smtClean="0"/>
            <a:t>九、</a:t>
          </a:r>
          <a:r>
            <a:rPr lang="zh-CN" sz="3600" dirty="0" smtClean="0"/>
            <a:t>减免税</a:t>
          </a:r>
          <a:endParaRPr lang="zh-CN" altLang="en-US" sz="3600" dirty="0"/>
        </a:p>
      </dgm:t>
    </dgm:pt>
    <dgm:pt modelId="{15E014EF-90C2-424A-A324-15BB0DB84EF3}" type="parTrans" cxnId="{F3255718-9506-4E12-A0A7-852C2CE75788}">
      <dgm:prSet/>
      <dgm:spPr/>
      <dgm:t>
        <a:bodyPr/>
        <a:lstStyle/>
        <a:p>
          <a:endParaRPr lang="zh-CN" altLang="en-US"/>
        </a:p>
      </dgm:t>
    </dgm:pt>
    <dgm:pt modelId="{72F52007-B59E-402B-8B14-844DAFC7EEE4}" type="sibTrans" cxnId="{F3255718-9506-4E12-A0A7-852C2CE75788}">
      <dgm:prSet/>
      <dgm:spPr/>
      <dgm:t>
        <a:bodyPr/>
        <a:lstStyle/>
        <a:p>
          <a:endParaRPr lang="zh-CN" altLang="en-US"/>
        </a:p>
      </dgm:t>
    </dgm:pt>
    <dgm:pt modelId="{F483BFD8-3166-4A7C-A70D-8342B238A923}" type="pres">
      <dgm:prSet presAssocID="{F1CA4ABC-F77A-40D1-897C-7671E677342C}" presName="linear" presStyleCnt="0">
        <dgm:presLayoutVars>
          <dgm:animLvl val="lvl"/>
          <dgm:resizeHandles val="exact"/>
        </dgm:presLayoutVars>
      </dgm:prSet>
      <dgm:spPr/>
    </dgm:pt>
    <dgm:pt modelId="{A0074A2D-F254-4C86-A100-144380167654}" type="pres">
      <dgm:prSet presAssocID="{73F206D3-A912-40F3-88E9-E92CB589AE7D}" presName="parentText" presStyleLbl="node1" presStyleIdx="0" presStyleCnt="1" custLinFactNeighborX="520" custLinFactNeighborY="-26975">
        <dgm:presLayoutVars>
          <dgm:chMax val="0"/>
          <dgm:bulletEnabled val="1"/>
        </dgm:presLayoutVars>
      </dgm:prSet>
      <dgm:spPr/>
      <dgm:t>
        <a:bodyPr/>
        <a:lstStyle/>
        <a:p>
          <a:endParaRPr lang="zh-CN" altLang="en-US"/>
        </a:p>
      </dgm:t>
    </dgm:pt>
  </dgm:ptLst>
  <dgm:cxnLst>
    <dgm:cxn modelId="{F3255718-9506-4E12-A0A7-852C2CE75788}" srcId="{F1CA4ABC-F77A-40D1-897C-7671E677342C}" destId="{73F206D3-A912-40F3-88E9-E92CB589AE7D}" srcOrd="0" destOrd="0" parTransId="{15E014EF-90C2-424A-A324-15BB0DB84EF3}" sibTransId="{72F52007-B59E-402B-8B14-844DAFC7EEE4}"/>
    <dgm:cxn modelId="{49DE55E8-66E7-4783-B49A-E91372886536}" type="presOf" srcId="{F1CA4ABC-F77A-40D1-897C-7671E677342C}" destId="{F483BFD8-3166-4A7C-A70D-8342B238A923}" srcOrd="0" destOrd="0" presId="urn:microsoft.com/office/officeart/2005/8/layout/vList2"/>
    <dgm:cxn modelId="{880357CA-C6CE-40D1-8524-60094EAD0F0E}" type="presOf" srcId="{73F206D3-A912-40F3-88E9-E92CB589AE7D}" destId="{A0074A2D-F254-4C86-A100-144380167654}" srcOrd="0" destOrd="0" presId="urn:microsoft.com/office/officeart/2005/8/layout/vList2"/>
    <dgm:cxn modelId="{F2425182-205C-46F8-AE03-1409D278E191}" type="presParOf" srcId="{F483BFD8-3166-4A7C-A70D-8342B238A923}" destId="{A0074A2D-F254-4C86-A100-144380167654}" srcOrd="0" destOrd="0" presId="urn:microsoft.com/office/officeart/2005/8/layout/vList2"/>
  </dgm:cxnLst>
  <dgm:bg/>
  <dgm:whole/>
</dgm:dataModel>
</file>

<file path=ppt/diagrams/data26.xml><?xml version="1.0" encoding="utf-8"?>
<dgm:dataModel xmlns:dgm="http://schemas.openxmlformats.org/drawingml/2006/diagram" xmlns:a="http://schemas.openxmlformats.org/drawingml/2006/main">
  <dgm:ptLst>
    <dgm:pt modelId="{98F96811-3709-4D0D-A48D-B1F81EC65E03}"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zh-CN" altLang="en-US"/>
        </a:p>
      </dgm:t>
    </dgm:pt>
    <dgm:pt modelId="{0BAC9AD2-98D4-441B-A395-216921DB0A2E}">
      <dgm:prSet phldrT="[文本]"/>
      <dgm:spPr>
        <a:blipFill rotWithShape="0">
          <a:blip xmlns:r="http://schemas.openxmlformats.org/officeDocument/2006/relationships" r:embed="rId1"/>
          <a:tile tx="0" ty="0" sx="100000" sy="100000" flip="none" algn="tl"/>
        </a:blipFill>
      </dgm:spPr>
      <dgm:t>
        <a:bodyPr/>
        <a:lstStyle/>
        <a:p>
          <a:r>
            <a:rPr lang="zh-CN" altLang="en-US" baseline="0" dirty="0" smtClean="0">
              <a:solidFill>
                <a:srgbClr val="000000"/>
              </a:solidFill>
            </a:rPr>
            <a:t>已</a:t>
          </a:r>
          <a:endParaRPr lang="en-US" altLang="zh-CN" baseline="0" dirty="0" smtClean="0">
            <a:solidFill>
              <a:srgbClr val="000000"/>
            </a:solidFill>
          </a:endParaRPr>
        </a:p>
        <a:p>
          <a:r>
            <a:rPr lang="zh-CN" altLang="en-US" baseline="0" dirty="0" smtClean="0">
              <a:solidFill>
                <a:srgbClr val="000000"/>
              </a:solidFill>
            </a:rPr>
            <a:t>实</a:t>
          </a:r>
          <a:endParaRPr lang="en-US" altLang="zh-CN" baseline="0" dirty="0" smtClean="0">
            <a:solidFill>
              <a:srgbClr val="000000"/>
            </a:solidFill>
          </a:endParaRPr>
        </a:p>
        <a:p>
          <a:r>
            <a:rPr lang="zh-CN" altLang="en-US" baseline="0" dirty="0" smtClean="0">
              <a:solidFill>
                <a:srgbClr val="000000"/>
              </a:solidFill>
            </a:rPr>
            <a:t>施</a:t>
          </a:r>
          <a:endParaRPr lang="en-US" altLang="zh-CN" baseline="0" dirty="0" smtClean="0">
            <a:solidFill>
              <a:srgbClr val="000000"/>
            </a:solidFill>
          </a:endParaRPr>
        </a:p>
        <a:p>
          <a:r>
            <a:rPr lang="en-US" altLang="zh-CN" baseline="0" dirty="0" smtClean="0">
              <a:solidFill>
                <a:srgbClr val="000000"/>
              </a:solidFill>
            </a:rPr>
            <a:t>“</a:t>
          </a:r>
          <a:r>
            <a:rPr lang="zh-CN" altLang="en-US" baseline="0" dirty="0" smtClean="0">
              <a:solidFill>
                <a:srgbClr val="000000"/>
              </a:solidFill>
            </a:rPr>
            <a:t>营</a:t>
          </a:r>
          <a:endParaRPr lang="en-US" altLang="zh-CN" baseline="0" dirty="0" smtClean="0">
            <a:solidFill>
              <a:srgbClr val="000000"/>
            </a:solidFill>
          </a:endParaRPr>
        </a:p>
        <a:p>
          <a:r>
            <a:rPr lang="zh-CN" altLang="en-US" baseline="0" dirty="0" smtClean="0">
              <a:solidFill>
                <a:srgbClr val="000000"/>
              </a:solidFill>
            </a:rPr>
            <a:t>改</a:t>
          </a:r>
          <a:endParaRPr lang="en-US" altLang="zh-CN" baseline="0" dirty="0" smtClean="0">
            <a:solidFill>
              <a:srgbClr val="000000"/>
            </a:solidFill>
          </a:endParaRPr>
        </a:p>
        <a:p>
          <a:r>
            <a:rPr lang="zh-CN" altLang="en-US" baseline="0" dirty="0" smtClean="0">
              <a:solidFill>
                <a:srgbClr val="000000"/>
              </a:solidFill>
            </a:rPr>
            <a:t>增</a:t>
          </a:r>
          <a:r>
            <a:rPr lang="en-US" altLang="zh-CN" baseline="0" dirty="0" smtClean="0">
              <a:solidFill>
                <a:srgbClr val="000000"/>
              </a:solidFill>
            </a:rPr>
            <a:t>”</a:t>
          </a:r>
          <a:endParaRPr lang="zh-CN" altLang="en-US" baseline="0" dirty="0">
            <a:solidFill>
              <a:srgbClr val="000000"/>
            </a:solidFill>
          </a:endParaRPr>
        </a:p>
      </dgm:t>
    </dgm:pt>
    <dgm:pt modelId="{14DDDEAD-7CEC-492D-B3CF-F07C752B4E84}" type="parTrans" cxnId="{D4A55782-5D64-4BC3-AAE6-E7E6EC76E095}">
      <dgm:prSet/>
      <dgm:spPr/>
      <dgm:t>
        <a:bodyPr/>
        <a:lstStyle/>
        <a:p>
          <a:endParaRPr lang="zh-CN" altLang="en-US"/>
        </a:p>
      </dgm:t>
    </dgm:pt>
    <dgm:pt modelId="{39D3C80B-4752-4BF0-838E-67B275BEEF82}" type="sibTrans" cxnId="{D4A55782-5D64-4BC3-AAE6-E7E6EC76E095}">
      <dgm:prSet/>
      <dgm:spPr/>
      <dgm:t>
        <a:bodyPr/>
        <a:lstStyle/>
        <a:p>
          <a:endParaRPr lang="zh-CN" altLang="en-US"/>
        </a:p>
      </dgm:t>
    </dgm:pt>
    <dgm:pt modelId="{2122E976-5B23-41EB-8C92-473A03E1429E}">
      <dgm:prSet phldrT="[文本]"/>
      <dgm:spPr>
        <a:solidFill>
          <a:srgbClr val="7030A0"/>
        </a:solidFill>
      </dgm:spPr>
      <dgm:t>
        <a:bodyPr/>
        <a:lstStyle/>
        <a:p>
          <a:pPr algn="l"/>
          <a:r>
            <a:rPr lang="zh-CN" altLang="en-US" dirty="0" smtClean="0"/>
            <a:t>  二、邮政业</a:t>
          </a:r>
          <a:endParaRPr lang="zh-CN" altLang="en-US" dirty="0"/>
        </a:p>
      </dgm:t>
    </dgm:pt>
    <dgm:pt modelId="{E175AE50-D0D8-4046-BB41-1A5473863281}" type="parTrans" cxnId="{448FF925-E85B-4BEB-8D9F-AE3993B58A6B}">
      <dgm:prSet/>
      <dgm:spPr/>
      <dgm:t>
        <a:bodyPr/>
        <a:lstStyle/>
        <a:p>
          <a:endParaRPr lang="zh-CN" altLang="en-US"/>
        </a:p>
      </dgm:t>
    </dgm:pt>
    <dgm:pt modelId="{CA1518A6-6A24-49E9-9B27-5C723DEA7C6D}" type="sibTrans" cxnId="{448FF925-E85B-4BEB-8D9F-AE3993B58A6B}">
      <dgm:prSet/>
      <dgm:spPr/>
      <dgm:t>
        <a:bodyPr/>
        <a:lstStyle/>
        <a:p>
          <a:endParaRPr lang="zh-CN" altLang="en-US"/>
        </a:p>
      </dgm:t>
    </dgm:pt>
    <dgm:pt modelId="{F3CF8D76-DE06-44DF-8F36-5F77D0240440}">
      <dgm:prSet phldrT="[文本]"/>
      <dgm:spPr>
        <a:solidFill>
          <a:srgbClr val="7030A0"/>
        </a:solidFill>
      </dgm:spPr>
      <dgm:t>
        <a:bodyPr/>
        <a:lstStyle/>
        <a:p>
          <a:pPr algn="l"/>
          <a:r>
            <a:rPr lang="zh-CN" altLang="en-US" dirty="0" smtClean="0"/>
            <a:t>  四、部分现代服务业</a:t>
          </a:r>
          <a:endParaRPr lang="zh-CN" altLang="en-US" dirty="0"/>
        </a:p>
      </dgm:t>
    </dgm:pt>
    <dgm:pt modelId="{9EA67EB3-4346-4D9D-B115-0D28DA9D6245}" type="parTrans" cxnId="{02FA52FA-0C38-4C83-9B1B-D08F6D4C54A9}">
      <dgm:prSet/>
      <dgm:spPr/>
      <dgm:t>
        <a:bodyPr/>
        <a:lstStyle/>
        <a:p>
          <a:endParaRPr lang="zh-CN" altLang="en-US"/>
        </a:p>
      </dgm:t>
    </dgm:pt>
    <dgm:pt modelId="{79CB15F5-1041-49EB-A659-1E97028B1CBB}" type="sibTrans" cxnId="{02FA52FA-0C38-4C83-9B1B-D08F6D4C54A9}">
      <dgm:prSet/>
      <dgm:spPr/>
      <dgm:t>
        <a:bodyPr/>
        <a:lstStyle/>
        <a:p>
          <a:endParaRPr lang="zh-CN" altLang="en-US"/>
        </a:p>
      </dgm:t>
    </dgm:pt>
    <dgm:pt modelId="{19E877A3-DAC9-4EA9-9672-D5563E67FDFB}">
      <dgm:prSet/>
      <dgm:spPr>
        <a:solidFill>
          <a:srgbClr val="7030A0"/>
        </a:solidFill>
      </dgm:spPr>
      <dgm:t>
        <a:bodyPr/>
        <a:lstStyle/>
        <a:p>
          <a:pPr algn="l"/>
          <a:r>
            <a:rPr lang="zh-CN" altLang="en-US" dirty="0" smtClean="0"/>
            <a:t>  三、电信业</a:t>
          </a:r>
          <a:endParaRPr lang="zh-CN" altLang="en-US" dirty="0"/>
        </a:p>
      </dgm:t>
    </dgm:pt>
    <dgm:pt modelId="{A03FABF7-6E23-4D00-9188-B39549D5F1CE}" type="parTrans" cxnId="{974D65F7-A666-43E1-AFFB-06A84E2A37BB}">
      <dgm:prSet/>
      <dgm:spPr/>
      <dgm:t>
        <a:bodyPr/>
        <a:lstStyle/>
        <a:p>
          <a:endParaRPr lang="zh-CN" altLang="en-US"/>
        </a:p>
      </dgm:t>
    </dgm:pt>
    <dgm:pt modelId="{7EF9FEFC-1D76-4792-AB3D-8C722B54E23A}" type="sibTrans" cxnId="{974D65F7-A666-43E1-AFFB-06A84E2A37BB}">
      <dgm:prSet/>
      <dgm:spPr/>
      <dgm:t>
        <a:bodyPr/>
        <a:lstStyle/>
        <a:p>
          <a:endParaRPr lang="zh-CN" altLang="en-US"/>
        </a:p>
      </dgm:t>
    </dgm:pt>
    <dgm:pt modelId="{FBC03423-3343-4A0F-8EC5-AD76833A8979}">
      <dgm:prSet/>
      <dgm:spPr>
        <a:solidFill>
          <a:srgbClr val="7030A0"/>
        </a:solidFill>
      </dgm:spPr>
      <dgm:t>
        <a:bodyPr/>
        <a:lstStyle/>
        <a:p>
          <a:pPr algn="l"/>
          <a:r>
            <a:rPr lang="zh-CN" altLang="en-US" baseline="0" dirty="0" smtClean="0"/>
            <a:t>  </a:t>
          </a:r>
          <a:r>
            <a:rPr lang="zh-CN" altLang="en-US" dirty="0" smtClean="0"/>
            <a:t>一、交通运输业</a:t>
          </a:r>
          <a:endParaRPr lang="zh-CN" altLang="en-US" dirty="0"/>
        </a:p>
      </dgm:t>
    </dgm:pt>
    <dgm:pt modelId="{0F62DC22-017A-48BC-BCBD-E57F237A258A}" type="parTrans" cxnId="{BDEFB12F-2BF3-4CF1-8BC7-52D5B06FB49B}">
      <dgm:prSet/>
      <dgm:spPr/>
      <dgm:t>
        <a:bodyPr/>
        <a:lstStyle/>
        <a:p>
          <a:endParaRPr lang="zh-CN" altLang="en-US"/>
        </a:p>
      </dgm:t>
    </dgm:pt>
    <dgm:pt modelId="{84442147-DEF4-4C0C-B4FF-CC9BF89327DA}" type="sibTrans" cxnId="{BDEFB12F-2BF3-4CF1-8BC7-52D5B06FB49B}">
      <dgm:prSet/>
      <dgm:spPr/>
      <dgm:t>
        <a:bodyPr/>
        <a:lstStyle/>
        <a:p>
          <a:endParaRPr lang="zh-CN" altLang="en-US"/>
        </a:p>
      </dgm:t>
    </dgm:pt>
    <dgm:pt modelId="{87F7A84A-0FC6-4290-923B-DFF289D76D33}" type="pres">
      <dgm:prSet presAssocID="{98F96811-3709-4D0D-A48D-B1F81EC65E03}" presName="diagram" presStyleCnt="0">
        <dgm:presLayoutVars>
          <dgm:chPref val="1"/>
          <dgm:dir/>
          <dgm:animOne val="branch"/>
          <dgm:animLvl val="lvl"/>
          <dgm:resizeHandles val="exact"/>
        </dgm:presLayoutVars>
      </dgm:prSet>
      <dgm:spPr/>
      <dgm:t>
        <a:bodyPr/>
        <a:lstStyle/>
        <a:p>
          <a:endParaRPr lang="zh-CN" altLang="en-US"/>
        </a:p>
      </dgm:t>
    </dgm:pt>
    <dgm:pt modelId="{97A4C716-514D-45ED-9566-CD41332F6A8B}" type="pres">
      <dgm:prSet presAssocID="{0BAC9AD2-98D4-441B-A395-216921DB0A2E}" presName="root1" presStyleCnt="0"/>
      <dgm:spPr/>
    </dgm:pt>
    <dgm:pt modelId="{C59AF1D7-9ECE-4C0E-94CC-67556DD5A9CE}" type="pres">
      <dgm:prSet presAssocID="{0BAC9AD2-98D4-441B-A395-216921DB0A2E}" presName="LevelOneTextNode" presStyleLbl="node0" presStyleIdx="0" presStyleCnt="1" custScaleX="66081" custScaleY="387873" custLinFactNeighborX="-42205" custLinFactNeighborY="4544">
        <dgm:presLayoutVars>
          <dgm:chPref val="3"/>
        </dgm:presLayoutVars>
      </dgm:prSet>
      <dgm:spPr/>
      <dgm:t>
        <a:bodyPr/>
        <a:lstStyle/>
        <a:p>
          <a:endParaRPr lang="zh-CN" altLang="en-US"/>
        </a:p>
      </dgm:t>
    </dgm:pt>
    <dgm:pt modelId="{6D3D042D-81D7-477B-973C-67BE70EA4670}" type="pres">
      <dgm:prSet presAssocID="{0BAC9AD2-98D4-441B-A395-216921DB0A2E}" presName="level2hierChild" presStyleCnt="0"/>
      <dgm:spPr/>
    </dgm:pt>
    <dgm:pt modelId="{2FED37FE-90C1-4D37-B32D-4A02E15DB6DC}" type="pres">
      <dgm:prSet presAssocID="{0F62DC22-017A-48BC-BCBD-E57F237A258A}" presName="conn2-1" presStyleLbl="parChTrans1D2" presStyleIdx="0" presStyleCnt="4"/>
      <dgm:spPr/>
      <dgm:t>
        <a:bodyPr/>
        <a:lstStyle/>
        <a:p>
          <a:endParaRPr lang="zh-CN" altLang="en-US"/>
        </a:p>
      </dgm:t>
    </dgm:pt>
    <dgm:pt modelId="{E541155C-D8AF-4377-853A-5FECBA43E775}" type="pres">
      <dgm:prSet presAssocID="{0F62DC22-017A-48BC-BCBD-E57F237A258A}" presName="connTx" presStyleLbl="parChTrans1D2" presStyleIdx="0" presStyleCnt="4"/>
      <dgm:spPr/>
      <dgm:t>
        <a:bodyPr/>
        <a:lstStyle/>
        <a:p>
          <a:endParaRPr lang="zh-CN" altLang="en-US"/>
        </a:p>
      </dgm:t>
    </dgm:pt>
    <dgm:pt modelId="{E5A5CBD6-21F8-4DB3-AB75-764B351BC5D7}" type="pres">
      <dgm:prSet presAssocID="{FBC03423-3343-4A0F-8EC5-AD76833A8979}" presName="root2" presStyleCnt="0"/>
      <dgm:spPr/>
    </dgm:pt>
    <dgm:pt modelId="{ADFE2BF0-B76C-4488-89AB-2EC62AEDF0C1}" type="pres">
      <dgm:prSet presAssocID="{FBC03423-3343-4A0F-8EC5-AD76833A8979}" presName="LevelTwoTextNode" presStyleLbl="node2" presStyleIdx="0" presStyleCnt="4" custScaleX="206153">
        <dgm:presLayoutVars>
          <dgm:chPref val="3"/>
        </dgm:presLayoutVars>
      </dgm:prSet>
      <dgm:spPr/>
      <dgm:t>
        <a:bodyPr/>
        <a:lstStyle/>
        <a:p>
          <a:endParaRPr lang="zh-CN" altLang="en-US"/>
        </a:p>
      </dgm:t>
    </dgm:pt>
    <dgm:pt modelId="{E64D7C21-8C79-48B3-98C5-153E04D6DA29}" type="pres">
      <dgm:prSet presAssocID="{FBC03423-3343-4A0F-8EC5-AD76833A8979}" presName="level3hierChild" presStyleCnt="0"/>
      <dgm:spPr/>
    </dgm:pt>
    <dgm:pt modelId="{0880F50A-72BC-4DD4-ADC9-6D8A65F3859E}" type="pres">
      <dgm:prSet presAssocID="{E175AE50-D0D8-4046-BB41-1A5473863281}" presName="conn2-1" presStyleLbl="parChTrans1D2" presStyleIdx="1" presStyleCnt="4"/>
      <dgm:spPr/>
      <dgm:t>
        <a:bodyPr/>
        <a:lstStyle/>
        <a:p>
          <a:endParaRPr lang="zh-CN" altLang="en-US"/>
        </a:p>
      </dgm:t>
    </dgm:pt>
    <dgm:pt modelId="{A6E58E42-E961-440C-B0B1-223D5F2A25E7}" type="pres">
      <dgm:prSet presAssocID="{E175AE50-D0D8-4046-BB41-1A5473863281}" presName="connTx" presStyleLbl="parChTrans1D2" presStyleIdx="1" presStyleCnt="4"/>
      <dgm:spPr/>
      <dgm:t>
        <a:bodyPr/>
        <a:lstStyle/>
        <a:p>
          <a:endParaRPr lang="zh-CN" altLang="en-US"/>
        </a:p>
      </dgm:t>
    </dgm:pt>
    <dgm:pt modelId="{80AA9B09-5A09-4FBF-BD50-722663664636}" type="pres">
      <dgm:prSet presAssocID="{2122E976-5B23-41EB-8C92-473A03E1429E}" presName="root2" presStyleCnt="0"/>
      <dgm:spPr/>
    </dgm:pt>
    <dgm:pt modelId="{BAECDDDC-9332-443B-AD7C-6CFE66F9EFFC}" type="pres">
      <dgm:prSet presAssocID="{2122E976-5B23-41EB-8C92-473A03E1429E}" presName="LevelTwoTextNode" presStyleLbl="node2" presStyleIdx="1" presStyleCnt="4" custScaleX="203513" custLinFactNeighborX="1320">
        <dgm:presLayoutVars>
          <dgm:chPref val="3"/>
        </dgm:presLayoutVars>
      </dgm:prSet>
      <dgm:spPr/>
      <dgm:t>
        <a:bodyPr/>
        <a:lstStyle/>
        <a:p>
          <a:endParaRPr lang="zh-CN" altLang="en-US"/>
        </a:p>
      </dgm:t>
    </dgm:pt>
    <dgm:pt modelId="{9BB7A092-A958-4DB4-AF02-3DB0A534A860}" type="pres">
      <dgm:prSet presAssocID="{2122E976-5B23-41EB-8C92-473A03E1429E}" presName="level3hierChild" presStyleCnt="0"/>
      <dgm:spPr/>
    </dgm:pt>
    <dgm:pt modelId="{CB54575B-89D0-42C4-9B62-C9F323AC1E64}" type="pres">
      <dgm:prSet presAssocID="{A03FABF7-6E23-4D00-9188-B39549D5F1CE}" presName="conn2-1" presStyleLbl="parChTrans1D2" presStyleIdx="2" presStyleCnt="4"/>
      <dgm:spPr/>
      <dgm:t>
        <a:bodyPr/>
        <a:lstStyle/>
        <a:p>
          <a:endParaRPr lang="zh-CN" altLang="en-US"/>
        </a:p>
      </dgm:t>
    </dgm:pt>
    <dgm:pt modelId="{5E01AAE1-F236-406E-A6C4-315EB7D57D27}" type="pres">
      <dgm:prSet presAssocID="{A03FABF7-6E23-4D00-9188-B39549D5F1CE}" presName="connTx" presStyleLbl="parChTrans1D2" presStyleIdx="2" presStyleCnt="4"/>
      <dgm:spPr/>
      <dgm:t>
        <a:bodyPr/>
        <a:lstStyle/>
        <a:p>
          <a:endParaRPr lang="zh-CN" altLang="en-US"/>
        </a:p>
      </dgm:t>
    </dgm:pt>
    <dgm:pt modelId="{651E3807-AB8D-4584-B1C7-8986F6811EB3}" type="pres">
      <dgm:prSet presAssocID="{19E877A3-DAC9-4EA9-9672-D5563E67FDFB}" presName="root2" presStyleCnt="0"/>
      <dgm:spPr/>
    </dgm:pt>
    <dgm:pt modelId="{7574C2DC-B4A4-40E3-BE87-F7EF3DAA33B2}" type="pres">
      <dgm:prSet presAssocID="{19E877A3-DAC9-4EA9-9672-D5563E67FDFB}" presName="LevelTwoTextNode" presStyleLbl="node2" presStyleIdx="2" presStyleCnt="4" custScaleX="206153">
        <dgm:presLayoutVars>
          <dgm:chPref val="3"/>
        </dgm:presLayoutVars>
      </dgm:prSet>
      <dgm:spPr/>
      <dgm:t>
        <a:bodyPr/>
        <a:lstStyle/>
        <a:p>
          <a:endParaRPr lang="zh-CN" altLang="en-US"/>
        </a:p>
      </dgm:t>
    </dgm:pt>
    <dgm:pt modelId="{AF62C4B2-EBF6-4BE8-A828-3CAC43BC2832}" type="pres">
      <dgm:prSet presAssocID="{19E877A3-DAC9-4EA9-9672-D5563E67FDFB}" presName="level3hierChild" presStyleCnt="0"/>
      <dgm:spPr/>
    </dgm:pt>
    <dgm:pt modelId="{D47547E9-E58C-4D58-BFBC-AFDBF31E391B}" type="pres">
      <dgm:prSet presAssocID="{9EA67EB3-4346-4D9D-B115-0D28DA9D6245}" presName="conn2-1" presStyleLbl="parChTrans1D2" presStyleIdx="3" presStyleCnt="4"/>
      <dgm:spPr/>
      <dgm:t>
        <a:bodyPr/>
        <a:lstStyle/>
        <a:p>
          <a:endParaRPr lang="zh-CN" altLang="en-US"/>
        </a:p>
      </dgm:t>
    </dgm:pt>
    <dgm:pt modelId="{04F97AE0-4123-4293-AAF3-6205F54C3715}" type="pres">
      <dgm:prSet presAssocID="{9EA67EB3-4346-4D9D-B115-0D28DA9D6245}" presName="connTx" presStyleLbl="parChTrans1D2" presStyleIdx="3" presStyleCnt="4"/>
      <dgm:spPr/>
      <dgm:t>
        <a:bodyPr/>
        <a:lstStyle/>
        <a:p>
          <a:endParaRPr lang="zh-CN" altLang="en-US"/>
        </a:p>
      </dgm:t>
    </dgm:pt>
    <dgm:pt modelId="{012C2D28-F2CB-4736-881A-8E45E053EFFA}" type="pres">
      <dgm:prSet presAssocID="{F3CF8D76-DE06-44DF-8F36-5F77D0240440}" presName="root2" presStyleCnt="0"/>
      <dgm:spPr/>
    </dgm:pt>
    <dgm:pt modelId="{05BE4ED6-282F-464C-94E5-77399E61FFF5}" type="pres">
      <dgm:prSet presAssocID="{F3CF8D76-DE06-44DF-8F36-5F77D0240440}" presName="LevelTwoTextNode" presStyleLbl="node2" presStyleIdx="3" presStyleCnt="4" custScaleX="206153">
        <dgm:presLayoutVars>
          <dgm:chPref val="3"/>
        </dgm:presLayoutVars>
      </dgm:prSet>
      <dgm:spPr/>
      <dgm:t>
        <a:bodyPr/>
        <a:lstStyle/>
        <a:p>
          <a:endParaRPr lang="zh-CN" altLang="en-US"/>
        </a:p>
      </dgm:t>
    </dgm:pt>
    <dgm:pt modelId="{30D7B30B-C58A-4B64-BB2C-D10CC1D032D9}" type="pres">
      <dgm:prSet presAssocID="{F3CF8D76-DE06-44DF-8F36-5F77D0240440}" presName="level3hierChild" presStyleCnt="0"/>
      <dgm:spPr/>
    </dgm:pt>
  </dgm:ptLst>
  <dgm:cxnLst>
    <dgm:cxn modelId="{BDEFB12F-2BF3-4CF1-8BC7-52D5B06FB49B}" srcId="{0BAC9AD2-98D4-441B-A395-216921DB0A2E}" destId="{FBC03423-3343-4A0F-8EC5-AD76833A8979}" srcOrd="0" destOrd="0" parTransId="{0F62DC22-017A-48BC-BCBD-E57F237A258A}" sibTransId="{84442147-DEF4-4C0C-B4FF-CC9BF89327DA}"/>
    <dgm:cxn modelId="{55FC0C35-6128-42F1-8E90-958C689F53F1}" type="presOf" srcId="{0F62DC22-017A-48BC-BCBD-E57F237A258A}" destId="{2FED37FE-90C1-4D37-B32D-4A02E15DB6DC}" srcOrd="0" destOrd="0" presId="urn:microsoft.com/office/officeart/2005/8/layout/hierarchy2"/>
    <dgm:cxn modelId="{E0F7FE5C-F189-4F33-B55F-C3FAFE275AFC}" type="presOf" srcId="{A03FABF7-6E23-4D00-9188-B39549D5F1CE}" destId="{CB54575B-89D0-42C4-9B62-C9F323AC1E64}" srcOrd="0" destOrd="0" presId="urn:microsoft.com/office/officeart/2005/8/layout/hierarchy2"/>
    <dgm:cxn modelId="{974D65F7-A666-43E1-AFFB-06A84E2A37BB}" srcId="{0BAC9AD2-98D4-441B-A395-216921DB0A2E}" destId="{19E877A3-DAC9-4EA9-9672-D5563E67FDFB}" srcOrd="2" destOrd="0" parTransId="{A03FABF7-6E23-4D00-9188-B39549D5F1CE}" sibTransId="{7EF9FEFC-1D76-4792-AB3D-8C722B54E23A}"/>
    <dgm:cxn modelId="{23EA7F53-A089-4C91-B200-93EEB7BBDE90}" type="presOf" srcId="{9EA67EB3-4346-4D9D-B115-0D28DA9D6245}" destId="{D47547E9-E58C-4D58-BFBC-AFDBF31E391B}" srcOrd="0" destOrd="0" presId="urn:microsoft.com/office/officeart/2005/8/layout/hierarchy2"/>
    <dgm:cxn modelId="{4D3DCC21-C4BE-463A-AE01-9E8D02A2079D}" type="presOf" srcId="{F3CF8D76-DE06-44DF-8F36-5F77D0240440}" destId="{05BE4ED6-282F-464C-94E5-77399E61FFF5}" srcOrd="0" destOrd="0" presId="urn:microsoft.com/office/officeart/2005/8/layout/hierarchy2"/>
    <dgm:cxn modelId="{ED9A8CD9-F081-4081-A1D4-EF5A58F0F11B}" type="presOf" srcId="{FBC03423-3343-4A0F-8EC5-AD76833A8979}" destId="{ADFE2BF0-B76C-4488-89AB-2EC62AEDF0C1}" srcOrd="0" destOrd="0" presId="urn:microsoft.com/office/officeart/2005/8/layout/hierarchy2"/>
    <dgm:cxn modelId="{D4A55782-5D64-4BC3-AAE6-E7E6EC76E095}" srcId="{98F96811-3709-4D0D-A48D-B1F81EC65E03}" destId="{0BAC9AD2-98D4-441B-A395-216921DB0A2E}" srcOrd="0" destOrd="0" parTransId="{14DDDEAD-7CEC-492D-B3CF-F07C752B4E84}" sibTransId="{39D3C80B-4752-4BF0-838E-67B275BEEF82}"/>
    <dgm:cxn modelId="{9F13BC61-FB31-4EAD-BE30-F01F473F015E}" type="presOf" srcId="{2122E976-5B23-41EB-8C92-473A03E1429E}" destId="{BAECDDDC-9332-443B-AD7C-6CFE66F9EFFC}" srcOrd="0" destOrd="0" presId="urn:microsoft.com/office/officeart/2005/8/layout/hierarchy2"/>
    <dgm:cxn modelId="{B29DCC66-0012-46E2-937C-6CE60A0432A8}" type="presOf" srcId="{9EA67EB3-4346-4D9D-B115-0D28DA9D6245}" destId="{04F97AE0-4123-4293-AAF3-6205F54C3715}" srcOrd="1" destOrd="0" presId="urn:microsoft.com/office/officeart/2005/8/layout/hierarchy2"/>
    <dgm:cxn modelId="{02FA52FA-0C38-4C83-9B1B-D08F6D4C54A9}" srcId="{0BAC9AD2-98D4-441B-A395-216921DB0A2E}" destId="{F3CF8D76-DE06-44DF-8F36-5F77D0240440}" srcOrd="3" destOrd="0" parTransId="{9EA67EB3-4346-4D9D-B115-0D28DA9D6245}" sibTransId="{79CB15F5-1041-49EB-A659-1E97028B1CBB}"/>
    <dgm:cxn modelId="{922469DB-AE55-4CCA-8D86-D1A98D5543C1}" type="presOf" srcId="{A03FABF7-6E23-4D00-9188-B39549D5F1CE}" destId="{5E01AAE1-F236-406E-A6C4-315EB7D57D27}" srcOrd="1" destOrd="0" presId="urn:microsoft.com/office/officeart/2005/8/layout/hierarchy2"/>
    <dgm:cxn modelId="{4D4AC55B-EC4F-4931-B2EA-F4911207867E}" type="presOf" srcId="{E175AE50-D0D8-4046-BB41-1A5473863281}" destId="{A6E58E42-E961-440C-B0B1-223D5F2A25E7}" srcOrd="1" destOrd="0" presId="urn:microsoft.com/office/officeart/2005/8/layout/hierarchy2"/>
    <dgm:cxn modelId="{7B9EDEDA-B598-4427-BE3E-A559D4AF8CA6}" type="presOf" srcId="{0F62DC22-017A-48BC-BCBD-E57F237A258A}" destId="{E541155C-D8AF-4377-853A-5FECBA43E775}" srcOrd="1" destOrd="0" presId="urn:microsoft.com/office/officeart/2005/8/layout/hierarchy2"/>
    <dgm:cxn modelId="{2697D3D7-298A-476D-AA07-559B1D1C4627}" type="presOf" srcId="{0BAC9AD2-98D4-441B-A395-216921DB0A2E}" destId="{C59AF1D7-9ECE-4C0E-94CC-67556DD5A9CE}" srcOrd="0" destOrd="0" presId="urn:microsoft.com/office/officeart/2005/8/layout/hierarchy2"/>
    <dgm:cxn modelId="{5920229C-E990-461F-9A32-3CDA5C73B380}" type="presOf" srcId="{19E877A3-DAC9-4EA9-9672-D5563E67FDFB}" destId="{7574C2DC-B4A4-40E3-BE87-F7EF3DAA33B2}" srcOrd="0" destOrd="0" presId="urn:microsoft.com/office/officeart/2005/8/layout/hierarchy2"/>
    <dgm:cxn modelId="{FBC0EB8A-70B2-4FD1-8E7B-81127EA10BC3}" type="presOf" srcId="{E175AE50-D0D8-4046-BB41-1A5473863281}" destId="{0880F50A-72BC-4DD4-ADC9-6D8A65F3859E}" srcOrd="0" destOrd="0" presId="urn:microsoft.com/office/officeart/2005/8/layout/hierarchy2"/>
    <dgm:cxn modelId="{5B1186D9-BAC9-4C04-B34F-BA1E15F9199D}" type="presOf" srcId="{98F96811-3709-4D0D-A48D-B1F81EC65E03}" destId="{87F7A84A-0FC6-4290-923B-DFF289D76D33}" srcOrd="0" destOrd="0" presId="urn:microsoft.com/office/officeart/2005/8/layout/hierarchy2"/>
    <dgm:cxn modelId="{448FF925-E85B-4BEB-8D9F-AE3993B58A6B}" srcId="{0BAC9AD2-98D4-441B-A395-216921DB0A2E}" destId="{2122E976-5B23-41EB-8C92-473A03E1429E}" srcOrd="1" destOrd="0" parTransId="{E175AE50-D0D8-4046-BB41-1A5473863281}" sibTransId="{CA1518A6-6A24-49E9-9B27-5C723DEA7C6D}"/>
    <dgm:cxn modelId="{03DDA6E7-B512-42A7-88EF-E4C2E6B33762}" type="presParOf" srcId="{87F7A84A-0FC6-4290-923B-DFF289D76D33}" destId="{97A4C716-514D-45ED-9566-CD41332F6A8B}" srcOrd="0" destOrd="0" presId="urn:microsoft.com/office/officeart/2005/8/layout/hierarchy2"/>
    <dgm:cxn modelId="{416CC372-DCCA-4A8E-8E3E-4BBBE51F1227}" type="presParOf" srcId="{97A4C716-514D-45ED-9566-CD41332F6A8B}" destId="{C59AF1D7-9ECE-4C0E-94CC-67556DD5A9CE}" srcOrd="0" destOrd="0" presId="urn:microsoft.com/office/officeart/2005/8/layout/hierarchy2"/>
    <dgm:cxn modelId="{5B883482-30D0-4293-958B-6B341F4070D8}" type="presParOf" srcId="{97A4C716-514D-45ED-9566-CD41332F6A8B}" destId="{6D3D042D-81D7-477B-973C-67BE70EA4670}" srcOrd="1" destOrd="0" presId="urn:microsoft.com/office/officeart/2005/8/layout/hierarchy2"/>
    <dgm:cxn modelId="{50014A80-AE54-49DE-B5D2-EF5075E1CE22}" type="presParOf" srcId="{6D3D042D-81D7-477B-973C-67BE70EA4670}" destId="{2FED37FE-90C1-4D37-B32D-4A02E15DB6DC}" srcOrd="0" destOrd="0" presId="urn:microsoft.com/office/officeart/2005/8/layout/hierarchy2"/>
    <dgm:cxn modelId="{9C9BF5BE-F8C5-4BB8-BB8E-FD6695FA5486}" type="presParOf" srcId="{2FED37FE-90C1-4D37-B32D-4A02E15DB6DC}" destId="{E541155C-D8AF-4377-853A-5FECBA43E775}" srcOrd="0" destOrd="0" presId="urn:microsoft.com/office/officeart/2005/8/layout/hierarchy2"/>
    <dgm:cxn modelId="{E47BD144-62D5-469D-A3A0-DC73C332BE35}" type="presParOf" srcId="{6D3D042D-81D7-477B-973C-67BE70EA4670}" destId="{E5A5CBD6-21F8-4DB3-AB75-764B351BC5D7}" srcOrd="1" destOrd="0" presId="urn:microsoft.com/office/officeart/2005/8/layout/hierarchy2"/>
    <dgm:cxn modelId="{9F789075-87B3-473E-A37A-20D9CAC71239}" type="presParOf" srcId="{E5A5CBD6-21F8-4DB3-AB75-764B351BC5D7}" destId="{ADFE2BF0-B76C-4488-89AB-2EC62AEDF0C1}" srcOrd="0" destOrd="0" presId="urn:microsoft.com/office/officeart/2005/8/layout/hierarchy2"/>
    <dgm:cxn modelId="{5B98D28B-02AD-454C-AF33-CAF97EBF6347}" type="presParOf" srcId="{E5A5CBD6-21F8-4DB3-AB75-764B351BC5D7}" destId="{E64D7C21-8C79-48B3-98C5-153E04D6DA29}" srcOrd="1" destOrd="0" presId="urn:microsoft.com/office/officeart/2005/8/layout/hierarchy2"/>
    <dgm:cxn modelId="{819F51E9-B341-4322-AA56-A9600CAD37D6}" type="presParOf" srcId="{6D3D042D-81D7-477B-973C-67BE70EA4670}" destId="{0880F50A-72BC-4DD4-ADC9-6D8A65F3859E}" srcOrd="2" destOrd="0" presId="urn:microsoft.com/office/officeart/2005/8/layout/hierarchy2"/>
    <dgm:cxn modelId="{F3EE7D68-78B0-4719-A42A-3645E67881A7}" type="presParOf" srcId="{0880F50A-72BC-4DD4-ADC9-6D8A65F3859E}" destId="{A6E58E42-E961-440C-B0B1-223D5F2A25E7}" srcOrd="0" destOrd="0" presId="urn:microsoft.com/office/officeart/2005/8/layout/hierarchy2"/>
    <dgm:cxn modelId="{A3F1F3D8-9632-4626-BBB7-132B0E36119A}" type="presParOf" srcId="{6D3D042D-81D7-477B-973C-67BE70EA4670}" destId="{80AA9B09-5A09-4FBF-BD50-722663664636}" srcOrd="3" destOrd="0" presId="urn:microsoft.com/office/officeart/2005/8/layout/hierarchy2"/>
    <dgm:cxn modelId="{6EAA2670-9999-4162-9D37-7791B0F6E435}" type="presParOf" srcId="{80AA9B09-5A09-4FBF-BD50-722663664636}" destId="{BAECDDDC-9332-443B-AD7C-6CFE66F9EFFC}" srcOrd="0" destOrd="0" presId="urn:microsoft.com/office/officeart/2005/8/layout/hierarchy2"/>
    <dgm:cxn modelId="{F165A263-DE63-4A48-AE2B-8794705704CA}" type="presParOf" srcId="{80AA9B09-5A09-4FBF-BD50-722663664636}" destId="{9BB7A092-A958-4DB4-AF02-3DB0A534A860}" srcOrd="1" destOrd="0" presId="urn:microsoft.com/office/officeart/2005/8/layout/hierarchy2"/>
    <dgm:cxn modelId="{6E7B06BC-D894-4CBE-9CB7-24A6B11466CE}" type="presParOf" srcId="{6D3D042D-81D7-477B-973C-67BE70EA4670}" destId="{CB54575B-89D0-42C4-9B62-C9F323AC1E64}" srcOrd="4" destOrd="0" presId="urn:microsoft.com/office/officeart/2005/8/layout/hierarchy2"/>
    <dgm:cxn modelId="{B8E94220-668F-4812-8F56-041027507AE9}" type="presParOf" srcId="{CB54575B-89D0-42C4-9B62-C9F323AC1E64}" destId="{5E01AAE1-F236-406E-A6C4-315EB7D57D27}" srcOrd="0" destOrd="0" presId="urn:microsoft.com/office/officeart/2005/8/layout/hierarchy2"/>
    <dgm:cxn modelId="{A469D56B-7D71-429F-B22A-369E6AFC4FC4}" type="presParOf" srcId="{6D3D042D-81D7-477B-973C-67BE70EA4670}" destId="{651E3807-AB8D-4584-B1C7-8986F6811EB3}" srcOrd="5" destOrd="0" presId="urn:microsoft.com/office/officeart/2005/8/layout/hierarchy2"/>
    <dgm:cxn modelId="{BA799499-9FF7-4937-935D-C4CF34B664E7}" type="presParOf" srcId="{651E3807-AB8D-4584-B1C7-8986F6811EB3}" destId="{7574C2DC-B4A4-40E3-BE87-F7EF3DAA33B2}" srcOrd="0" destOrd="0" presId="urn:microsoft.com/office/officeart/2005/8/layout/hierarchy2"/>
    <dgm:cxn modelId="{8A05F9F4-3E39-445F-90DC-76AB619EEF06}" type="presParOf" srcId="{651E3807-AB8D-4584-B1C7-8986F6811EB3}" destId="{AF62C4B2-EBF6-4BE8-A828-3CAC43BC2832}" srcOrd="1" destOrd="0" presId="urn:microsoft.com/office/officeart/2005/8/layout/hierarchy2"/>
    <dgm:cxn modelId="{D4ABC72F-ECE8-4954-93A2-220AFE078490}" type="presParOf" srcId="{6D3D042D-81D7-477B-973C-67BE70EA4670}" destId="{D47547E9-E58C-4D58-BFBC-AFDBF31E391B}" srcOrd="6" destOrd="0" presId="urn:microsoft.com/office/officeart/2005/8/layout/hierarchy2"/>
    <dgm:cxn modelId="{22E68881-D7BE-4C6B-9E78-87A4B86DB5E6}" type="presParOf" srcId="{D47547E9-E58C-4D58-BFBC-AFDBF31E391B}" destId="{04F97AE0-4123-4293-AAF3-6205F54C3715}" srcOrd="0" destOrd="0" presId="urn:microsoft.com/office/officeart/2005/8/layout/hierarchy2"/>
    <dgm:cxn modelId="{EBA521CF-27B4-4A55-9700-E12E00B31236}" type="presParOf" srcId="{6D3D042D-81D7-477B-973C-67BE70EA4670}" destId="{012C2D28-F2CB-4736-881A-8E45E053EFFA}" srcOrd="7" destOrd="0" presId="urn:microsoft.com/office/officeart/2005/8/layout/hierarchy2"/>
    <dgm:cxn modelId="{C433EACA-2FDC-44F2-A0CC-40DECA5B775A}" type="presParOf" srcId="{012C2D28-F2CB-4736-881A-8E45E053EFFA}" destId="{05BE4ED6-282F-464C-94E5-77399E61FFF5}" srcOrd="0" destOrd="0" presId="urn:microsoft.com/office/officeart/2005/8/layout/hierarchy2"/>
    <dgm:cxn modelId="{CC1F9B73-699A-4749-9656-DEF0ABFFB53D}" type="presParOf" srcId="{012C2D28-F2CB-4736-881A-8E45E053EFFA}" destId="{30D7B30B-C58A-4B64-BB2C-D10CC1D032D9}"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98F96811-3709-4D0D-A48D-B1F81EC65E03}"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zh-CN" altLang="en-US"/>
        </a:p>
      </dgm:t>
    </dgm:pt>
    <dgm:pt modelId="{0BAC9AD2-98D4-441B-A395-216921DB0A2E}">
      <dgm:prSet phldrT="[文本]"/>
      <dgm:spPr>
        <a:solidFill>
          <a:srgbClr val="6666FF"/>
        </a:solidFill>
      </dgm:spPr>
      <dgm:t>
        <a:bodyPr/>
        <a:lstStyle/>
        <a:p>
          <a:r>
            <a:rPr lang="zh-CN" altLang="zh-CN" b="1" dirty="0" smtClean="0">
              <a:effectLst/>
            </a:rPr>
            <a:t>一</a:t>
          </a:r>
          <a:endParaRPr lang="en-US" altLang="zh-CN" b="1" dirty="0" smtClean="0">
            <a:effectLst/>
          </a:endParaRPr>
        </a:p>
        <a:p>
          <a:r>
            <a:rPr lang="zh-CN" altLang="zh-CN" b="1" dirty="0" smtClean="0">
              <a:effectLst/>
            </a:rPr>
            <a:t>交</a:t>
          </a:r>
          <a:endParaRPr lang="en-US" altLang="zh-CN" b="1" dirty="0" smtClean="0">
            <a:effectLst/>
          </a:endParaRPr>
        </a:p>
        <a:p>
          <a:r>
            <a:rPr lang="zh-CN" altLang="zh-CN" b="1" dirty="0" smtClean="0">
              <a:effectLst/>
            </a:rPr>
            <a:t>通</a:t>
          </a:r>
          <a:endParaRPr lang="en-US" altLang="zh-CN" b="1" dirty="0" smtClean="0">
            <a:effectLst/>
          </a:endParaRPr>
        </a:p>
        <a:p>
          <a:r>
            <a:rPr lang="zh-CN" altLang="zh-CN" b="1" dirty="0" smtClean="0">
              <a:effectLst/>
            </a:rPr>
            <a:t>运</a:t>
          </a:r>
          <a:endParaRPr lang="en-US" altLang="zh-CN" b="1" dirty="0" smtClean="0">
            <a:effectLst/>
          </a:endParaRPr>
        </a:p>
        <a:p>
          <a:r>
            <a:rPr lang="zh-CN" altLang="zh-CN" b="1" dirty="0" smtClean="0">
              <a:effectLst/>
            </a:rPr>
            <a:t>输</a:t>
          </a:r>
          <a:endParaRPr lang="en-US" altLang="zh-CN" b="1" dirty="0" smtClean="0">
            <a:effectLst/>
          </a:endParaRPr>
        </a:p>
        <a:p>
          <a:r>
            <a:rPr lang="zh-CN" altLang="zh-CN" b="1" dirty="0" smtClean="0">
              <a:effectLst/>
            </a:rPr>
            <a:t>业</a:t>
          </a:r>
          <a:endParaRPr lang="zh-CN" altLang="en-US" baseline="0" dirty="0"/>
        </a:p>
      </dgm:t>
    </dgm:pt>
    <dgm:pt modelId="{14DDDEAD-7CEC-492D-B3CF-F07C752B4E84}" type="parTrans" cxnId="{D4A55782-5D64-4BC3-AAE6-E7E6EC76E095}">
      <dgm:prSet/>
      <dgm:spPr/>
      <dgm:t>
        <a:bodyPr/>
        <a:lstStyle/>
        <a:p>
          <a:endParaRPr lang="zh-CN" altLang="en-US"/>
        </a:p>
      </dgm:t>
    </dgm:pt>
    <dgm:pt modelId="{39D3C80B-4752-4BF0-838E-67B275BEEF82}" type="sibTrans" cxnId="{D4A55782-5D64-4BC3-AAE6-E7E6EC76E095}">
      <dgm:prSet/>
      <dgm:spPr/>
      <dgm:t>
        <a:bodyPr/>
        <a:lstStyle/>
        <a:p>
          <a:endParaRPr lang="zh-CN" altLang="en-US"/>
        </a:p>
      </dgm:t>
    </dgm:pt>
    <dgm:pt modelId="{2122E976-5B23-41EB-8C92-473A03E1429E}">
      <dgm:prSet phldrT="[文本]" custT="1"/>
      <dgm:spPr>
        <a:solidFill>
          <a:schemeClr val="accent4">
            <a:lumMod val="20000"/>
            <a:lumOff val="80000"/>
          </a:schemeClr>
        </a:solidFill>
      </dgm:spPr>
      <dgm:t>
        <a:bodyPr/>
        <a:lstStyle/>
        <a:p>
          <a:pPr algn="l"/>
          <a:r>
            <a:rPr lang="zh-CN" altLang="en-US" sz="3200" b="1" dirty="0" smtClean="0"/>
            <a:t>  </a:t>
          </a:r>
          <a:r>
            <a:rPr lang="zh-CN" altLang="en-US" sz="3200" b="1" baseline="0" dirty="0" smtClean="0">
              <a:solidFill>
                <a:srgbClr val="000000"/>
              </a:solidFill>
            </a:rPr>
            <a:t>（二）水路运输服务</a:t>
          </a:r>
          <a:endParaRPr lang="zh-CN" altLang="en-US" sz="3200" b="1" baseline="0" dirty="0">
            <a:solidFill>
              <a:srgbClr val="000000"/>
            </a:solidFill>
          </a:endParaRPr>
        </a:p>
      </dgm:t>
    </dgm:pt>
    <dgm:pt modelId="{E175AE50-D0D8-4046-BB41-1A5473863281}" type="parTrans" cxnId="{448FF925-E85B-4BEB-8D9F-AE3993B58A6B}">
      <dgm:prSet/>
      <dgm:spPr/>
      <dgm:t>
        <a:bodyPr/>
        <a:lstStyle/>
        <a:p>
          <a:endParaRPr lang="zh-CN" altLang="en-US"/>
        </a:p>
      </dgm:t>
    </dgm:pt>
    <dgm:pt modelId="{CA1518A6-6A24-49E9-9B27-5C723DEA7C6D}" type="sibTrans" cxnId="{448FF925-E85B-4BEB-8D9F-AE3993B58A6B}">
      <dgm:prSet/>
      <dgm:spPr/>
      <dgm:t>
        <a:bodyPr/>
        <a:lstStyle/>
        <a:p>
          <a:endParaRPr lang="zh-CN" altLang="en-US"/>
        </a:p>
      </dgm:t>
    </dgm:pt>
    <dgm:pt modelId="{F3CF8D76-DE06-44DF-8F36-5F77D0240440}">
      <dgm:prSet phldrT="[文本]" custT="1"/>
      <dgm:spPr>
        <a:solidFill>
          <a:schemeClr val="accent4">
            <a:lumMod val="20000"/>
            <a:lumOff val="80000"/>
          </a:schemeClr>
        </a:solidFill>
      </dgm:spPr>
      <dgm:t>
        <a:bodyPr/>
        <a:lstStyle/>
        <a:p>
          <a:pPr algn="l"/>
          <a:r>
            <a:rPr lang="zh-CN" altLang="en-US" sz="3200" dirty="0" smtClean="0"/>
            <a:t>  </a:t>
          </a:r>
          <a:r>
            <a:rPr lang="zh-CN" altLang="en-US" sz="3200" b="1" baseline="0" dirty="0" smtClean="0">
              <a:solidFill>
                <a:srgbClr val="000000"/>
              </a:solidFill>
            </a:rPr>
            <a:t>（四）管道运输服务</a:t>
          </a:r>
          <a:endParaRPr lang="zh-CN" altLang="en-US" sz="3200" b="1" baseline="0" dirty="0">
            <a:solidFill>
              <a:srgbClr val="000000"/>
            </a:solidFill>
          </a:endParaRPr>
        </a:p>
      </dgm:t>
    </dgm:pt>
    <dgm:pt modelId="{9EA67EB3-4346-4D9D-B115-0D28DA9D6245}" type="parTrans" cxnId="{02FA52FA-0C38-4C83-9B1B-D08F6D4C54A9}">
      <dgm:prSet/>
      <dgm:spPr/>
      <dgm:t>
        <a:bodyPr/>
        <a:lstStyle/>
        <a:p>
          <a:endParaRPr lang="zh-CN" altLang="en-US"/>
        </a:p>
      </dgm:t>
    </dgm:pt>
    <dgm:pt modelId="{79CB15F5-1041-49EB-A659-1E97028B1CBB}" type="sibTrans" cxnId="{02FA52FA-0C38-4C83-9B1B-D08F6D4C54A9}">
      <dgm:prSet/>
      <dgm:spPr/>
      <dgm:t>
        <a:bodyPr/>
        <a:lstStyle/>
        <a:p>
          <a:endParaRPr lang="zh-CN" altLang="en-US"/>
        </a:p>
      </dgm:t>
    </dgm:pt>
    <dgm:pt modelId="{19E877A3-DAC9-4EA9-9672-D5563E67FDFB}">
      <dgm:prSet custT="1"/>
      <dgm:spPr>
        <a:solidFill>
          <a:schemeClr val="accent4">
            <a:lumMod val="20000"/>
            <a:lumOff val="80000"/>
          </a:schemeClr>
        </a:solidFill>
      </dgm:spPr>
      <dgm:t>
        <a:bodyPr/>
        <a:lstStyle/>
        <a:p>
          <a:pPr algn="l"/>
          <a:r>
            <a:rPr lang="zh-CN" altLang="en-US" sz="3200" dirty="0" smtClean="0"/>
            <a:t>  </a:t>
          </a:r>
          <a:r>
            <a:rPr lang="zh-CN" altLang="en-US" sz="3200" b="1" baseline="0" dirty="0" smtClean="0">
              <a:solidFill>
                <a:srgbClr val="000000"/>
              </a:solidFill>
            </a:rPr>
            <a:t>（三）航空运输服务</a:t>
          </a:r>
          <a:endParaRPr lang="zh-CN" altLang="en-US" sz="3200" b="1" baseline="0" dirty="0">
            <a:solidFill>
              <a:srgbClr val="000000"/>
            </a:solidFill>
          </a:endParaRPr>
        </a:p>
      </dgm:t>
    </dgm:pt>
    <dgm:pt modelId="{A03FABF7-6E23-4D00-9188-B39549D5F1CE}" type="parTrans" cxnId="{974D65F7-A666-43E1-AFFB-06A84E2A37BB}">
      <dgm:prSet/>
      <dgm:spPr/>
      <dgm:t>
        <a:bodyPr/>
        <a:lstStyle/>
        <a:p>
          <a:endParaRPr lang="zh-CN" altLang="en-US"/>
        </a:p>
      </dgm:t>
    </dgm:pt>
    <dgm:pt modelId="{7EF9FEFC-1D76-4792-AB3D-8C722B54E23A}" type="sibTrans" cxnId="{974D65F7-A666-43E1-AFFB-06A84E2A37BB}">
      <dgm:prSet/>
      <dgm:spPr/>
      <dgm:t>
        <a:bodyPr/>
        <a:lstStyle/>
        <a:p>
          <a:endParaRPr lang="zh-CN" altLang="en-US"/>
        </a:p>
      </dgm:t>
    </dgm:pt>
    <dgm:pt modelId="{FBC03423-3343-4A0F-8EC5-AD76833A8979}">
      <dgm:prSet custT="1"/>
      <dgm:spPr>
        <a:solidFill>
          <a:schemeClr val="accent4">
            <a:lumMod val="20000"/>
            <a:lumOff val="80000"/>
          </a:schemeClr>
        </a:solidFill>
      </dgm:spPr>
      <dgm:t>
        <a:bodyPr/>
        <a:lstStyle/>
        <a:p>
          <a:pPr algn="l"/>
          <a:r>
            <a:rPr lang="zh-CN" altLang="en-US" sz="3200" baseline="0" dirty="0" smtClean="0">
              <a:solidFill>
                <a:srgbClr val="000000"/>
              </a:solidFill>
            </a:rPr>
            <a:t>  （</a:t>
          </a:r>
          <a:r>
            <a:rPr lang="zh-CN" altLang="en-US" sz="3200" dirty="0" smtClean="0">
              <a:solidFill>
                <a:srgbClr val="000000"/>
              </a:solidFill>
            </a:rPr>
            <a:t>一）</a:t>
          </a:r>
          <a:r>
            <a:rPr lang="zh-CN" altLang="en-US" sz="3200" b="1" dirty="0" smtClean="0">
              <a:solidFill>
                <a:srgbClr val="000000"/>
              </a:solidFill>
              <a:effectLst/>
            </a:rPr>
            <a:t>陆路运输服务</a:t>
          </a:r>
          <a:endParaRPr lang="zh-CN" altLang="en-US" sz="3200" dirty="0">
            <a:solidFill>
              <a:srgbClr val="000000"/>
            </a:solidFill>
          </a:endParaRPr>
        </a:p>
      </dgm:t>
    </dgm:pt>
    <dgm:pt modelId="{0F62DC22-017A-48BC-BCBD-E57F237A258A}" type="parTrans" cxnId="{BDEFB12F-2BF3-4CF1-8BC7-52D5B06FB49B}">
      <dgm:prSet/>
      <dgm:spPr/>
      <dgm:t>
        <a:bodyPr/>
        <a:lstStyle/>
        <a:p>
          <a:endParaRPr lang="zh-CN" altLang="en-US"/>
        </a:p>
      </dgm:t>
    </dgm:pt>
    <dgm:pt modelId="{84442147-DEF4-4C0C-B4FF-CC9BF89327DA}" type="sibTrans" cxnId="{BDEFB12F-2BF3-4CF1-8BC7-52D5B06FB49B}">
      <dgm:prSet/>
      <dgm:spPr/>
      <dgm:t>
        <a:bodyPr/>
        <a:lstStyle/>
        <a:p>
          <a:endParaRPr lang="zh-CN" altLang="en-US"/>
        </a:p>
      </dgm:t>
    </dgm:pt>
    <dgm:pt modelId="{87F7A84A-0FC6-4290-923B-DFF289D76D33}" type="pres">
      <dgm:prSet presAssocID="{98F96811-3709-4D0D-A48D-B1F81EC65E03}" presName="diagram" presStyleCnt="0">
        <dgm:presLayoutVars>
          <dgm:chPref val="1"/>
          <dgm:dir/>
          <dgm:animOne val="branch"/>
          <dgm:animLvl val="lvl"/>
          <dgm:resizeHandles val="exact"/>
        </dgm:presLayoutVars>
      </dgm:prSet>
      <dgm:spPr/>
      <dgm:t>
        <a:bodyPr/>
        <a:lstStyle/>
        <a:p>
          <a:endParaRPr lang="zh-CN" altLang="en-US"/>
        </a:p>
      </dgm:t>
    </dgm:pt>
    <dgm:pt modelId="{97A4C716-514D-45ED-9566-CD41332F6A8B}" type="pres">
      <dgm:prSet presAssocID="{0BAC9AD2-98D4-441B-A395-216921DB0A2E}" presName="root1" presStyleCnt="0"/>
      <dgm:spPr/>
    </dgm:pt>
    <dgm:pt modelId="{C59AF1D7-9ECE-4C0E-94CC-67556DD5A9CE}" type="pres">
      <dgm:prSet presAssocID="{0BAC9AD2-98D4-441B-A395-216921DB0A2E}" presName="LevelOneTextNode" presStyleLbl="node0" presStyleIdx="0" presStyleCnt="1" custScaleX="66081" custScaleY="387873" custLinFactNeighborX="-42205" custLinFactNeighborY="4544">
        <dgm:presLayoutVars>
          <dgm:chPref val="3"/>
        </dgm:presLayoutVars>
      </dgm:prSet>
      <dgm:spPr/>
      <dgm:t>
        <a:bodyPr/>
        <a:lstStyle/>
        <a:p>
          <a:endParaRPr lang="zh-CN" altLang="en-US"/>
        </a:p>
      </dgm:t>
    </dgm:pt>
    <dgm:pt modelId="{6D3D042D-81D7-477B-973C-67BE70EA4670}" type="pres">
      <dgm:prSet presAssocID="{0BAC9AD2-98D4-441B-A395-216921DB0A2E}" presName="level2hierChild" presStyleCnt="0"/>
      <dgm:spPr/>
    </dgm:pt>
    <dgm:pt modelId="{2FED37FE-90C1-4D37-B32D-4A02E15DB6DC}" type="pres">
      <dgm:prSet presAssocID="{0F62DC22-017A-48BC-BCBD-E57F237A258A}" presName="conn2-1" presStyleLbl="parChTrans1D2" presStyleIdx="0" presStyleCnt="4"/>
      <dgm:spPr/>
      <dgm:t>
        <a:bodyPr/>
        <a:lstStyle/>
        <a:p>
          <a:endParaRPr lang="zh-CN" altLang="en-US"/>
        </a:p>
      </dgm:t>
    </dgm:pt>
    <dgm:pt modelId="{E541155C-D8AF-4377-853A-5FECBA43E775}" type="pres">
      <dgm:prSet presAssocID="{0F62DC22-017A-48BC-BCBD-E57F237A258A}" presName="connTx" presStyleLbl="parChTrans1D2" presStyleIdx="0" presStyleCnt="4"/>
      <dgm:spPr/>
      <dgm:t>
        <a:bodyPr/>
        <a:lstStyle/>
        <a:p>
          <a:endParaRPr lang="zh-CN" altLang="en-US"/>
        </a:p>
      </dgm:t>
    </dgm:pt>
    <dgm:pt modelId="{E5A5CBD6-21F8-4DB3-AB75-764B351BC5D7}" type="pres">
      <dgm:prSet presAssocID="{FBC03423-3343-4A0F-8EC5-AD76833A8979}" presName="root2" presStyleCnt="0"/>
      <dgm:spPr/>
    </dgm:pt>
    <dgm:pt modelId="{ADFE2BF0-B76C-4488-89AB-2EC62AEDF0C1}" type="pres">
      <dgm:prSet presAssocID="{FBC03423-3343-4A0F-8EC5-AD76833A8979}" presName="LevelTwoTextNode" presStyleLbl="node2" presStyleIdx="0" presStyleCnt="4" custScaleX="206153">
        <dgm:presLayoutVars>
          <dgm:chPref val="3"/>
        </dgm:presLayoutVars>
      </dgm:prSet>
      <dgm:spPr/>
      <dgm:t>
        <a:bodyPr/>
        <a:lstStyle/>
        <a:p>
          <a:endParaRPr lang="zh-CN" altLang="en-US"/>
        </a:p>
      </dgm:t>
    </dgm:pt>
    <dgm:pt modelId="{E64D7C21-8C79-48B3-98C5-153E04D6DA29}" type="pres">
      <dgm:prSet presAssocID="{FBC03423-3343-4A0F-8EC5-AD76833A8979}" presName="level3hierChild" presStyleCnt="0"/>
      <dgm:spPr/>
    </dgm:pt>
    <dgm:pt modelId="{0880F50A-72BC-4DD4-ADC9-6D8A65F3859E}" type="pres">
      <dgm:prSet presAssocID="{E175AE50-D0D8-4046-BB41-1A5473863281}" presName="conn2-1" presStyleLbl="parChTrans1D2" presStyleIdx="1" presStyleCnt="4"/>
      <dgm:spPr/>
      <dgm:t>
        <a:bodyPr/>
        <a:lstStyle/>
        <a:p>
          <a:endParaRPr lang="zh-CN" altLang="en-US"/>
        </a:p>
      </dgm:t>
    </dgm:pt>
    <dgm:pt modelId="{A6E58E42-E961-440C-B0B1-223D5F2A25E7}" type="pres">
      <dgm:prSet presAssocID="{E175AE50-D0D8-4046-BB41-1A5473863281}" presName="connTx" presStyleLbl="parChTrans1D2" presStyleIdx="1" presStyleCnt="4"/>
      <dgm:spPr/>
      <dgm:t>
        <a:bodyPr/>
        <a:lstStyle/>
        <a:p>
          <a:endParaRPr lang="zh-CN" altLang="en-US"/>
        </a:p>
      </dgm:t>
    </dgm:pt>
    <dgm:pt modelId="{80AA9B09-5A09-4FBF-BD50-722663664636}" type="pres">
      <dgm:prSet presAssocID="{2122E976-5B23-41EB-8C92-473A03E1429E}" presName="root2" presStyleCnt="0"/>
      <dgm:spPr/>
    </dgm:pt>
    <dgm:pt modelId="{BAECDDDC-9332-443B-AD7C-6CFE66F9EFFC}" type="pres">
      <dgm:prSet presAssocID="{2122E976-5B23-41EB-8C92-473A03E1429E}" presName="LevelTwoTextNode" presStyleLbl="node2" presStyleIdx="1" presStyleCnt="4" custScaleX="203513" custLinFactNeighborX="1320">
        <dgm:presLayoutVars>
          <dgm:chPref val="3"/>
        </dgm:presLayoutVars>
      </dgm:prSet>
      <dgm:spPr/>
      <dgm:t>
        <a:bodyPr/>
        <a:lstStyle/>
        <a:p>
          <a:endParaRPr lang="zh-CN" altLang="en-US"/>
        </a:p>
      </dgm:t>
    </dgm:pt>
    <dgm:pt modelId="{9BB7A092-A958-4DB4-AF02-3DB0A534A860}" type="pres">
      <dgm:prSet presAssocID="{2122E976-5B23-41EB-8C92-473A03E1429E}" presName="level3hierChild" presStyleCnt="0"/>
      <dgm:spPr/>
    </dgm:pt>
    <dgm:pt modelId="{CB54575B-89D0-42C4-9B62-C9F323AC1E64}" type="pres">
      <dgm:prSet presAssocID="{A03FABF7-6E23-4D00-9188-B39549D5F1CE}" presName="conn2-1" presStyleLbl="parChTrans1D2" presStyleIdx="2" presStyleCnt="4"/>
      <dgm:spPr/>
      <dgm:t>
        <a:bodyPr/>
        <a:lstStyle/>
        <a:p>
          <a:endParaRPr lang="zh-CN" altLang="en-US"/>
        </a:p>
      </dgm:t>
    </dgm:pt>
    <dgm:pt modelId="{5E01AAE1-F236-406E-A6C4-315EB7D57D27}" type="pres">
      <dgm:prSet presAssocID="{A03FABF7-6E23-4D00-9188-B39549D5F1CE}" presName="connTx" presStyleLbl="parChTrans1D2" presStyleIdx="2" presStyleCnt="4"/>
      <dgm:spPr/>
      <dgm:t>
        <a:bodyPr/>
        <a:lstStyle/>
        <a:p>
          <a:endParaRPr lang="zh-CN" altLang="en-US"/>
        </a:p>
      </dgm:t>
    </dgm:pt>
    <dgm:pt modelId="{651E3807-AB8D-4584-B1C7-8986F6811EB3}" type="pres">
      <dgm:prSet presAssocID="{19E877A3-DAC9-4EA9-9672-D5563E67FDFB}" presName="root2" presStyleCnt="0"/>
      <dgm:spPr/>
    </dgm:pt>
    <dgm:pt modelId="{7574C2DC-B4A4-40E3-BE87-F7EF3DAA33B2}" type="pres">
      <dgm:prSet presAssocID="{19E877A3-DAC9-4EA9-9672-D5563E67FDFB}" presName="LevelTwoTextNode" presStyleLbl="node2" presStyleIdx="2" presStyleCnt="4" custScaleX="206153">
        <dgm:presLayoutVars>
          <dgm:chPref val="3"/>
        </dgm:presLayoutVars>
      </dgm:prSet>
      <dgm:spPr/>
      <dgm:t>
        <a:bodyPr/>
        <a:lstStyle/>
        <a:p>
          <a:endParaRPr lang="zh-CN" altLang="en-US"/>
        </a:p>
      </dgm:t>
    </dgm:pt>
    <dgm:pt modelId="{AF62C4B2-EBF6-4BE8-A828-3CAC43BC2832}" type="pres">
      <dgm:prSet presAssocID="{19E877A3-DAC9-4EA9-9672-D5563E67FDFB}" presName="level3hierChild" presStyleCnt="0"/>
      <dgm:spPr/>
    </dgm:pt>
    <dgm:pt modelId="{D47547E9-E58C-4D58-BFBC-AFDBF31E391B}" type="pres">
      <dgm:prSet presAssocID="{9EA67EB3-4346-4D9D-B115-0D28DA9D6245}" presName="conn2-1" presStyleLbl="parChTrans1D2" presStyleIdx="3" presStyleCnt="4"/>
      <dgm:spPr/>
      <dgm:t>
        <a:bodyPr/>
        <a:lstStyle/>
        <a:p>
          <a:endParaRPr lang="zh-CN" altLang="en-US"/>
        </a:p>
      </dgm:t>
    </dgm:pt>
    <dgm:pt modelId="{04F97AE0-4123-4293-AAF3-6205F54C3715}" type="pres">
      <dgm:prSet presAssocID="{9EA67EB3-4346-4D9D-B115-0D28DA9D6245}" presName="connTx" presStyleLbl="parChTrans1D2" presStyleIdx="3" presStyleCnt="4"/>
      <dgm:spPr/>
      <dgm:t>
        <a:bodyPr/>
        <a:lstStyle/>
        <a:p>
          <a:endParaRPr lang="zh-CN" altLang="en-US"/>
        </a:p>
      </dgm:t>
    </dgm:pt>
    <dgm:pt modelId="{012C2D28-F2CB-4736-881A-8E45E053EFFA}" type="pres">
      <dgm:prSet presAssocID="{F3CF8D76-DE06-44DF-8F36-5F77D0240440}" presName="root2" presStyleCnt="0"/>
      <dgm:spPr/>
    </dgm:pt>
    <dgm:pt modelId="{05BE4ED6-282F-464C-94E5-77399E61FFF5}" type="pres">
      <dgm:prSet presAssocID="{F3CF8D76-DE06-44DF-8F36-5F77D0240440}" presName="LevelTwoTextNode" presStyleLbl="node2" presStyleIdx="3" presStyleCnt="4" custScaleX="206153">
        <dgm:presLayoutVars>
          <dgm:chPref val="3"/>
        </dgm:presLayoutVars>
      </dgm:prSet>
      <dgm:spPr/>
      <dgm:t>
        <a:bodyPr/>
        <a:lstStyle/>
        <a:p>
          <a:endParaRPr lang="zh-CN" altLang="en-US"/>
        </a:p>
      </dgm:t>
    </dgm:pt>
    <dgm:pt modelId="{30D7B30B-C58A-4B64-BB2C-D10CC1D032D9}" type="pres">
      <dgm:prSet presAssocID="{F3CF8D76-DE06-44DF-8F36-5F77D0240440}" presName="level3hierChild" presStyleCnt="0"/>
      <dgm:spPr/>
    </dgm:pt>
  </dgm:ptLst>
  <dgm:cxnLst>
    <dgm:cxn modelId="{BDEFB12F-2BF3-4CF1-8BC7-52D5B06FB49B}" srcId="{0BAC9AD2-98D4-441B-A395-216921DB0A2E}" destId="{FBC03423-3343-4A0F-8EC5-AD76833A8979}" srcOrd="0" destOrd="0" parTransId="{0F62DC22-017A-48BC-BCBD-E57F237A258A}" sibTransId="{84442147-DEF4-4C0C-B4FF-CC9BF89327DA}"/>
    <dgm:cxn modelId="{B4C13224-F1B0-40CF-A77F-AFB1BF792F30}" type="presOf" srcId="{19E877A3-DAC9-4EA9-9672-D5563E67FDFB}" destId="{7574C2DC-B4A4-40E3-BE87-F7EF3DAA33B2}" srcOrd="0" destOrd="0" presId="urn:microsoft.com/office/officeart/2005/8/layout/hierarchy2"/>
    <dgm:cxn modelId="{3AD647AE-DCE8-4B94-955D-1048E5FB3302}" type="presOf" srcId="{E175AE50-D0D8-4046-BB41-1A5473863281}" destId="{0880F50A-72BC-4DD4-ADC9-6D8A65F3859E}" srcOrd="0" destOrd="0" presId="urn:microsoft.com/office/officeart/2005/8/layout/hierarchy2"/>
    <dgm:cxn modelId="{329D90C1-89A2-41DE-A7E9-5B3D536949BD}" type="presOf" srcId="{0F62DC22-017A-48BC-BCBD-E57F237A258A}" destId="{2FED37FE-90C1-4D37-B32D-4A02E15DB6DC}" srcOrd="0" destOrd="0" presId="urn:microsoft.com/office/officeart/2005/8/layout/hierarchy2"/>
    <dgm:cxn modelId="{651902DE-A963-4D24-84B8-29831F5ED18A}" type="presOf" srcId="{2122E976-5B23-41EB-8C92-473A03E1429E}" destId="{BAECDDDC-9332-443B-AD7C-6CFE66F9EFFC}" srcOrd="0" destOrd="0" presId="urn:microsoft.com/office/officeart/2005/8/layout/hierarchy2"/>
    <dgm:cxn modelId="{974D65F7-A666-43E1-AFFB-06A84E2A37BB}" srcId="{0BAC9AD2-98D4-441B-A395-216921DB0A2E}" destId="{19E877A3-DAC9-4EA9-9672-D5563E67FDFB}" srcOrd="2" destOrd="0" parTransId="{A03FABF7-6E23-4D00-9188-B39549D5F1CE}" sibTransId="{7EF9FEFC-1D76-4792-AB3D-8C722B54E23A}"/>
    <dgm:cxn modelId="{D4A55782-5D64-4BC3-AAE6-E7E6EC76E095}" srcId="{98F96811-3709-4D0D-A48D-B1F81EC65E03}" destId="{0BAC9AD2-98D4-441B-A395-216921DB0A2E}" srcOrd="0" destOrd="0" parTransId="{14DDDEAD-7CEC-492D-B3CF-F07C752B4E84}" sibTransId="{39D3C80B-4752-4BF0-838E-67B275BEEF82}"/>
    <dgm:cxn modelId="{02FA52FA-0C38-4C83-9B1B-D08F6D4C54A9}" srcId="{0BAC9AD2-98D4-441B-A395-216921DB0A2E}" destId="{F3CF8D76-DE06-44DF-8F36-5F77D0240440}" srcOrd="3" destOrd="0" parTransId="{9EA67EB3-4346-4D9D-B115-0D28DA9D6245}" sibTransId="{79CB15F5-1041-49EB-A659-1E97028B1CBB}"/>
    <dgm:cxn modelId="{DC343A9C-65FF-444D-8822-357384186448}" type="presOf" srcId="{A03FABF7-6E23-4D00-9188-B39549D5F1CE}" destId="{5E01AAE1-F236-406E-A6C4-315EB7D57D27}" srcOrd="1" destOrd="0" presId="urn:microsoft.com/office/officeart/2005/8/layout/hierarchy2"/>
    <dgm:cxn modelId="{932E970E-7520-490B-A097-4D981CB09481}" type="presOf" srcId="{E175AE50-D0D8-4046-BB41-1A5473863281}" destId="{A6E58E42-E961-440C-B0B1-223D5F2A25E7}" srcOrd="1" destOrd="0" presId="urn:microsoft.com/office/officeart/2005/8/layout/hierarchy2"/>
    <dgm:cxn modelId="{5F3F14AB-025C-4E51-858E-39FDF0A6373B}" type="presOf" srcId="{9EA67EB3-4346-4D9D-B115-0D28DA9D6245}" destId="{04F97AE0-4123-4293-AAF3-6205F54C3715}" srcOrd="1" destOrd="0" presId="urn:microsoft.com/office/officeart/2005/8/layout/hierarchy2"/>
    <dgm:cxn modelId="{FD42173E-C2CD-452D-8DEE-78D9B42735A1}" type="presOf" srcId="{98F96811-3709-4D0D-A48D-B1F81EC65E03}" destId="{87F7A84A-0FC6-4290-923B-DFF289D76D33}" srcOrd="0" destOrd="0" presId="urn:microsoft.com/office/officeart/2005/8/layout/hierarchy2"/>
    <dgm:cxn modelId="{1883BFDC-DCB4-4E9B-99C7-EDACF625347F}" type="presOf" srcId="{0BAC9AD2-98D4-441B-A395-216921DB0A2E}" destId="{C59AF1D7-9ECE-4C0E-94CC-67556DD5A9CE}" srcOrd="0" destOrd="0" presId="urn:microsoft.com/office/officeart/2005/8/layout/hierarchy2"/>
    <dgm:cxn modelId="{A00F3F3E-520E-4F66-A8EF-A8E23EA63D86}" type="presOf" srcId="{A03FABF7-6E23-4D00-9188-B39549D5F1CE}" destId="{CB54575B-89D0-42C4-9B62-C9F323AC1E64}" srcOrd="0" destOrd="0" presId="urn:microsoft.com/office/officeart/2005/8/layout/hierarchy2"/>
    <dgm:cxn modelId="{011AD24F-8CBE-4471-BE18-76BE444063BC}" type="presOf" srcId="{F3CF8D76-DE06-44DF-8F36-5F77D0240440}" destId="{05BE4ED6-282F-464C-94E5-77399E61FFF5}" srcOrd="0" destOrd="0" presId="urn:microsoft.com/office/officeart/2005/8/layout/hierarchy2"/>
    <dgm:cxn modelId="{448FF925-E85B-4BEB-8D9F-AE3993B58A6B}" srcId="{0BAC9AD2-98D4-441B-A395-216921DB0A2E}" destId="{2122E976-5B23-41EB-8C92-473A03E1429E}" srcOrd="1" destOrd="0" parTransId="{E175AE50-D0D8-4046-BB41-1A5473863281}" sibTransId="{CA1518A6-6A24-49E9-9B27-5C723DEA7C6D}"/>
    <dgm:cxn modelId="{AE089C3D-C048-4D67-9736-8A570C6B319F}" type="presOf" srcId="{FBC03423-3343-4A0F-8EC5-AD76833A8979}" destId="{ADFE2BF0-B76C-4488-89AB-2EC62AEDF0C1}" srcOrd="0" destOrd="0" presId="urn:microsoft.com/office/officeart/2005/8/layout/hierarchy2"/>
    <dgm:cxn modelId="{AA9D5FE2-917F-4A8B-8192-B2AA2A68B8F7}" type="presOf" srcId="{0F62DC22-017A-48BC-BCBD-E57F237A258A}" destId="{E541155C-D8AF-4377-853A-5FECBA43E775}" srcOrd="1" destOrd="0" presId="urn:microsoft.com/office/officeart/2005/8/layout/hierarchy2"/>
    <dgm:cxn modelId="{9A879987-26DB-4B0D-869C-8F978ACC3E1A}" type="presOf" srcId="{9EA67EB3-4346-4D9D-B115-0D28DA9D6245}" destId="{D47547E9-E58C-4D58-BFBC-AFDBF31E391B}" srcOrd="0" destOrd="0" presId="urn:microsoft.com/office/officeart/2005/8/layout/hierarchy2"/>
    <dgm:cxn modelId="{54332C87-0CFF-4673-AA18-7201C561B062}" type="presParOf" srcId="{87F7A84A-0FC6-4290-923B-DFF289D76D33}" destId="{97A4C716-514D-45ED-9566-CD41332F6A8B}" srcOrd="0" destOrd="0" presId="urn:microsoft.com/office/officeart/2005/8/layout/hierarchy2"/>
    <dgm:cxn modelId="{209B497E-A0D5-4A81-8802-A44CC1CBEE83}" type="presParOf" srcId="{97A4C716-514D-45ED-9566-CD41332F6A8B}" destId="{C59AF1D7-9ECE-4C0E-94CC-67556DD5A9CE}" srcOrd="0" destOrd="0" presId="urn:microsoft.com/office/officeart/2005/8/layout/hierarchy2"/>
    <dgm:cxn modelId="{0CD8F4A0-FBE0-45DA-88C6-F00C19289FEC}" type="presParOf" srcId="{97A4C716-514D-45ED-9566-CD41332F6A8B}" destId="{6D3D042D-81D7-477B-973C-67BE70EA4670}" srcOrd="1" destOrd="0" presId="urn:microsoft.com/office/officeart/2005/8/layout/hierarchy2"/>
    <dgm:cxn modelId="{DA72CC85-DA11-472B-88CA-D4F791055460}" type="presParOf" srcId="{6D3D042D-81D7-477B-973C-67BE70EA4670}" destId="{2FED37FE-90C1-4D37-B32D-4A02E15DB6DC}" srcOrd="0" destOrd="0" presId="urn:microsoft.com/office/officeart/2005/8/layout/hierarchy2"/>
    <dgm:cxn modelId="{42B08012-132B-4A63-A39A-14DC26E72C90}" type="presParOf" srcId="{2FED37FE-90C1-4D37-B32D-4A02E15DB6DC}" destId="{E541155C-D8AF-4377-853A-5FECBA43E775}" srcOrd="0" destOrd="0" presId="urn:microsoft.com/office/officeart/2005/8/layout/hierarchy2"/>
    <dgm:cxn modelId="{1982D033-FD7D-48E1-84A4-834597F4DCD8}" type="presParOf" srcId="{6D3D042D-81D7-477B-973C-67BE70EA4670}" destId="{E5A5CBD6-21F8-4DB3-AB75-764B351BC5D7}" srcOrd="1" destOrd="0" presId="urn:microsoft.com/office/officeart/2005/8/layout/hierarchy2"/>
    <dgm:cxn modelId="{10541AA2-0546-43A9-A0AC-2144BA3CCD9D}" type="presParOf" srcId="{E5A5CBD6-21F8-4DB3-AB75-764B351BC5D7}" destId="{ADFE2BF0-B76C-4488-89AB-2EC62AEDF0C1}" srcOrd="0" destOrd="0" presId="urn:microsoft.com/office/officeart/2005/8/layout/hierarchy2"/>
    <dgm:cxn modelId="{5B322FD9-7DBC-4B21-9AD5-615966A71ED3}" type="presParOf" srcId="{E5A5CBD6-21F8-4DB3-AB75-764B351BC5D7}" destId="{E64D7C21-8C79-48B3-98C5-153E04D6DA29}" srcOrd="1" destOrd="0" presId="urn:microsoft.com/office/officeart/2005/8/layout/hierarchy2"/>
    <dgm:cxn modelId="{91320B94-E74E-449A-83AD-4F2B4753328B}" type="presParOf" srcId="{6D3D042D-81D7-477B-973C-67BE70EA4670}" destId="{0880F50A-72BC-4DD4-ADC9-6D8A65F3859E}" srcOrd="2" destOrd="0" presId="urn:microsoft.com/office/officeart/2005/8/layout/hierarchy2"/>
    <dgm:cxn modelId="{4F822401-5B42-48A7-88E9-048602F2421B}" type="presParOf" srcId="{0880F50A-72BC-4DD4-ADC9-6D8A65F3859E}" destId="{A6E58E42-E961-440C-B0B1-223D5F2A25E7}" srcOrd="0" destOrd="0" presId="urn:microsoft.com/office/officeart/2005/8/layout/hierarchy2"/>
    <dgm:cxn modelId="{46B53836-0E99-4323-B357-D9F617B07E5D}" type="presParOf" srcId="{6D3D042D-81D7-477B-973C-67BE70EA4670}" destId="{80AA9B09-5A09-4FBF-BD50-722663664636}" srcOrd="3" destOrd="0" presId="urn:microsoft.com/office/officeart/2005/8/layout/hierarchy2"/>
    <dgm:cxn modelId="{F02A8F84-321F-4364-8AB6-95CD63AE32C4}" type="presParOf" srcId="{80AA9B09-5A09-4FBF-BD50-722663664636}" destId="{BAECDDDC-9332-443B-AD7C-6CFE66F9EFFC}" srcOrd="0" destOrd="0" presId="urn:microsoft.com/office/officeart/2005/8/layout/hierarchy2"/>
    <dgm:cxn modelId="{AC9BF85F-FFBD-4093-88BF-0F24D3814B6C}" type="presParOf" srcId="{80AA9B09-5A09-4FBF-BD50-722663664636}" destId="{9BB7A092-A958-4DB4-AF02-3DB0A534A860}" srcOrd="1" destOrd="0" presId="urn:microsoft.com/office/officeart/2005/8/layout/hierarchy2"/>
    <dgm:cxn modelId="{015A1F9B-BBC5-4670-8E6E-4B1E62A5C297}" type="presParOf" srcId="{6D3D042D-81D7-477B-973C-67BE70EA4670}" destId="{CB54575B-89D0-42C4-9B62-C9F323AC1E64}" srcOrd="4" destOrd="0" presId="urn:microsoft.com/office/officeart/2005/8/layout/hierarchy2"/>
    <dgm:cxn modelId="{AEBAEA54-CD12-4C42-9B90-D47636B72E7B}" type="presParOf" srcId="{CB54575B-89D0-42C4-9B62-C9F323AC1E64}" destId="{5E01AAE1-F236-406E-A6C4-315EB7D57D27}" srcOrd="0" destOrd="0" presId="urn:microsoft.com/office/officeart/2005/8/layout/hierarchy2"/>
    <dgm:cxn modelId="{67E543F6-2873-4134-9E63-5FC39D522E6D}" type="presParOf" srcId="{6D3D042D-81D7-477B-973C-67BE70EA4670}" destId="{651E3807-AB8D-4584-B1C7-8986F6811EB3}" srcOrd="5" destOrd="0" presId="urn:microsoft.com/office/officeart/2005/8/layout/hierarchy2"/>
    <dgm:cxn modelId="{9A90D8DD-034D-4469-8961-1DC067BC0283}" type="presParOf" srcId="{651E3807-AB8D-4584-B1C7-8986F6811EB3}" destId="{7574C2DC-B4A4-40E3-BE87-F7EF3DAA33B2}" srcOrd="0" destOrd="0" presId="urn:microsoft.com/office/officeart/2005/8/layout/hierarchy2"/>
    <dgm:cxn modelId="{CD95E932-C257-4BC8-9087-9F50336E6106}" type="presParOf" srcId="{651E3807-AB8D-4584-B1C7-8986F6811EB3}" destId="{AF62C4B2-EBF6-4BE8-A828-3CAC43BC2832}" srcOrd="1" destOrd="0" presId="urn:microsoft.com/office/officeart/2005/8/layout/hierarchy2"/>
    <dgm:cxn modelId="{D48F2A12-0AEF-45DA-94F0-E3F0320AC039}" type="presParOf" srcId="{6D3D042D-81D7-477B-973C-67BE70EA4670}" destId="{D47547E9-E58C-4D58-BFBC-AFDBF31E391B}" srcOrd="6" destOrd="0" presId="urn:microsoft.com/office/officeart/2005/8/layout/hierarchy2"/>
    <dgm:cxn modelId="{16CCD124-1C20-4E78-B22C-D3BC3E048889}" type="presParOf" srcId="{D47547E9-E58C-4D58-BFBC-AFDBF31E391B}" destId="{04F97AE0-4123-4293-AAF3-6205F54C3715}" srcOrd="0" destOrd="0" presId="urn:microsoft.com/office/officeart/2005/8/layout/hierarchy2"/>
    <dgm:cxn modelId="{3CB0D8F1-3DA8-45C3-8026-DBBBD7C29651}" type="presParOf" srcId="{6D3D042D-81D7-477B-973C-67BE70EA4670}" destId="{012C2D28-F2CB-4736-881A-8E45E053EFFA}" srcOrd="7" destOrd="0" presId="urn:microsoft.com/office/officeart/2005/8/layout/hierarchy2"/>
    <dgm:cxn modelId="{A25B91BE-871D-45C1-9756-14142CE0F5F0}" type="presParOf" srcId="{012C2D28-F2CB-4736-881A-8E45E053EFFA}" destId="{05BE4ED6-282F-464C-94E5-77399E61FFF5}" srcOrd="0" destOrd="0" presId="urn:microsoft.com/office/officeart/2005/8/layout/hierarchy2"/>
    <dgm:cxn modelId="{3CFA5417-3DEC-47A2-AB3D-253E99730794}" type="presParOf" srcId="{012C2D28-F2CB-4736-881A-8E45E053EFFA}" destId="{30D7B30B-C58A-4B64-BB2C-D10CC1D032D9}"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98F96811-3709-4D0D-A48D-B1F81EC65E03}"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zh-CN" altLang="en-US"/>
        </a:p>
      </dgm:t>
    </dgm:pt>
    <dgm:pt modelId="{0BAC9AD2-98D4-441B-A395-216921DB0A2E}">
      <dgm:prSet phldrT="[文本]"/>
      <dgm:spPr>
        <a:solidFill>
          <a:srgbClr val="6666FF"/>
        </a:solidFill>
      </dgm:spPr>
      <dgm:t>
        <a:bodyPr/>
        <a:lstStyle/>
        <a:p>
          <a:r>
            <a:rPr lang="zh-CN" altLang="en-US" b="1" dirty="0" smtClean="0">
              <a:effectLst/>
            </a:rPr>
            <a:t>二</a:t>
          </a:r>
          <a:endParaRPr lang="en-US" altLang="zh-CN" b="1" dirty="0" smtClean="0">
            <a:effectLst/>
          </a:endParaRPr>
        </a:p>
        <a:p>
          <a:endParaRPr lang="en-US" altLang="zh-CN" b="1" dirty="0" smtClean="0">
            <a:effectLst/>
          </a:endParaRPr>
        </a:p>
        <a:p>
          <a:r>
            <a:rPr lang="zh-CN" altLang="zh-CN" b="1" dirty="0" smtClean="0">
              <a:effectLst/>
            </a:rPr>
            <a:t>邮</a:t>
          </a:r>
          <a:endParaRPr lang="en-US" altLang="zh-CN" b="1" dirty="0" smtClean="0">
            <a:effectLst/>
          </a:endParaRPr>
        </a:p>
        <a:p>
          <a:r>
            <a:rPr lang="zh-CN" altLang="zh-CN" b="1" dirty="0" smtClean="0">
              <a:effectLst/>
            </a:rPr>
            <a:t>政</a:t>
          </a:r>
          <a:endParaRPr lang="en-US" altLang="zh-CN" b="1" dirty="0" smtClean="0">
            <a:effectLst/>
          </a:endParaRPr>
        </a:p>
        <a:p>
          <a:r>
            <a:rPr lang="zh-CN" altLang="zh-CN" b="1" dirty="0" smtClean="0">
              <a:effectLst/>
            </a:rPr>
            <a:t>业</a:t>
          </a:r>
          <a:endParaRPr lang="zh-CN" altLang="en-US" baseline="0" dirty="0"/>
        </a:p>
      </dgm:t>
    </dgm:pt>
    <dgm:pt modelId="{14DDDEAD-7CEC-492D-B3CF-F07C752B4E84}" type="parTrans" cxnId="{D4A55782-5D64-4BC3-AAE6-E7E6EC76E095}">
      <dgm:prSet/>
      <dgm:spPr/>
      <dgm:t>
        <a:bodyPr/>
        <a:lstStyle/>
        <a:p>
          <a:endParaRPr lang="zh-CN" altLang="en-US"/>
        </a:p>
      </dgm:t>
    </dgm:pt>
    <dgm:pt modelId="{39D3C80B-4752-4BF0-838E-67B275BEEF82}" type="sibTrans" cxnId="{D4A55782-5D64-4BC3-AAE6-E7E6EC76E095}">
      <dgm:prSet/>
      <dgm:spPr/>
      <dgm:t>
        <a:bodyPr/>
        <a:lstStyle/>
        <a:p>
          <a:endParaRPr lang="zh-CN" altLang="en-US"/>
        </a:p>
      </dgm:t>
    </dgm:pt>
    <dgm:pt modelId="{2122E976-5B23-41EB-8C92-473A03E1429E}">
      <dgm:prSet phldrT="[文本]" custT="1"/>
      <dgm:spPr>
        <a:solidFill>
          <a:schemeClr val="accent4">
            <a:lumMod val="20000"/>
            <a:lumOff val="80000"/>
          </a:schemeClr>
        </a:solidFill>
      </dgm:spPr>
      <dgm:t>
        <a:bodyPr/>
        <a:lstStyle/>
        <a:p>
          <a:pPr algn="l"/>
          <a:r>
            <a:rPr lang="zh-CN" altLang="en-US" sz="3200" b="1" dirty="0" smtClean="0">
              <a:solidFill>
                <a:srgbClr val="000000"/>
              </a:solidFill>
            </a:rPr>
            <a:t>  </a:t>
          </a:r>
          <a:r>
            <a:rPr lang="zh-CN" altLang="en-US" sz="2800" b="1" dirty="0" smtClean="0">
              <a:solidFill>
                <a:srgbClr val="000000"/>
              </a:solidFill>
            </a:rPr>
            <a:t>（二）</a:t>
          </a:r>
          <a:r>
            <a:rPr lang="zh-CN" altLang="en-US" sz="2800" b="1" dirty="0" smtClean="0">
              <a:solidFill>
                <a:srgbClr val="000000"/>
              </a:solidFill>
              <a:effectLst/>
            </a:rPr>
            <a:t>邮政特殊服务</a:t>
          </a:r>
          <a:endParaRPr lang="zh-CN" altLang="en-US" sz="2800" b="1" dirty="0">
            <a:solidFill>
              <a:srgbClr val="000000"/>
            </a:solidFill>
          </a:endParaRPr>
        </a:p>
      </dgm:t>
    </dgm:pt>
    <dgm:pt modelId="{E175AE50-D0D8-4046-BB41-1A5473863281}" type="parTrans" cxnId="{448FF925-E85B-4BEB-8D9F-AE3993B58A6B}">
      <dgm:prSet/>
      <dgm:spPr/>
      <dgm:t>
        <a:bodyPr/>
        <a:lstStyle/>
        <a:p>
          <a:endParaRPr lang="zh-CN" altLang="en-US"/>
        </a:p>
      </dgm:t>
    </dgm:pt>
    <dgm:pt modelId="{CA1518A6-6A24-49E9-9B27-5C723DEA7C6D}" type="sibTrans" cxnId="{448FF925-E85B-4BEB-8D9F-AE3993B58A6B}">
      <dgm:prSet/>
      <dgm:spPr/>
      <dgm:t>
        <a:bodyPr/>
        <a:lstStyle/>
        <a:p>
          <a:endParaRPr lang="zh-CN" altLang="en-US"/>
        </a:p>
      </dgm:t>
    </dgm:pt>
    <dgm:pt modelId="{19E877A3-DAC9-4EA9-9672-D5563E67FDFB}">
      <dgm:prSet custT="1"/>
      <dgm:spPr>
        <a:solidFill>
          <a:schemeClr val="accent4">
            <a:lumMod val="20000"/>
            <a:lumOff val="80000"/>
          </a:schemeClr>
        </a:solidFill>
      </dgm:spPr>
      <dgm:t>
        <a:bodyPr/>
        <a:lstStyle/>
        <a:p>
          <a:pPr algn="l"/>
          <a:r>
            <a:rPr lang="zh-CN" altLang="en-US" sz="3200" b="1" dirty="0" smtClean="0">
              <a:solidFill>
                <a:srgbClr val="000000"/>
              </a:solidFill>
            </a:rPr>
            <a:t> </a:t>
          </a:r>
          <a:r>
            <a:rPr lang="zh-CN" altLang="en-US" sz="2800" b="1" dirty="0" smtClean="0">
              <a:solidFill>
                <a:srgbClr val="000000"/>
              </a:solidFill>
            </a:rPr>
            <a:t> （三）</a:t>
          </a:r>
          <a:r>
            <a:rPr lang="zh-CN" altLang="en-US" sz="2800" b="1" dirty="0" smtClean="0">
              <a:solidFill>
                <a:srgbClr val="000000"/>
              </a:solidFill>
              <a:effectLst/>
            </a:rPr>
            <a:t>其他邮政服务</a:t>
          </a:r>
          <a:endParaRPr lang="zh-CN" altLang="en-US" sz="2800" b="1" dirty="0">
            <a:solidFill>
              <a:srgbClr val="000000"/>
            </a:solidFill>
          </a:endParaRPr>
        </a:p>
      </dgm:t>
    </dgm:pt>
    <dgm:pt modelId="{A03FABF7-6E23-4D00-9188-B39549D5F1CE}" type="parTrans" cxnId="{974D65F7-A666-43E1-AFFB-06A84E2A37BB}">
      <dgm:prSet/>
      <dgm:spPr/>
      <dgm:t>
        <a:bodyPr/>
        <a:lstStyle/>
        <a:p>
          <a:endParaRPr lang="zh-CN" altLang="en-US"/>
        </a:p>
      </dgm:t>
    </dgm:pt>
    <dgm:pt modelId="{7EF9FEFC-1D76-4792-AB3D-8C722B54E23A}" type="sibTrans" cxnId="{974D65F7-A666-43E1-AFFB-06A84E2A37BB}">
      <dgm:prSet/>
      <dgm:spPr/>
      <dgm:t>
        <a:bodyPr/>
        <a:lstStyle/>
        <a:p>
          <a:endParaRPr lang="zh-CN" altLang="en-US"/>
        </a:p>
      </dgm:t>
    </dgm:pt>
    <dgm:pt modelId="{FBC03423-3343-4A0F-8EC5-AD76833A8979}">
      <dgm:prSet custT="1"/>
      <dgm:spPr>
        <a:solidFill>
          <a:schemeClr val="accent4">
            <a:lumMod val="20000"/>
            <a:lumOff val="80000"/>
          </a:schemeClr>
        </a:solidFill>
      </dgm:spPr>
      <dgm:t>
        <a:bodyPr/>
        <a:lstStyle/>
        <a:p>
          <a:pPr algn="l"/>
          <a:r>
            <a:rPr lang="zh-CN" altLang="en-US" sz="2800" b="1" baseline="0" dirty="0" smtClean="0">
              <a:solidFill>
                <a:srgbClr val="000000"/>
              </a:solidFill>
            </a:rPr>
            <a:t>  （</a:t>
          </a:r>
          <a:r>
            <a:rPr lang="zh-CN" altLang="en-US" sz="2800" b="1" dirty="0" smtClean="0">
              <a:solidFill>
                <a:srgbClr val="000000"/>
              </a:solidFill>
            </a:rPr>
            <a:t>一）</a:t>
          </a:r>
          <a:r>
            <a:rPr lang="zh-CN" altLang="en-US" sz="2800" b="1" dirty="0" smtClean="0">
              <a:solidFill>
                <a:srgbClr val="000000"/>
              </a:solidFill>
              <a:effectLst/>
            </a:rPr>
            <a:t>邮政普遍服务</a:t>
          </a:r>
          <a:endParaRPr lang="zh-CN" altLang="en-US" sz="2800" b="1" dirty="0">
            <a:solidFill>
              <a:srgbClr val="000000"/>
            </a:solidFill>
          </a:endParaRPr>
        </a:p>
      </dgm:t>
    </dgm:pt>
    <dgm:pt modelId="{0F62DC22-017A-48BC-BCBD-E57F237A258A}" type="parTrans" cxnId="{BDEFB12F-2BF3-4CF1-8BC7-52D5B06FB49B}">
      <dgm:prSet/>
      <dgm:spPr/>
      <dgm:t>
        <a:bodyPr/>
        <a:lstStyle/>
        <a:p>
          <a:endParaRPr lang="zh-CN" altLang="en-US"/>
        </a:p>
      </dgm:t>
    </dgm:pt>
    <dgm:pt modelId="{84442147-DEF4-4C0C-B4FF-CC9BF89327DA}" type="sibTrans" cxnId="{BDEFB12F-2BF3-4CF1-8BC7-52D5B06FB49B}">
      <dgm:prSet/>
      <dgm:spPr/>
      <dgm:t>
        <a:bodyPr/>
        <a:lstStyle/>
        <a:p>
          <a:endParaRPr lang="zh-CN" altLang="en-US"/>
        </a:p>
      </dgm:t>
    </dgm:pt>
    <dgm:pt modelId="{87F7A84A-0FC6-4290-923B-DFF289D76D33}" type="pres">
      <dgm:prSet presAssocID="{98F96811-3709-4D0D-A48D-B1F81EC65E03}" presName="diagram" presStyleCnt="0">
        <dgm:presLayoutVars>
          <dgm:chPref val="1"/>
          <dgm:dir/>
          <dgm:animOne val="branch"/>
          <dgm:animLvl val="lvl"/>
          <dgm:resizeHandles val="exact"/>
        </dgm:presLayoutVars>
      </dgm:prSet>
      <dgm:spPr/>
      <dgm:t>
        <a:bodyPr/>
        <a:lstStyle/>
        <a:p>
          <a:endParaRPr lang="zh-CN" altLang="en-US"/>
        </a:p>
      </dgm:t>
    </dgm:pt>
    <dgm:pt modelId="{97A4C716-514D-45ED-9566-CD41332F6A8B}" type="pres">
      <dgm:prSet presAssocID="{0BAC9AD2-98D4-441B-A395-216921DB0A2E}" presName="root1" presStyleCnt="0"/>
      <dgm:spPr/>
    </dgm:pt>
    <dgm:pt modelId="{C59AF1D7-9ECE-4C0E-94CC-67556DD5A9CE}" type="pres">
      <dgm:prSet presAssocID="{0BAC9AD2-98D4-441B-A395-216921DB0A2E}" presName="LevelOneTextNode" presStyleLbl="node0" presStyleIdx="0" presStyleCnt="1" custScaleX="52985" custScaleY="387873" custLinFactNeighborX="-42205" custLinFactNeighborY="4544">
        <dgm:presLayoutVars>
          <dgm:chPref val="3"/>
        </dgm:presLayoutVars>
      </dgm:prSet>
      <dgm:spPr/>
      <dgm:t>
        <a:bodyPr/>
        <a:lstStyle/>
        <a:p>
          <a:endParaRPr lang="zh-CN" altLang="en-US"/>
        </a:p>
      </dgm:t>
    </dgm:pt>
    <dgm:pt modelId="{6D3D042D-81D7-477B-973C-67BE70EA4670}" type="pres">
      <dgm:prSet presAssocID="{0BAC9AD2-98D4-441B-A395-216921DB0A2E}" presName="level2hierChild" presStyleCnt="0"/>
      <dgm:spPr/>
    </dgm:pt>
    <dgm:pt modelId="{2FED37FE-90C1-4D37-B32D-4A02E15DB6DC}" type="pres">
      <dgm:prSet presAssocID="{0F62DC22-017A-48BC-BCBD-E57F237A258A}" presName="conn2-1" presStyleLbl="parChTrans1D2" presStyleIdx="0" presStyleCnt="3"/>
      <dgm:spPr/>
      <dgm:t>
        <a:bodyPr/>
        <a:lstStyle/>
        <a:p>
          <a:endParaRPr lang="zh-CN" altLang="en-US"/>
        </a:p>
      </dgm:t>
    </dgm:pt>
    <dgm:pt modelId="{E541155C-D8AF-4377-853A-5FECBA43E775}" type="pres">
      <dgm:prSet presAssocID="{0F62DC22-017A-48BC-BCBD-E57F237A258A}" presName="connTx" presStyleLbl="parChTrans1D2" presStyleIdx="0" presStyleCnt="3"/>
      <dgm:spPr/>
      <dgm:t>
        <a:bodyPr/>
        <a:lstStyle/>
        <a:p>
          <a:endParaRPr lang="zh-CN" altLang="en-US"/>
        </a:p>
      </dgm:t>
    </dgm:pt>
    <dgm:pt modelId="{E5A5CBD6-21F8-4DB3-AB75-764B351BC5D7}" type="pres">
      <dgm:prSet presAssocID="{FBC03423-3343-4A0F-8EC5-AD76833A8979}" presName="root2" presStyleCnt="0"/>
      <dgm:spPr/>
    </dgm:pt>
    <dgm:pt modelId="{ADFE2BF0-B76C-4488-89AB-2EC62AEDF0C1}" type="pres">
      <dgm:prSet presAssocID="{FBC03423-3343-4A0F-8EC5-AD76833A8979}" presName="LevelTwoTextNode" presStyleLbl="node2" presStyleIdx="0" presStyleCnt="3" custScaleX="131981" custScaleY="68241" custLinFactNeighborX="-50124" custLinFactNeighborY="-52401">
        <dgm:presLayoutVars>
          <dgm:chPref val="3"/>
        </dgm:presLayoutVars>
      </dgm:prSet>
      <dgm:spPr/>
      <dgm:t>
        <a:bodyPr/>
        <a:lstStyle/>
        <a:p>
          <a:endParaRPr lang="zh-CN" altLang="en-US"/>
        </a:p>
      </dgm:t>
    </dgm:pt>
    <dgm:pt modelId="{E64D7C21-8C79-48B3-98C5-153E04D6DA29}" type="pres">
      <dgm:prSet presAssocID="{FBC03423-3343-4A0F-8EC5-AD76833A8979}" presName="level3hierChild" presStyleCnt="0"/>
      <dgm:spPr/>
    </dgm:pt>
    <dgm:pt modelId="{0880F50A-72BC-4DD4-ADC9-6D8A65F3859E}" type="pres">
      <dgm:prSet presAssocID="{E175AE50-D0D8-4046-BB41-1A5473863281}" presName="conn2-1" presStyleLbl="parChTrans1D2" presStyleIdx="1" presStyleCnt="3"/>
      <dgm:spPr/>
      <dgm:t>
        <a:bodyPr/>
        <a:lstStyle/>
        <a:p>
          <a:endParaRPr lang="zh-CN" altLang="en-US"/>
        </a:p>
      </dgm:t>
    </dgm:pt>
    <dgm:pt modelId="{A6E58E42-E961-440C-B0B1-223D5F2A25E7}" type="pres">
      <dgm:prSet presAssocID="{E175AE50-D0D8-4046-BB41-1A5473863281}" presName="connTx" presStyleLbl="parChTrans1D2" presStyleIdx="1" presStyleCnt="3"/>
      <dgm:spPr/>
      <dgm:t>
        <a:bodyPr/>
        <a:lstStyle/>
        <a:p>
          <a:endParaRPr lang="zh-CN" altLang="en-US"/>
        </a:p>
      </dgm:t>
    </dgm:pt>
    <dgm:pt modelId="{80AA9B09-5A09-4FBF-BD50-722663664636}" type="pres">
      <dgm:prSet presAssocID="{2122E976-5B23-41EB-8C92-473A03E1429E}" presName="root2" presStyleCnt="0"/>
      <dgm:spPr/>
    </dgm:pt>
    <dgm:pt modelId="{BAECDDDC-9332-443B-AD7C-6CFE66F9EFFC}" type="pres">
      <dgm:prSet presAssocID="{2122E976-5B23-41EB-8C92-473A03E1429E}" presName="LevelTwoTextNode" presStyleLbl="node2" presStyleIdx="1" presStyleCnt="3" custScaleX="132525" custScaleY="73948" custLinFactNeighborX="-50124" custLinFactNeighborY="6425">
        <dgm:presLayoutVars>
          <dgm:chPref val="3"/>
        </dgm:presLayoutVars>
      </dgm:prSet>
      <dgm:spPr/>
      <dgm:t>
        <a:bodyPr/>
        <a:lstStyle/>
        <a:p>
          <a:endParaRPr lang="zh-CN" altLang="en-US"/>
        </a:p>
      </dgm:t>
    </dgm:pt>
    <dgm:pt modelId="{9BB7A092-A958-4DB4-AF02-3DB0A534A860}" type="pres">
      <dgm:prSet presAssocID="{2122E976-5B23-41EB-8C92-473A03E1429E}" presName="level3hierChild" presStyleCnt="0"/>
      <dgm:spPr/>
    </dgm:pt>
    <dgm:pt modelId="{CB54575B-89D0-42C4-9B62-C9F323AC1E64}" type="pres">
      <dgm:prSet presAssocID="{A03FABF7-6E23-4D00-9188-B39549D5F1CE}" presName="conn2-1" presStyleLbl="parChTrans1D2" presStyleIdx="2" presStyleCnt="3"/>
      <dgm:spPr/>
      <dgm:t>
        <a:bodyPr/>
        <a:lstStyle/>
        <a:p>
          <a:endParaRPr lang="zh-CN" altLang="en-US"/>
        </a:p>
      </dgm:t>
    </dgm:pt>
    <dgm:pt modelId="{5E01AAE1-F236-406E-A6C4-315EB7D57D27}" type="pres">
      <dgm:prSet presAssocID="{A03FABF7-6E23-4D00-9188-B39549D5F1CE}" presName="connTx" presStyleLbl="parChTrans1D2" presStyleIdx="2" presStyleCnt="3"/>
      <dgm:spPr/>
      <dgm:t>
        <a:bodyPr/>
        <a:lstStyle/>
        <a:p>
          <a:endParaRPr lang="zh-CN" altLang="en-US"/>
        </a:p>
      </dgm:t>
    </dgm:pt>
    <dgm:pt modelId="{651E3807-AB8D-4584-B1C7-8986F6811EB3}" type="pres">
      <dgm:prSet presAssocID="{19E877A3-DAC9-4EA9-9672-D5563E67FDFB}" presName="root2" presStyleCnt="0"/>
      <dgm:spPr/>
    </dgm:pt>
    <dgm:pt modelId="{7574C2DC-B4A4-40E3-BE87-F7EF3DAA33B2}" type="pres">
      <dgm:prSet presAssocID="{19E877A3-DAC9-4EA9-9672-D5563E67FDFB}" presName="LevelTwoTextNode" presStyleLbl="node2" presStyleIdx="2" presStyleCnt="3" custScaleX="130298" custScaleY="67054" custLinFactNeighborX="-51422" custLinFactNeighborY="57815">
        <dgm:presLayoutVars>
          <dgm:chPref val="3"/>
        </dgm:presLayoutVars>
      </dgm:prSet>
      <dgm:spPr/>
      <dgm:t>
        <a:bodyPr/>
        <a:lstStyle/>
        <a:p>
          <a:endParaRPr lang="zh-CN" altLang="en-US"/>
        </a:p>
      </dgm:t>
    </dgm:pt>
    <dgm:pt modelId="{AF62C4B2-EBF6-4BE8-A828-3CAC43BC2832}" type="pres">
      <dgm:prSet presAssocID="{19E877A3-DAC9-4EA9-9672-D5563E67FDFB}" presName="level3hierChild" presStyleCnt="0"/>
      <dgm:spPr/>
    </dgm:pt>
  </dgm:ptLst>
  <dgm:cxnLst>
    <dgm:cxn modelId="{BDEFB12F-2BF3-4CF1-8BC7-52D5B06FB49B}" srcId="{0BAC9AD2-98D4-441B-A395-216921DB0A2E}" destId="{FBC03423-3343-4A0F-8EC5-AD76833A8979}" srcOrd="0" destOrd="0" parTransId="{0F62DC22-017A-48BC-BCBD-E57F237A258A}" sibTransId="{84442147-DEF4-4C0C-B4FF-CC9BF89327DA}"/>
    <dgm:cxn modelId="{FA961420-879A-4D28-8ACF-A671F7B8CE6C}" type="presOf" srcId="{0F62DC22-017A-48BC-BCBD-E57F237A258A}" destId="{E541155C-D8AF-4377-853A-5FECBA43E775}" srcOrd="1" destOrd="0" presId="urn:microsoft.com/office/officeart/2005/8/layout/hierarchy2"/>
    <dgm:cxn modelId="{564EBF49-7217-4BB5-9C84-24031DEE9ED4}" type="presOf" srcId="{A03FABF7-6E23-4D00-9188-B39549D5F1CE}" destId="{5E01AAE1-F236-406E-A6C4-315EB7D57D27}" srcOrd="1" destOrd="0" presId="urn:microsoft.com/office/officeart/2005/8/layout/hierarchy2"/>
    <dgm:cxn modelId="{EEE409F8-11A3-4FEC-B72A-17E9FF87E67F}" type="presOf" srcId="{E175AE50-D0D8-4046-BB41-1A5473863281}" destId="{0880F50A-72BC-4DD4-ADC9-6D8A65F3859E}" srcOrd="0" destOrd="0" presId="urn:microsoft.com/office/officeart/2005/8/layout/hierarchy2"/>
    <dgm:cxn modelId="{40C3454A-86B7-4DC0-9D59-BF92D479C6AA}" type="presOf" srcId="{FBC03423-3343-4A0F-8EC5-AD76833A8979}" destId="{ADFE2BF0-B76C-4488-89AB-2EC62AEDF0C1}" srcOrd="0" destOrd="0" presId="urn:microsoft.com/office/officeart/2005/8/layout/hierarchy2"/>
    <dgm:cxn modelId="{4E08AA27-FF9F-43C7-9119-17B7257ABC1E}" type="presOf" srcId="{98F96811-3709-4D0D-A48D-B1F81EC65E03}" destId="{87F7A84A-0FC6-4290-923B-DFF289D76D33}" srcOrd="0" destOrd="0" presId="urn:microsoft.com/office/officeart/2005/8/layout/hierarchy2"/>
    <dgm:cxn modelId="{974D65F7-A666-43E1-AFFB-06A84E2A37BB}" srcId="{0BAC9AD2-98D4-441B-A395-216921DB0A2E}" destId="{19E877A3-DAC9-4EA9-9672-D5563E67FDFB}" srcOrd="2" destOrd="0" parTransId="{A03FABF7-6E23-4D00-9188-B39549D5F1CE}" sibTransId="{7EF9FEFC-1D76-4792-AB3D-8C722B54E23A}"/>
    <dgm:cxn modelId="{1CCC068E-8149-4AED-9DDE-91AE3AC281B9}" type="presOf" srcId="{2122E976-5B23-41EB-8C92-473A03E1429E}" destId="{BAECDDDC-9332-443B-AD7C-6CFE66F9EFFC}" srcOrd="0" destOrd="0" presId="urn:microsoft.com/office/officeart/2005/8/layout/hierarchy2"/>
    <dgm:cxn modelId="{027D9F7F-8785-4E91-8830-251DF1CABA13}" type="presOf" srcId="{0F62DC22-017A-48BC-BCBD-E57F237A258A}" destId="{2FED37FE-90C1-4D37-B32D-4A02E15DB6DC}" srcOrd="0" destOrd="0" presId="urn:microsoft.com/office/officeart/2005/8/layout/hierarchy2"/>
    <dgm:cxn modelId="{D4A55782-5D64-4BC3-AAE6-E7E6EC76E095}" srcId="{98F96811-3709-4D0D-A48D-B1F81EC65E03}" destId="{0BAC9AD2-98D4-441B-A395-216921DB0A2E}" srcOrd="0" destOrd="0" parTransId="{14DDDEAD-7CEC-492D-B3CF-F07C752B4E84}" sibTransId="{39D3C80B-4752-4BF0-838E-67B275BEEF82}"/>
    <dgm:cxn modelId="{08190816-D814-4F32-8DBF-6B9210A2A1CD}" type="presOf" srcId="{E175AE50-D0D8-4046-BB41-1A5473863281}" destId="{A6E58E42-E961-440C-B0B1-223D5F2A25E7}" srcOrd="1" destOrd="0" presId="urn:microsoft.com/office/officeart/2005/8/layout/hierarchy2"/>
    <dgm:cxn modelId="{F24A6F47-7201-4649-9986-2F4D7E186ED7}" type="presOf" srcId="{0BAC9AD2-98D4-441B-A395-216921DB0A2E}" destId="{C59AF1D7-9ECE-4C0E-94CC-67556DD5A9CE}" srcOrd="0" destOrd="0" presId="urn:microsoft.com/office/officeart/2005/8/layout/hierarchy2"/>
    <dgm:cxn modelId="{0228A7C7-8D87-4671-926B-BB610297366D}" type="presOf" srcId="{19E877A3-DAC9-4EA9-9672-D5563E67FDFB}" destId="{7574C2DC-B4A4-40E3-BE87-F7EF3DAA33B2}" srcOrd="0" destOrd="0" presId="urn:microsoft.com/office/officeart/2005/8/layout/hierarchy2"/>
    <dgm:cxn modelId="{60590627-8403-4E38-BAC1-02E8CD10460D}" type="presOf" srcId="{A03FABF7-6E23-4D00-9188-B39549D5F1CE}" destId="{CB54575B-89D0-42C4-9B62-C9F323AC1E64}" srcOrd="0" destOrd="0" presId="urn:microsoft.com/office/officeart/2005/8/layout/hierarchy2"/>
    <dgm:cxn modelId="{448FF925-E85B-4BEB-8D9F-AE3993B58A6B}" srcId="{0BAC9AD2-98D4-441B-A395-216921DB0A2E}" destId="{2122E976-5B23-41EB-8C92-473A03E1429E}" srcOrd="1" destOrd="0" parTransId="{E175AE50-D0D8-4046-BB41-1A5473863281}" sibTransId="{CA1518A6-6A24-49E9-9B27-5C723DEA7C6D}"/>
    <dgm:cxn modelId="{BBB22B2E-9CC1-40A7-96EB-1AAF58B781D2}" type="presParOf" srcId="{87F7A84A-0FC6-4290-923B-DFF289D76D33}" destId="{97A4C716-514D-45ED-9566-CD41332F6A8B}" srcOrd="0" destOrd="0" presId="urn:microsoft.com/office/officeart/2005/8/layout/hierarchy2"/>
    <dgm:cxn modelId="{95338E0E-E7A9-4BB0-93D5-F647AF26E80B}" type="presParOf" srcId="{97A4C716-514D-45ED-9566-CD41332F6A8B}" destId="{C59AF1D7-9ECE-4C0E-94CC-67556DD5A9CE}" srcOrd="0" destOrd="0" presId="urn:microsoft.com/office/officeart/2005/8/layout/hierarchy2"/>
    <dgm:cxn modelId="{D0BAD7F6-0AD2-4AA0-B76A-A3B905804379}" type="presParOf" srcId="{97A4C716-514D-45ED-9566-CD41332F6A8B}" destId="{6D3D042D-81D7-477B-973C-67BE70EA4670}" srcOrd="1" destOrd="0" presId="urn:microsoft.com/office/officeart/2005/8/layout/hierarchy2"/>
    <dgm:cxn modelId="{D478B3F0-48EB-4658-899F-BB6E3A5EBF87}" type="presParOf" srcId="{6D3D042D-81D7-477B-973C-67BE70EA4670}" destId="{2FED37FE-90C1-4D37-B32D-4A02E15DB6DC}" srcOrd="0" destOrd="0" presId="urn:microsoft.com/office/officeart/2005/8/layout/hierarchy2"/>
    <dgm:cxn modelId="{3E26DD0A-0BFF-43D5-B3BE-970AC9C2BB45}" type="presParOf" srcId="{2FED37FE-90C1-4D37-B32D-4A02E15DB6DC}" destId="{E541155C-D8AF-4377-853A-5FECBA43E775}" srcOrd="0" destOrd="0" presId="urn:microsoft.com/office/officeart/2005/8/layout/hierarchy2"/>
    <dgm:cxn modelId="{A7D8DCF1-0C34-4B98-9C04-38862CBC1210}" type="presParOf" srcId="{6D3D042D-81D7-477B-973C-67BE70EA4670}" destId="{E5A5CBD6-21F8-4DB3-AB75-764B351BC5D7}" srcOrd="1" destOrd="0" presId="urn:microsoft.com/office/officeart/2005/8/layout/hierarchy2"/>
    <dgm:cxn modelId="{CC59C5A4-7484-48F5-BA27-5818D935EA20}" type="presParOf" srcId="{E5A5CBD6-21F8-4DB3-AB75-764B351BC5D7}" destId="{ADFE2BF0-B76C-4488-89AB-2EC62AEDF0C1}" srcOrd="0" destOrd="0" presId="urn:microsoft.com/office/officeart/2005/8/layout/hierarchy2"/>
    <dgm:cxn modelId="{A9357078-ED60-48A0-81ED-61AB427D49CF}" type="presParOf" srcId="{E5A5CBD6-21F8-4DB3-AB75-764B351BC5D7}" destId="{E64D7C21-8C79-48B3-98C5-153E04D6DA29}" srcOrd="1" destOrd="0" presId="urn:microsoft.com/office/officeart/2005/8/layout/hierarchy2"/>
    <dgm:cxn modelId="{0927AED4-5D06-4EE7-B403-483CF1A08939}" type="presParOf" srcId="{6D3D042D-81D7-477B-973C-67BE70EA4670}" destId="{0880F50A-72BC-4DD4-ADC9-6D8A65F3859E}" srcOrd="2" destOrd="0" presId="urn:microsoft.com/office/officeart/2005/8/layout/hierarchy2"/>
    <dgm:cxn modelId="{B45FE8A4-057D-4BB7-897B-0CABF3BC0FEC}" type="presParOf" srcId="{0880F50A-72BC-4DD4-ADC9-6D8A65F3859E}" destId="{A6E58E42-E961-440C-B0B1-223D5F2A25E7}" srcOrd="0" destOrd="0" presId="urn:microsoft.com/office/officeart/2005/8/layout/hierarchy2"/>
    <dgm:cxn modelId="{DA5C49E7-8063-44B8-9BB9-041C32F9E99C}" type="presParOf" srcId="{6D3D042D-81D7-477B-973C-67BE70EA4670}" destId="{80AA9B09-5A09-4FBF-BD50-722663664636}" srcOrd="3" destOrd="0" presId="urn:microsoft.com/office/officeart/2005/8/layout/hierarchy2"/>
    <dgm:cxn modelId="{C7CB6673-3FC8-4A44-9CF2-BAD912749BB3}" type="presParOf" srcId="{80AA9B09-5A09-4FBF-BD50-722663664636}" destId="{BAECDDDC-9332-443B-AD7C-6CFE66F9EFFC}" srcOrd="0" destOrd="0" presId="urn:microsoft.com/office/officeart/2005/8/layout/hierarchy2"/>
    <dgm:cxn modelId="{FB74749D-870D-4160-90BF-94EA72A2F548}" type="presParOf" srcId="{80AA9B09-5A09-4FBF-BD50-722663664636}" destId="{9BB7A092-A958-4DB4-AF02-3DB0A534A860}" srcOrd="1" destOrd="0" presId="urn:microsoft.com/office/officeart/2005/8/layout/hierarchy2"/>
    <dgm:cxn modelId="{E13E9ADC-B474-4B72-8665-72337F76517B}" type="presParOf" srcId="{6D3D042D-81D7-477B-973C-67BE70EA4670}" destId="{CB54575B-89D0-42C4-9B62-C9F323AC1E64}" srcOrd="4" destOrd="0" presId="urn:microsoft.com/office/officeart/2005/8/layout/hierarchy2"/>
    <dgm:cxn modelId="{3806748A-5C99-45E4-85C2-3721133D4E40}" type="presParOf" srcId="{CB54575B-89D0-42C4-9B62-C9F323AC1E64}" destId="{5E01AAE1-F236-406E-A6C4-315EB7D57D27}" srcOrd="0" destOrd="0" presId="urn:microsoft.com/office/officeart/2005/8/layout/hierarchy2"/>
    <dgm:cxn modelId="{D2BF4078-BB59-4DDF-A441-1932EBE37F45}" type="presParOf" srcId="{6D3D042D-81D7-477B-973C-67BE70EA4670}" destId="{651E3807-AB8D-4584-B1C7-8986F6811EB3}" srcOrd="5" destOrd="0" presId="urn:microsoft.com/office/officeart/2005/8/layout/hierarchy2"/>
    <dgm:cxn modelId="{98712F40-5EC6-4C42-B0BE-956DF9A72E54}" type="presParOf" srcId="{651E3807-AB8D-4584-B1C7-8986F6811EB3}" destId="{7574C2DC-B4A4-40E3-BE87-F7EF3DAA33B2}" srcOrd="0" destOrd="0" presId="urn:microsoft.com/office/officeart/2005/8/layout/hierarchy2"/>
    <dgm:cxn modelId="{369B852C-996B-49BF-97CF-FD0BDB065089}" type="presParOf" srcId="{651E3807-AB8D-4584-B1C7-8986F6811EB3}" destId="{AF62C4B2-EBF6-4BE8-A828-3CAC43BC2832}"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98F96811-3709-4D0D-A48D-B1F81EC65E03}"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zh-CN" altLang="en-US"/>
        </a:p>
      </dgm:t>
    </dgm:pt>
    <dgm:pt modelId="{0BAC9AD2-98D4-441B-A395-216921DB0A2E}">
      <dgm:prSet phldrT="[文本]"/>
      <dgm:spPr>
        <a:solidFill>
          <a:srgbClr val="6666FF"/>
        </a:solidFill>
      </dgm:spPr>
      <dgm:t>
        <a:bodyPr/>
        <a:lstStyle/>
        <a:p>
          <a:r>
            <a:rPr lang="zh-CN" altLang="zh-CN" b="1" dirty="0" smtClean="0">
              <a:effectLst/>
            </a:rPr>
            <a:t>三</a:t>
          </a:r>
          <a:endParaRPr lang="en-US" altLang="zh-CN" b="1" dirty="0" smtClean="0">
            <a:effectLst/>
          </a:endParaRPr>
        </a:p>
        <a:p>
          <a:endParaRPr lang="en-US" altLang="zh-CN" b="1" dirty="0" smtClean="0">
            <a:effectLst/>
          </a:endParaRPr>
        </a:p>
        <a:p>
          <a:r>
            <a:rPr lang="zh-CN" altLang="zh-CN" b="1" dirty="0" smtClean="0">
              <a:effectLst/>
            </a:rPr>
            <a:t>电</a:t>
          </a:r>
          <a:endParaRPr lang="en-US" altLang="zh-CN" b="1" dirty="0" smtClean="0">
            <a:effectLst/>
          </a:endParaRPr>
        </a:p>
        <a:p>
          <a:r>
            <a:rPr lang="zh-CN" altLang="zh-CN" b="1" dirty="0" smtClean="0">
              <a:effectLst/>
            </a:rPr>
            <a:t>信</a:t>
          </a:r>
          <a:endParaRPr lang="en-US" altLang="zh-CN" b="1" dirty="0" smtClean="0">
            <a:effectLst/>
          </a:endParaRPr>
        </a:p>
        <a:p>
          <a:r>
            <a:rPr lang="zh-CN" altLang="zh-CN" b="1" dirty="0" smtClean="0">
              <a:effectLst/>
            </a:rPr>
            <a:t>业</a:t>
          </a:r>
          <a:endParaRPr lang="zh-CN" altLang="en-US" baseline="0" dirty="0"/>
        </a:p>
      </dgm:t>
    </dgm:pt>
    <dgm:pt modelId="{14DDDEAD-7CEC-492D-B3CF-F07C752B4E84}" type="parTrans" cxnId="{D4A55782-5D64-4BC3-AAE6-E7E6EC76E095}">
      <dgm:prSet/>
      <dgm:spPr/>
      <dgm:t>
        <a:bodyPr/>
        <a:lstStyle/>
        <a:p>
          <a:endParaRPr lang="zh-CN" altLang="en-US"/>
        </a:p>
      </dgm:t>
    </dgm:pt>
    <dgm:pt modelId="{39D3C80B-4752-4BF0-838E-67B275BEEF82}" type="sibTrans" cxnId="{D4A55782-5D64-4BC3-AAE6-E7E6EC76E095}">
      <dgm:prSet/>
      <dgm:spPr/>
      <dgm:t>
        <a:bodyPr/>
        <a:lstStyle/>
        <a:p>
          <a:endParaRPr lang="zh-CN" altLang="en-US"/>
        </a:p>
      </dgm:t>
    </dgm:pt>
    <dgm:pt modelId="{2122E976-5B23-41EB-8C92-473A03E1429E}">
      <dgm:prSet phldrT="[文本]" custT="1"/>
      <dgm:spPr>
        <a:solidFill>
          <a:schemeClr val="accent4">
            <a:lumMod val="20000"/>
            <a:lumOff val="80000"/>
          </a:schemeClr>
        </a:solidFill>
      </dgm:spPr>
      <dgm:t>
        <a:bodyPr/>
        <a:lstStyle/>
        <a:p>
          <a:pPr algn="l"/>
          <a:r>
            <a:rPr lang="zh-CN" altLang="en-US" sz="3200" b="1" dirty="0" smtClean="0">
              <a:solidFill>
                <a:srgbClr val="000000"/>
              </a:solidFill>
            </a:rPr>
            <a:t>  （二）</a:t>
          </a:r>
          <a:r>
            <a:rPr lang="zh-CN" altLang="en-US" sz="3200" b="1" dirty="0" smtClean="0">
              <a:solidFill>
                <a:srgbClr val="000000"/>
              </a:solidFill>
              <a:effectLst/>
            </a:rPr>
            <a:t>增值电信服务</a:t>
          </a:r>
          <a:endParaRPr lang="zh-CN" altLang="en-US" sz="3200" b="1" dirty="0">
            <a:solidFill>
              <a:srgbClr val="000000"/>
            </a:solidFill>
          </a:endParaRPr>
        </a:p>
      </dgm:t>
    </dgm:pt>
    <dgm:pt modelId="{E175AE50-D0D8-4046-BB41-1A5473863281}" type="parTrans" cxnId="{448FF925-E85B-4BEB-8D9F-AE3993B58A6B}">
      <dgm:prSet/>
      <dgm:spPr/>
      <dgm:t>
        <a:bodyPr/>
        <a:lstStyle/>
        <a:p>
          <a:endParaRPr lang="zh-CN" altLang="en-US"/>
        </a:p>
      </dgm:t>
    </dgm:pt>
    <dgm:pt modelId="{CA1518A6-6A24-49E9-9B27-5C723DEA7C6D}" type="sibTrans" cxnId="{448FF925-E85B-4BEB-8D9F-AE3993B58A6B}">
      <dgm:prSet/>
      <dgm:spPr/>
      <dgm:t>
        <a:bodyPr/>
        <a:lstStyle/>
        <a:p>
          <a:endParaRPr lang="zh-CN" altLang="en-US"/>
        </a:p>
      </dgm:t>
    </dgm:pt>
    <dgm:pt modelId="{FBC03423-3343-4A0F-8EC5-AD76833A8979}">
      <dgm:prSet custT="1"/>
      <dgm:spPr>
        <a:solidFill>
          <a:schemeClr val="accent4">
            <a:lumMod val="20000"/>
            <a:lumOff val="80000"/>
          </a:schemeClr>
        </a:solidFill>
      </dgm:spPr>
      <dgm:t>
        <a:bodyPr/>
        <a:lstStyle/>
        <a:p>
          <a:pPr algn="l"/>
          <a:r>
            <a:rPr lang="zh-CN" altLang="en-US" sz="3200" b="1" baseline="0" dirty="0" smtClean="0">
              <a:solidFill>
                <a:srgbClr val="000000"/>
              </a:solidFill>
            </a:rPr>
            <a:t>  （</a:t>
          </a:r>
          <a:r>
            <a:rPr lang="zh-CN" altLang="en-US" sz="3200" b="1" dirty="0" smtClean="0">
              <a:solidFill>
                <a:srgbClr val="000000"/>
              </a:solidFill>
            </a:rPr>
            <a:t>一）</a:t>
          </a:r>
          <a:r>
            <a:rPr lang="zh-CN" altLang="en-US" sz="3200" b="1" dirty="0" smtClean="0">
              <a:solidFill>
                <a:srgbClr val="000000"/>
              </a:solidFill>
              <a:effectLst/>
            </a:rPr>
            <a:t>基础电信服务</a:t>
          </a:r>
          <a:endParaRPr lang="zh-CN" altLang="en-US" sz="3200" b="1" dirty="0">
            <a:solidFill>
              <a:srgbClr val="000000"/>
            </a:solidFill>
          </a:endParaRPr>
        </a:p>
      </dgm:t>
    </dgm:pt>
    <dgm:pt modelId="{0F62DC22-017A-48BC-BCBD-E57F237A258A}" type="parTrans" cxnId="{BDEFB12F-2BF3-4CF1-8BC7-52D5B06FB49B}">
      <dgm:prSet/>
      <dgm:spPr/>
      <dgm:t>
        <a:bodyPr/>
        <a:lstStyle/>
        <a:p>
          <a:endParaRPr lang="zh-CN" altLang="en-US"/>
        </a:p>
      </dgm:t>
    </dgm:pt>
    <dgm:pt modelId="{84442147-DEF4-4C0C-B4FF-CC9BF89327DA}" type="sibTrans" cxnId="{BDEFB12F-2BF3-4CF1-8BC7-52D5B06FB49B}">
      <dgm:prSet/>
      <dgm:spPr/>
      <dgm:t>
        <a:bodyPr/>
        <a:lstStyle/>
        <a:p>
          <a:endParaRPr lang="zh-CN" altLang="en-US"/>
        </a:p>
      </dgm:t>
    </dgm:pt>
    <dgm:pt modelId="{87F7A84A-0FC6-4290-923B-DFF289D76D33}" type="pres">
      <dgm:prSet presAssocID="{98F96811-3709-4D0D-A48D-B1F81EC65E03}" presName="diagram" presStyleCnt="0">
        <dgm:presLayoutVars>
          <dgm:chPref val="1"/>
          <dgm:dir/>
          <dgm:animOne val="branch"/>
          <dgm:animLvl val="lvl"/>
          <dgm:resizeHandles val="exact"/>
        </dgm:presLayoutVars>
      </dgm:prSet>
      <dgm:spPr/>
      <dgm:t>
        <a:bodyPr/>
        <a:lstStyle/>
        <a:p>
          <a:endParaRPr lang="zh-CN" altLang="en-US"/>
        </a:p>
      </dgm:t>
    </dgm:pt>
    <dgm:pt modelId="{97A4C716-514D-45ED-9566-CD41332F6A8B}" type="pres">
      <dgm:prSet presAssocID="{0BAC9AD2-98D4-441B-A395-216921DB0A2E}" presName="root1" presStyleCnt="0"/>
      <dgm:spPr/>
    </dgm:pt>
    <dgm:pt modelId="{C59AF1D7-9ECE-4C0E-94CC-67556DD5A9CE}" type="pres">
      <dgm:prSet presAssocID="{0BAC9AD2-98D4-441B-A395-216921DB0A2E}" presName="LevelOneTextNode" presStyleLbl="node0" presStyleIdx="0" presStyleCnt="1" custScaleX="66081" custScaleY="387873" custLinFactNeighborX="-42205" custLinFactNeighborY="4544">
        <dgm:presLayoutVars>
          <dgm:chPref val="3"/>
        </dgm:presLayoutVars>
      </dgm:prSet>
      <dgm:spPr/>
      <dgm:t>
        <a:bodyPr/>
        <a:lstStyle/>
        <a:p>
          <a:endParaRPr lang="zh-CN" altLang="en-US"/>
        </a:p>
      </dgm:t>
    </dgm:pt>
    <dgm:pt modelId="{6D3D042D-81D7-477B-973C-67BE70EA4670}" type="pres">
      <dgm:prSet presAssocID="{0BAC9AD2-98D4-441B-A395-216921DB0A2E}" presName="level2hierChild" presStyleCnt="0"/>
      <dgm:spPr/>
    </dgm:pt>
    <dgm:pt modelId="{2FED37FE-90C1-4D37-B32D-4A02E15DB6DC}" type="pres">
      <dgm:prSet presAssocID="{0F62DC22-017A-48BC-BCBD-E57F237A258A}" presName="conn2-1" presStyleLbl="parChTrans1D2" presStyleIdx="0" presStyleCnt="2"/>
      <dgm:spPr/>
      <dgm:t>
        <a:bodyPr/>
        <a:lstStyle/>
        <a:p>
          <a:endParaRPr lang="zh-CN" altLang="en-US"/>
        </a:p>
      </dgm:t>
    </dgm:pt>
    <dgm:pt modelId="{E541155C-D8AF-4377-853A-5FECBA43E775}" type="pres">
      <dgm:prSet presAssocID="{0F62DC22-017A-48BC-BCBD-E57F237A258A}" presName="connTx" presStyleLbl="parChTrans1D2" presStyleIdx="0" presStyleCnt="2"/>
      <dgm:spPr/>
      <dgm:t>
        <a:bodyPr/>
        <a:lstStyle/>
        <a:p>
          <a:endParaRPr lang="zh-CN" altLang="en-US"/>
        </a:p>
      </dgm:t>
    </dgm:pt>
    <dgm:pt modelId="{E5A5CBD6-21F8-4DB3-AB75-764B351BC5D7}" type="pres">
      <dgm:prSet presAssocID="{FBC03423-3343-4A0F-8EC5-AD76833A8979}" presName="root2" presStyleCnt="0"/>
      <dgm:spPr/>
    </dgm:pt>
    <dgm:pt modelId="{ADFE2BF0-B76C-4488-89AB-2EC62AEDF0C1}" type="pres">
      <dgm:prSet presAssocID="{FBC03423-3343-4A0F-8EC5-AD76833A8979}" presName="LevelTwoTextNode" presStyleLbl="node2" presStyleIdx="0" presStyleCnt="2" custScaleX="206153" custLinFactNeighborY="-34668">
        <dgm:presLayoutVars>
          <dgm:chPref val="3"/>
        </dgm:presLayoutVars>
      </dgm:prSet>
      <dgm:spPr/>
      <dgm:t>
        <a:bodyPr/>
        <a:lstStyle/>
        <a:p>
          <a:endParaRPr lang="zh-CN" altLang="en-US"/>
        </a:p>
      </dgm:t>
    </dgm:pt>
    <dgm:pt modelId="{E64D7C21-8C79-48B3-98C5-153E04D6DA29}" type="pres">
      <dgm:prSet presAssocID="{FBC03423-3343-4A0F-8EC5-AD76833A8979}" presName="level3hierChild" presStyleCnt="0"/>
      <dgm:spPr/>
    </dgm:pt>
    <dgm:pt modelId="{0880F50A-72BC-4DD4-ADC9-6D8A65F3859E}" type="pres">
      <dgm:prSet presAssocID="{E175AE50-D0D8-4046-BB41-1A5473863281}" presName="conn2-1" presStyleLbl="parChTrans1D2" presStyleIdx="1" presStyleCnt="2"/>
      <dgm:spPr/>
      <dgm:t>
        <a:bodyPr/>
        <a:lstStyle/>
        <a:p>
          <a:endParaRPr lang="zh-CN" altLang="en-US"/>
        </a:p>
      </dgm:t>
    </dgm:pt>
    <dgm:pt modelId="{A6E58E42-E961-440C-B0B1-223D5F2A25E7}" type="pres">
      <dgm:prSet presAssocID="{E175AE50-D0D8-4046-BB41-1A5473863281}" presName="connTx" presStyleLbl="parChTrans1D2" presStyleIdx="1" presStyleCnt="2"/>
      <dgm:spPr/>
      <dgm:t>
        <a:bodyPr/>
        <a:lstStyle/>
        <a:p>
          <a:endParaRPr lang="zh-CN" altLang="en-US"/>
        </a:p>
      </dgm:t>
    </dgm:pt>
    <dgm:pt modelId="{80AA9B09-5A09-4FBF-BD50-722663664636}" type="pres">
      <dgm:prSet presAssocID="{2122E976-5B23-41EB-8C92-473A03E1429E}" presName="root2" presStyleCnt="0"/>
      <dgm:spPr/>
    </dgm:pt>
    <dgm:pt modelId="{BAECDDDC-9332-443B-AD7C-6CFE66F9EFFC}" type="pres">
      <dgm:prSet presAssocID="{2122E976-5B23-41EB-8C92-473A03E1429E}" presName="LevelTwoTextNode" presStyleLbl="node2" presStyleIdx="1" presStyleCnt="2" custScaleX="203513" custLinFactNeighborX="1320" custLinFactNeighborY="26956">
        <dgm:presLayoutVars>
          <dgm:chPref val="3"/>
        </dgm:presLayoutVars>
      </dgm:prSet>
      <dgm:spPr/>
      <dgm:t>
        <a:bodyPr/>
        <a:lstStyle/>
        <a:p>
          <a:endParaRPr lang="zh-CN" altLang="en-US"/>
        </a:p>
      </dgm:t>
    </dgm:pt>
    <dgm:pt modelId="{9BB7A092-A958-4DB4-AF02-3DB0A534A860}" type="pres">
      <dgm:prSet presAssocID="{2122E976-5B23-41EB-8C92-473A03E1429E}" presName="level3hierChild" presStyleCnt="0"/>
      <dgm:spPr/>
    </dgm:pt>
  </dgm:ptLst>
  <dgm:cxnLst>
    <dgm:cxn modelId="{C654A44F-8E11-4BE5-9759-F468BEED6325}" type="presOf" srcId="{0F62DC22-017A-48BC-BCBD-E57F237A258A}" destId="{2FED37FE-90C1-4D37-B32D-4A02E15DB6DC}" srcOrd="0" destOrd="0" presId="urn:microsoft.com/office/officeart/2005/8/layout/hierarchy2"/>
    <dgm:cxn modelId="{87240A79-1F69-412A-8354-07B528D86945}" type="presOf" srcId="{E175AE50-D0D8-4046-BB41-1A5473863281}" destId="{0880F50A-72BC-4DD4-ADC9-6D8A65F3859E}" srcOrd="0" destOrd="0" presId="urn:microsoft.com/office/officeart/2005/8/layout/hierarchy2"/>
    <dgm:cxn modelId="{F7CECD42-7E46-4182-AE4F-48C8BED68109}" type="presOf" srcId="{0F62DC22-017A-48BC-BCBD-E57F237A258A}" destId="{E541155C-D8AF-4377-853A-5FECBA43E775}" srcOrd="1" destOrd="0" presId="urn:microsoft.com/office/officeart/2005/8/layout/hierarchy2"/>
    <dgm:cxn modelId="{38B94EB9-E9D3-477D-AF0D-9D17A604F758}" type="presOf" srcId="{0BAC9AD2-98D4-441B-A395-216921DB0A2E}" destId="{C59AF1D7-9ECE-4C0E-94CC-67556DD5A9CE}" srcOrd="0" destOrd="0" presId="urn:microsoft.com/office/officeart/2005/8/layout/hierarchy2"/>
    <dgm:cxn modelId="{D4A55782-5D64-4BC3-AAE6-E7E6EC76E095}" srcId="{98F96811-3709-4D0D-A48D-B1F81EC65E03}" destId="{0BAC9AD2-98D4-441B-A395-216921DB0A2E}" srcOrd="0" destOrd="0" parTransId="{14DDDEAD-7CEC-492D-B3CF-F07C752B4E84}" sibTransId="{39D3C80B-4752-4BF0-838E-67B275BEEF82}"/>
    <dgm:cxn modelId="{BDEFB12F-2BF3-4CF1-8BC7-52D5B06FB49B}" srcId="{0BAC9AD2-98D4-441B-A395-216921DB0A2E}" destId="{FBC03423-3343-4A0F-8EC5-AD76833A8979}" srcOrd="0" destOrd="0" parTransId="{0F62DC22-017A-48BC-BCBD-E57F237A258A}" sibTransId="{84442147-DEF4-4C0C-B4FF-CC9BF89327DA}"/>
    <dgm:cxn modelId="{83350398-86D2-4967-92C0-16CC9BE458F4}" type="presOf" srcId="{2122E976-5B23-41EB-8C92-473A03E1429E}" destId="{BAECDDDC-9332-443B-AD7C-6CFE66F9EFFC}" srcOrd="0" destOrd="0" presId="urn:microsoft.com/office/officeart/2005/8/layout/hierarchy2"/>
    <dgm:cxn modelId="{629C6FB8-DCE3-4401-80B3-72251B93D128}" type="presOf" srcId="{E175AE50-D0D8-4046-BB41-1A5473863281}" destId="{A6E58E42-E961-440C-B0B1-223D5F2A25E7}" srcOrd="1" destOrd="0" presId="urn:microsoft.com/office/officeart/2005/8/layout/hierarchy2"/>
    <dgm:cxn modelId="{3649D00C-E634-4EB9-8A17-A89F6C4A5844}" type="presOf" srcId="{98F96811-3709-4D0D-A48D-B1F81EC65E03}" destId="{87F7A84A-0FC6-4290-923B-DFF289D76D33}" srcOrd="0" destOrd="0" presId="urn:microsoft.com/office/officeart/2005/8/layout/hierarchy2"/>
    <dgm:cxn modelId="{448FF925-E85B-4BEB-8D9F-AE3993B58A6B}" srcId="{0BAC9AD2-98D4-441B-A395-216921DB0A2E}" destId="{2122E976-5B23-41EB-8C92-473A03E1429E}" srcOrd="1" destOrd="0" parTransId="{E175AE50-D0D8-4046-BB41-1A5473863281}" sibTransId="{CA1518A6-6A24-49E9-9B27-5C723DEA7C6D}"/>
    <dgm:cxn modelId="{8F141E08-E015-4F45-9ADC-C67FF539E1FF}" type="presOf" srcId="{FBC03423-3343-4A0F-8EC5-AD76833A8979}" destId="{ADFE2BF0-B76C-4488-89AB-2EC62AEDF0C1}" srcOrd="0" destOrd="0" presId="urn:microsoft.com/office/officeart/2005/8/layout/hierarchy2"/>
    <dgm:cxn modelId="{BA1F945B-7EFC-4D65-A860-DEDE8A9222A2}" type="presParOf" srcId="{87F7A84A-0FC6-4290-923B-DFF289D76D33}" destId="{97A4C716-514D-45ED-9566-CD41332F6A8B}" srcOrd="0" destOrd="0" presId="urn:microsoft.com/office/officeart/2005/8/layout/hierarchy2"/>
    <dgm:cxn modelId="{1AF75E64-EF73-4520-BBFC-7E7B44194EAE}" type="presParOf" srcId="{97A4C716-514D-45ED-9566-CD41332F6A8B}" destId="{C59AF1D7-9ECE-4C0E-94CC-67556DD5A9CE}" srcOrd="0" destOrd="0" presId="urn:microsoft.com/office/officeart/2005/8/layout/hierarchy2"/>
    <dgm:cxn modelId="{B6D06FA3-EA11-433E-A3B9-4BA613026F61}" type="presParOf" srcId="{97A4C716-514D-45ED-9566-CD41332F6A8B}" destId="{6D3D042D-81D7-477B-973C-67BE70EA4670}" srcOrd="1" destOrd="0" presId="urn:microsoft.com/office/officeart/2005/8/layout/hierarchy2"/>
    <dgm:cxn modelId="{80D1AE8D-B599-41D4-9D1A-6243A02FB8C5}" type="presParOf" srcId="{6D3D042D-81D7-477B-973C-67BE70EA4670}" destId="{2FED37FE-90C1-4D37-B32D-4A02E15DB6DC}" srcOrd="0" destOrd="0" presId="urn:microsoft.com/office/officeart/2005/8/layout/hierarchy2"/>
    <dgm:cxn modelId="{B011BD45-D247-4CEF-A089-70092A14B0FA}" type="presParOf" srcId="{2FED37FE-90C1-4D37-B32D-4A02E15DB6DC}" destId="{E541155C-D8AF-4377-853A-5FECBA43E775}" srcOrd="0" destOrd="0" presId="urn:microsoft.com/office/officeart/2005/8/layout/hierarchy2"/>
    <dgm:cxn modelId="{637B0BCA-299E-44F1-8D28-F3ACA81D474A}" type="presParOf" srcId="{6D3D042D-81D7-477B-973C-67BE70EA4670}" destId="{E5A5CBD6-21F8-4DB3-AB75-764B351BC5D7}" srcOrd="1" destOrd="0" presId="urn:microsoft.com/office/officeart/2005/8/layout/hierarchy2"/>
    <dgm:cxn modelId="{25899159-9AC2-4D05-8F0A-05E9424985AD}" type="presParOf" srcId="{E5A5CBD6-21F8-4DB3-AB75-764B351BC5D7}" destId="{ADFE2BF0-B76C-4488-89AB-2EC62AEDF0C1}" srcOrd="0" destOrd="0" presId="urn:microsoft.com/office/officeart/2005/8/layout/hierarchy2"/>
    <dgm:cxn modelId="{DE45F5AE-1934-4EC3-93BE-B4441A35FD27}" type="presParOf" srcId="{E5A5CBD6-21F8-4DB3-AB75-764B351BC5D7}" destId="{E64D7C21-8C79-48B3-98C5-153E04D6DA29}" srcOrd="1" destOrd="0" presId="urn:microsoft.com/office/officeart/2005/8/layout/hierarchy2"/>
    <dgm:cxn modelId="{6840382F-2A3D-4743-97BB-AD439B0A2684}" type="presParOf" srcId="{6D3D042D-81D7-477B-973C-67BE70EA4670}" destId="{0880F50A-72BC-4DD4-ADC9-6D8A65F3859E}" srcOrd="2" destOrd="0" presId="urn:microsoft.com/office/officeart/2005/8/layout/hierarchy2"/>
    <dgm:cxn modelId="{E13ECEB2-169D-4ECE-AC6C-5329451E91CF}" type="presParOf" srcId="{0880F50A-72BC-4DD4-ADC9-6D8A65F3859E}" destId="{A6E58E42-E961-440C-B0B1-223D5F2A25E7}" srcOrd="0" destOrd="0" presId="urn:microsoft.com/office/officeart/2005/8/layout/hierarchy2"/>
    <dgm:cxn modelId="{B1E06E68-CCE0-420A-B3BA-01E088E64BF0}" type="presParOf" srcId="{6D3D042D-81D7-477B-973C-67BE70EA4670}" destId="{80AA9B09-5A09-4FBF-BD50-722663664636}" srcOrd="3" destOrd="0" presId="urn:microsoft.com/office/officeart/2005/8/layout/hierarchy2"/>
    <dgm:cxn modelId="{AE2F8550-0EBA-42E8-B8D9-E5AE2854C409}" type="presParOf" srcId="{80AA9B09-5A09-4FBF-BD50-722663664636}" destId="{BAECDDDC-9332-443B-AD7C-6CFE66F9EFFC}" srcOrd="0" destOrd="0" presId="urn:microsoft.com/office/officeart/2005/8/layout/hierarchy2"/>
    <dgm:cxn modelId="{8576E88A-6702-42D1-A998-A2437C861C6B}" type="presParOf" srcId="{80AA9B09-5A09-4FBF-BD50-722663664636}" destId="{9BB7A092-A958-4DB4-AF02-3DB0A534A860}"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CF5C43-37E5-4DF1-8D95-1A5B7435A197}"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7D6A2647-350C-43A0-A81B-EC8EE4202A04}">
      <dgm:prSet phldrT="[文本]" custT="1"/>
      <dgm:spPr>
        <a:solidFill>
          <a:schemeClr val="bg1">
            <a:lumMod val="50000"/>
          </a:schemeClr>
        </a:solidFill>
      </dgm:spPr>
      <dgm:t>
        <a:bodyPr/>
        <a:lstStyle/>
        <a:p>
          <a:r>
            <a:rPr lang="zh-CN" altLang="en-US" sz="4400" b="1" dirty="0" smtClean="0">
              <a:latin typeface="华文琥珀" pitchFamily="2" charset="-122"/>
              <a:ea typeface="华文琥珀" pitchFamily="2" charset="-122"/>
            </a:rPr>
            <a:t>增值税</a:t>
          </a:r>
          <a:endParaRPr lang="zh-CN" altLang="en-US" sz="4400" b="1" dirty="0">
            <a:latin typeface="华文琥珀" pitchFamily="2" charset="-122"/>
            <a:ea typeface="华文琥珀" pitchFamily="2" charset="-122"/>
          </a:endParaRPr>
        </a:p>
      </dgm:t>
    </dgm:pt>
    <dgm:pt modelId="{AA6230CC-CEB1-45D1-BCEF-358E0E86EECD}" type="parTrans" cxnId="{75A01D92-C29F-4985-BD04-C85676CCF765}">
      <dgm:prSet/>
      <dgm:spPr/>
      <dgm:t>
        <a:bodyPr/>
        <a:lstStyle/>
        <a:p>
          <a:endParaRPr lang="zh-CN" altLang="en-US"/>
        </a:p>
      </dgm:t>
    </dgm:pt>
    <dgm:pt modelId="{2C8E917C-7C4B-4A04-AB4F-6E92ADAE7069}" type="sibTrans" cxnId="{75A01D92-C29F-4985-BD04-C85676CCF765}">
      <dgm:prSet/>
      <dgm:spPr/>
      <dgm:t>
        <a:bodyPr/>
        <a:lstStyle/>
        <a:p>
          <a:endParaRPr lang="zh-CN" altLang="en-US"/>
        </a:p>
      </dgm:t>
    </dgm:pt>
    <dgm:pt modelId="{6EBC3E0D-9739-4F05-943D-F36F1B575187}">
      <dgm:prSet phldrT="[文本]" custT="1"/>
      <dgm:spPr>
        <a:solidFill>
          <a:schemeClr val="accent2"/>
        </a:solidFill>
        <a:ln>
          <a:solidFill>
            <a:schemeClr val="tx2"/>
          </a:solidFill>
        </a:ln>
      </dgm:spPr>
      <dgm:t>
        <a:bodyPr/>
        <a:lstStyle/>
        <a:p>
          <a:r>
            <a:rPr lang="zh-CN" altLang="en-US" sz="3200" b="1" u="none" dirty="0" smtClean="0">
              <a:solidFill>
                <a:schemeClr val="tx1"/>
              </a:solidFill>
            </a:rPr>
            <a:t>有形动产</a:t>
          </a:r>
          <a:endParaRPr lang="zh-CN" altLang="en-US" sz="3200" b="1" u="none" dirty="0">
            <a:solidFill>
              <a:schemeClr val="tx1"/>
            </a:solidFill>
          </a:endParaRPr>
        </a:p>
      </dgm:t>
    </dgm:pt>
    <dgm:pt modelId="{7E6ED0A2-4E4D-467D-A8DE-0B9FDFA1FE2C}" type="parTrans" cxnId="{8A3FFFE6-E07B-4CB2-8F7A-4AEC4743666F}">
      <dgm:prSet/>
      <dgm:spPr>
        <a:ln>
          <a:solidFill>
            <a:srgbClr val="FFFFFF"/>
          </a:solidFill>
        </a:ln>
      </dgm:spPr>
      <dgm:t>
        <a:bodyPr/>
        <a:lstStyle/>
        <a:p>
          <a:endParaRPr lang="zh-CN" altLang="en-US"/>
        </a:p>
      </dgm:t>
    </dgm:pt>
    <dgm:pt modelId="{4671EF46-0ACE-4879-AE52-16331FA772AB}" type="sibTrans" cxnId="{8A3FFFE6-E07B-4CB2-8F7A-4AEC4743666F}">
      <dgm:prSet/>
      <dgm:spPr/>
      <dgm:t>
        <a:bodyPr/>
        <a:lstStyle/>
        <a:p>
          <a:endParaRPr lang="zh-CN" altLang="en-US"/>
        </a:p>
      </dgm:t>
    </dgm:pt>
    <dgm:pt modelId="{11D8AA78-026A-4F7F-9108-746B07CE26E9}">
      <dgm:prSet phldrT="[文本]" custT="1"/>
      <dgm:spPr>
        <a:noFill/>
        <a:ln>
          <a:solidFill>
            <a:schemeClr val="tx2"/>
          </a:solidFill>
        </a:ln>
      </dgm:spPr>
      <dgm:t>
        <a:bodyPr/>
        <a:lstStyle/>
        <a:p>
          <a:r>
            <a:rPr lang="zh-CN" altLang="en-US" sz="1800" b="1" dirty="0" smtClean="0">
              <a:solidFill>
                <a:schemeClr val="tx1"/>
              </a:solidFill>
            </a:rPr>
            <a:t>加工、修理修配劳务</a:t>
          </a:r>
          <a:endParaRPr lang="zh-CN" altLang="en-US" sz="1800" b="1" dirty="0">
            <a:solidFill>
              <a:schemeClr val="tx1"/>
            </a:solidFill>
          </a:endParaRPr>
        </a:p>
      </dgm:t>
    </dgm:pt>
    <dgm:pt modelId="{3D504B57-0A11-4355-ABD6-57585D6CAA03}" type="parTrans" cxnId="{E6EF5BA4-DDE6-4ABC-9E91-CFC3B3F3B753}">
      <dgm:prSet/>
      <dgm:spPr>
        <a:ln>
          <a:solidFill>
            <a:srgbClr val="FFFFFF"/>
          </a:solidFill>
        </a:ln>
      </dgm:spPr>
      <dgm:t>
        <a:bodyPr/>
        <a:lstStyle/>
        <a:p>
          <a:endParaRPr lang="zh-CN" altLang="en-US"/>
        </a:p>
      </dgm:t>
    </dgm:pt>
    <dgm:pt modelId="{4BD3D80E-EE57-4C17-80C9-A3304B9D826D}" type="sibTrans" cxnId="{E6EF5BA4-DDE6-4ABC-9E91-CFC3B3F3B753}">
      <dgm:prSet/>
      <dgm:spPr/>
      <dgm:t>
        <a:bodyPr/>
        <a:lstStyle/>
        <a:p>
          <a:endParaRPr lang="zh-CN" altLang="en-US"/>
        </a:p>
      </dgm:t>
    </dgm:pt>
    <dgm:pt modelId="{757C1B36-58F7-4F2F-883A-0A31D209D275}">
      <dgm:prSet phldrT="[文本]" custT="1"/>
      <dgm:spPr>
        <a:solidFill>
          <a:schemeClr val="tx1">
            <a:lumMod val="10000"/>
          </a:schemeClr>
        </a:solidFill>
      </dgm:spPr>
      <dgm:t>
        <a:bodyPr/>
        <a:lstStyle/>
        <a:p>
          <a:r>
            <a:rPr lang="zh-CN" altLang="en-US" sz="4400" b="1" dirty="0" smtClean="0">
              <a:latin typeface="华文琥珀" pitchFamily="2" charset="-122"/>
              <a:ea typeface="华文琥珀" pitchFamily="2" charset="-122"/>
            </a:rPr>
            <a:t>营业税</a:t>
          </a:r>
        </a:p>
      </dgm:t>
    </dgm:pt>
    <dgm:pt modelId="{05A69C97-5329-4657-8ECB-DEF1F3F55912}" type="parTrans" cxnId="{7FF214F5-D038-4FD7-B0FA-B904594277DD}">
      <dgm:prSet/>
      <dgm:spPr/>
      <dgm:t>
        <a:bodyPr/>
        <a:lstStyle/>
        <a:p>
          <a:endParaRPr lang="zh-CN" altLang="en-US"/>
        </a:p>
      </dgm:t>
    </dgm:pt>
    <dgm:pt modelId="{61136F09-2508-400C-86F8-A48FB76C2526}" type="sibTrans" cxnId="{7FF214F5-D038-4FD7-B0FA-B904594277DD}">
      <dgm:prSet/>
      <dgm:spPr/>
      <dgm:t>
        <a:bodyPr/>
        <a:lstStyle/>
        <a:p>
          <a:endParaRPr lang="zh-CN" altLang="en-US"/>
        </a:p>
      </dgm:t>
    </dgm:pt>
    <dgm:pt modelId="{BBDA3A40-45CA-451B-A54C-26B66B6081B3}">
      <dgm:prSet phldrT="[文本]" custT="1"/>
      <dgm:spPr>
        <a:solidFill>
          <a:schemeClr val="accent2">
            <a:lumMod val="75000"/>
          </a:schemeClr>
        </a:solidFill>
        <a:ln>
          <a:solidFill>
            <a:schemeClr val="tx2"/>
          </a:solidFill>
        </a:ln>
      </dgm:spPr>
      <dgm:t>
        <a:bodyPr/>
        <a:lstStyle/>
        <a:p>
          <a:r>
            <a:rPr lang="zh-CN" altLang="en-US" sz="2400" b="1" u="none" dirty="0" smtClean="0">
              <a:solidFill>
                <a:schemeClr val="tx1"/>
              </a:solidFill>
            </a:rPr>
            <a:t>无形资产</a:t>
          </a:r>
          <a:endParaRPr lang="zh-CN" altLang="en-US" sz="2400" b="1" u="none" dirty="0" smtClean="0">
            <a:solidFill>
              <a:schemeClr val="tx1"/>
            </a:solidFill>
          </a:endParaRPr>
        </a:p>
      </dgm:t>
    </dgm:pt>
    <dgm:pt modelId="{7E3EF519-5872-472E-B63B-4A87805AAF95}" type="parTrans" cxnId="{41096C5C-ACC7-44FD-A621-5D08DCD13FC0}">
      <dgm:prSet/>
      <dgm:spPr>
        <a:ln>
          <a:solidFill>
            <a:srgbClr val="FFFFFF"/>
          </a:solidFill>
        </a:ln>
      </dgm:spPr>
      <dgm:t>
        <a:bodyPr/>
        <a:lstStyle/>
        <a:p>
          <a:endParaRPr lang="zh-CN" altLang="en-US"/>
        </a:p>
      </dgm:t>
    </dgm:pt>
    <dgm:pt modelId="{4F45318C-8BC7-4FA2-89A6-26C7E3E62F01}" type="sibTrans" cxnId="{41096C5C-ACC7-44FD-A621-5D08DCD13FC0}">
      <dgm:prSet/>
      <dgm:spPr/>
      <dgm:t>
        <a:bodyPr/>
        <a:lstStyle/>
        <a:p>
          <a:endParaRPr lang="zh-CN" altLang="en-US"/>
        </a:p>
      </dgm:t>
    </dgm:pt>
    <dgm:pt modelId="{F638B626-F10A-428A-8176-B7A744038BA7}">
      <dgm:prSet phldrT="[文本]" custT="1"/>
      <dgm:spPr>
        <a:solidFill>
          <a:schemeClr val="accent2">
            <a:lumMod val="75000"/>
          </a:schemeClr>
        </a:solidFill>
        <a:ln>
          <a:solidFill>
            <a:srgbClr val="FFFFFF"/>
          </a:solidFill>
        </a:ln>
      </dgm:spPr>
      <dgm:t>
        <a:bodyPr/>
        <a:lstStyle/>
        <a:p>
          <a:r>
            <a:rPr lang="zh-CN" altLang="en-US" sz="2400" b="1" u="none" dirty="0" smtClean="0">
              <a:solidFill>
                <a:schemeClr val="tx1"/>
              </a:solidFill>
            </a:rPr>
            <a:t>不动产</a:t>
          </a:r>
        </a:p>
      </dgm:t>
    </dgm:pt>
    <dgm:pt modelId="{D1AB9972-2383-4A71-980C-A3A78EF786BB}" type="parTrans" cxnId="{46DD6BC8-2C34-435D-B830-D473F83C2F80}">
      <dgm:prSet/>
      <dgm:spPr>
        <a:ln>
          <a:solidFill>
            <a:srgbClr val="FFFFFF"/>
          </a:solidFill>
        </a:ln>
      </dgm:spPr>
      <dgm:t>
        <a:bodyPr/>
        <a:lstStyle/>
        <a:p>
          <a:endParaRPr lang="zh-CN" altLang="en-US"/>
        </a:p>
      </dgm:t>
    </dgm:pt>
    <dgm:pt modelId="{895FDEE1-FBAC-434E-8C6B-02518AF643FD}" type="sibTrans" cxnId="{46DD6BC8-2C34-435D-B830-D473F83C2F80}">
      <dgm:prSet/>
      <dgm:spPr/>
      <dgm:t>
        <a:bodyPr/>
        <a:lstStyle/>
        <a:p>
          <a:endParaRPr lang="zh-CN" altLang="en-US"/>
        </a:p>
      </dgm:t>
    </dgm:pt>
    <dgm:pt modelId="{A6D24F0C-97AC-4612-BDEA-8C43196BAA01}">
      <dgm:prSet custT="1"/>
      <dgm:spPr>
        <a:noFill/>
        <a:ln>
          <a:solidFill>
            <a:srgbClr val="FFFFFF"/>
          </a:solidFill>
        </a:ln>
      </dgm:spPr>
      <dgm:t>
        <a:bodyPr/>
        <a:lstStyle/>
        <a:p>
          <a:r>
            <a:rPr lang="zh-CN" altLang="en-US" sz="2400" b="1" u="none" dirty="0" smtClean="0">
              <a:solidFill>
                <a:schemeClr val="tx1"/>
              </a:solidFill>
            </a:rPr>
            <a:t>服务</a:t>
          </a:r>
        </a:p>
      </dgm:t>
    </dgm:pt>
    <dgm:pt modelId="{9B23A492-FA03-4686-8BAC-B34F52E40054}" type="parTrans" cxnId="{D75E2A08-600B-438C-8912-154D59D313EA}">
      <dgm:prSet/>
      <dgm:spPr>
        <a:ln>
          <a:solidFill>
            <a:srgbClr val="FFFFFF"/>
          </a:solidFill>
        </a:ln>
      </dgm:spPr>
      <dgm:t>
        <a:bodyPr/>
        <a:lstStyle/>
        <a:p>
          <a:endParaRPr lang="zh-CN" altLang="en-US"/>
        </a:p>
      </dgm:t>
    </dgm:pt>
    <dgm:pt modelId="{11B352BE-AD18-487A-B890-BFF9BF7B5095}" type="sibTrans" cxnId="{D75E2A08-600B-438C-8912-154D59D313EA}">
      <dgm:prSet/>
      <dgm:spPr/>
      <dgm:t>
        <a:bodyPr/>
        <a:lstStyle/>
        <a:p>
          <a:endParaRPr lang="zh-CN" altLang="en-US"/>
        </a:p>
      </dgm:t>
    </dgm:pt>
    <dgm:pt modelId="{75D89C9E-4DE1-4572-9F8D-F18D9B715701}" type="pres">
      <dgm:prSet presAssocID="{79CF5C43-37E5-4DF1-8D95-1A5B7435A197}" presName="diagram" presStyleCnt="0">
        <dgm:presLayoutVars>
          <dgm:chPref val="1"/>
          <dgm:dir/>
          <dgm:animOne val="branch"/>
          <dgm:animLvl val="lvl"/>
          <dgm:resizeHandles/>
        </dgm:presLayoutVars>
      </dgm:prSet>
      <dgm:spPr/>
    </dgm:pt>
    <dgm:pt modelId="{B589958D-F529-408B-9043-C5C0AFC38D17}" type="pres">
      <dgm:prSet presAssocID="{7D6A2647-350C-43A0-A81B-EC8EE4202A04}" presName="root" presStyleCnt="0"/>
      <dgm:spPr/>
    </dgm:pt>
    <dgm:pt modelId="{15301285-F112-4392-8508-DEA1FAF9BF65}" type="pres">
      <dgm:prSet presAssocID="{7D6A2647-350C-43A0-A81B-EC8EE4202A04}" presName="rootComposite" presStyleCnt="0"/>
      <dgm:spPr/>
    </dgm:pt>
    <dgm:pt modelId="{C8498C5C-5CAE-44D8-9948-A947CCF11A8A}" type="pres">
      <dgm:prSet presAssocID="{7D6A2647-350C-43A0-A81B-EC8EE4202A04}" presName="rootText" presStyleLbl="node1" presStyleIdx="0" presStyleCnt="2" custScaleX="135294"/>
      <dgm:spPr/>
      <dgm:t>
        <a:bodyPr/>
        <a:lstStyle/>
        <a:p>
          <a:endParaRPr lang="zh-CN" altLang="en-US"/>
        </a:p>
      </dgm:t>
    </dgm:pt>
    <dgm:pt modelId="{DECAF228-D604-4983-BAE0-C77C6D05AD58}" type="pres">
      <dgm:prSet presAssocID="{7D6A2647-350C-43A0-A81B-EC8EE4202A04}" presName="rootConnector" presStyleLbl="node1" presStyleIdx="0" presStyleCnt="2"/>
      <dgm:spPr/>
    </dgm:pt>
    <dgm:pt modelId="{C197EC11-1663-4FB8-9104-439385F2B9E5}" type="pres">
      <dgm:prSet presAssocID="{7D6A2647-350C-43A0-A81B-EC8EE4202A04}" presName="childShape" presStyleCnt="0"/>
      <dgm:spPr/>
    </dgm:pt>
    <dgm:pt modelId="{12143843-4548-4BD3-AE4C-EC9EB0D4B7B8}" type="pres">
      <dgm:prSet presAssocID="{7E6ED0A2-4E4D-467D-A8DE-0B9FDFA1FE2C}" presName="Name13" presStyleLbl="parChTrans1D2" presStyleIdx="0" presStyleCnt="5"/>
      <dgm:spPr/>
    </dgm:pt>
    <dgm:pt modelId="{203D7125-4FAF-4C19-8460-4E2B9F7793D1}" type="pres">
      <dgm:prSet presAssocID="{6EBC3E0D-9739-4F05-943D-F36F1B575187}" presName="childText" presStyleLbl="bgAcc1" presStyleIdx="0" presStyleCnt="5" custLinFactNeighborY="17954">
        <dgm:presLayoutVars>
          <dgm:bulletEnabled val="1"/>
        </dgm:presLayoutVars>
      </dgm:prSet>
      <dgm:spPr/>
      <dgm:t>
        <a:bodyPr/>
        <a:lstStyle/>
        <a:p>
          <a:endParaRPr lang="zh-CN" altLang="en-US"/>
        </a:p>
      </dgm:t>
    </dgm:pt>
    <dgm:pt modelId="{EB96AC3F-68FA-40E3-B461-00A13C6E5B21}" type="pres">
      <dgm:prSet presAssocID="{3D504B57-0A11-4355-ABD6-57585D6CAA03}" presName="Name13" presStyleLbl="parChTrans1D2" presStyleIdx="1" presStyleCnt="5"/>
      <dgm:spPr/>
    </dgm:pt>
    <dgm:pt modelId="{59389A6F-A9F8-4AB7-86AD-1A0A9D6C759E}" type="pres">
      <dgm:prSet presAssocID="{11D8AA78-026A-4F7F-9108-746B07CE26E9}" presName="childText" presStyleLbl="bgAcc1" presStyleIdx="1" presStyleCnt="5" custScaleY="77501" custLinFactNeighborY="22324">
        <dgm:presLayoutVars>
          <dgm:bulletEnabled val="1"/>
        </dgm:presLayoutVars>
      </dgm:prSet>
      <dgm:spPr/>
      <dgm:t>
        <a:bodyPr/>
        <a:lstStyle/>
        <a:p>
          <a:endParaRPr lang="zh-CN" altLang="en-US"/>
        </a:p>
      </dgm:t>
    </dgm:pt>
    <dgm:pt modelId="{021697BD-64E6-42A4-9CAA-D68E7EAC4AB1}" type="pres">
      <dgm:prSet presAssocID="{757C1B36-58F7-4F2F-883A-0A31D209D275}" presName="root" presStyleCnt="0"/>
      <dgm:spPr/>
    </dgm:pt>
    <dgm:pt modelId="{732BE84A-2A6F-4C9D-99E8-6445D7E9C56C}" type="pres">
      <dgm:prSet presAssocID="{757C1B36-58F7-4F2F-883A-0A31D209D275}" presName="rootComposite" presStyleCnt="0"/>
      <dgm:spPr/>
    </dgm:pt>
    <dgm:pt modelId="{45D59EC3-1ADE-456B-AD2B-EA65CF269CA1}" type="pres">
      <dgm:prSet presAssocID="{757C1B36-58F7-4F2F-883A-0A31D209D275}" presName="rootText" presStyleLbl="node1" presStyleIdx="1" presStyleCnt="2" custScaleX="129055" custLinFactNeighborX="24939" custLinFactNeighborY="-4233"/>
      <dgm:spPr/>
      <dgm:t>
        <a:bodyPr/>
        <a:lstStyle/>
        <a:p>
          <a:endParaRPr lang="zh-CN" altLang="en-US"/>
        </a:p>
      </dgm:t>
    </dgm:pt>
    <dgm:pt modelId="{71B7D1AB-8103-4C50-8DCE-04008EF1B879}" type="pres">
      <dgm:prSet presAssocID="{757C1B36-58F7-4F2F-883A-0A31D209D275}" presName="rootConnector" presStyleLbl="node1" presStyleIdx="1" presStyleCnt="2"/>
      <dgm:spPr/>
    </dgm:pt>
    <dgm:pt modelId="{28A57567-15EF-4074-98D2-D403EC361A03}" type="pres">
      <dgm:prSet presAssocID="{757C1B36-58F7-4F2F-883A-0A31D209D275}" presName="childShape" presStyleCnt="0"/>
      <dgm:spPr/>
    </dgm:pt>
    <dgm:pt modelId="{1BBCFC8E-F276-4D3B-B2A5-B36AAF89554A}" type="pres">
      <dgm:prSet presAssocID="{7E3EF519-5872-472E-B63B-4A87805AAF95}" presName="Name13" presStyleLbl="parChTrans1D2" presStyleIdx="2" presStyleCnt="5"/>
      <dgm:spPr/>
    </dgm:pt>
    <dgm:pt modelId="{0BBE7E26-82F3-4EEA-965C-6AD02FFD0811}" type="pres">
      <dgm:prSet presAssocID="{BBDA3A40-45CA-451B-A54C-26B66B6081B3}" presName="childText" presStyleLbl="bgAcc1" presStyleIdx="2" presStyleCnt="5" custScaleX="112109" custScaleY="70256" custLinFactNeighborX="13248" custLinFactNeighborY="-12928">
        <dgm:presLayoutVars>
          <dgm:bulletEnabled val="1"/>
        </dgm:presLayoutVars>
      </dgm:prSet>
      <dgm:spPr/>
      <dgm:t>
        <a:bodyPr/>
        <a:lstStyle/>
        <a:p>
          <a:endParaRPr lang="zh-CN" altLang="en-US"/>
        </a:p>
      </dgm:t>
    </dgm:pt>
    <dgm:pt modelId="{2C905F75-B056-427F-B075-2264E01AE001}" type="pres">
      <dgm:prSet presAssocID="{D1AB9972-2383-4A71-980C-A3A78EF786BB}" presName="Name13" presStyleLbl="parChTrans1D2" presStyleIdx="3" presStyleCnt="5"/>
      <dgm:spPr/>
    </dgm:pt>
    <dgm:pt modelId="{8E8732D8-730F-4611-BCC4-3E7FD0EACFE7}" type="pres">
      <dgm:prSet presAssocID="{F638B626-F10A-428A-8176-B7A744038BA7}" presName="childText" presStyleLbl="bgAcc1" presStyleIdx="3" presStyleCnt="5" custScaleX="117922" custScaleY="59940" custLinFactNeighborX="9733" custLinFactNeighborY="-21054">
        <dgm:presLayoutVars>
          <dgm:bulletEnabled val="1"/>
        </dgm:presLayoutVars>
      </dgm:prSet>
      <dgm:spPr/>
      <dgm:t>
        <a:bodyPr/>
        <a:lstStyle/>
        <a:p>
          <a:endParaRPr lang="zh-CN" altLang="en-US"/>
        </a:p>
      </dgm:t>
    </dgm:pt>
    <dgm:pt modelId="{F11773B1-D0CF-4370-B271-F6A484D894E4}" type="pres">
      <dgm:prSet presAssocID="{9B23A492-FA03-4686-8BAC-B34F52E40054}" presName="Name13" presStyleLbl="parChTrans1D2" presStyleIdx="4" presStyleCnt="5"/>
      <dgm:spPr/>
    </dgm:pt>
    <dgm:pt modelId="{38EEDEBA-7C56-40D2-B6F8-C62A567BC1D0}" type="pres">
      <dgm:prSet presAssocID="{A6D24F0C-97AC-4612-BDEA-8C43196BAA01}" presName="childText" presStyleLbl="bgAcc1" presStyleIdx="4" presStyleCnt="5" custScaleX="117862" custScaleY="72408" custLinFactNeighborX="13248" custLinFactNeighborY="-32872">
        <dgm:presLayoutVars>
          <dgm:bulletEnabled val="1"/>
        </dgm:presLayoutVars>
      </dgm:prSet>
      <dgm:spPr/>
      <dgm:t>
        <a:bodyPr/>
        <a:lstStyle/>
        <a:p>
          <a:endParaRPr lang="zh-CN" altLang="en-US"/>
        </a:p>
      </dgm:t>
    </dgm:pt>
  </dgm:ptLst>
  <dgm:cxnLst>
    <dgm:cxn modelId="{FB53E7B7-376D-4C4A-A949-BA4A56E23ED2}" type="presOf" srcId="{7D6A2647-350C-43A0-A81B-EC8EE4202A04}" destId="{C8498C5C-5CAE-44D8-9948-A947CCF11A8A}" srcOrd="0" destOrd="0" presId="urn:microsoft.com/office/officeart/2005/8/layout/hierarchy3"/>
    <dgm:cxn modelId="{9EE82F26-3349-4320-93A3-C40BB05E9203}" type="presOf" srcId="{3D504B57-0A11-4355-ABD6-57585D6CAA03}" destId="{EB96AC3F-68FA-40E3-B461-00A13C6E5B21}" srcOrd="0" destOrd="0" presId="urn:microsoft.com/office/officeart/2005/8/layout/hierarchy3"/>
    <dgm:cxn modelId="{D75E2A08-600B-438C-8912-154D59D313EA}" srcId="{757C1B36-58F7-4F2F-883A-0A31D209D275}" destId="{A6D24F0C-97AC-4612-BDEA-8C43196BAA01}" srcOrd="2" destOrd="0" parTransId="{9B23A492-FA03-4686-8BAC-B34F52E40054}" sibTransId="{11B352BE-AD18-487A-B890-BFF9BF7B5095}"/>
    <dgm:cxn modelId="{8A3FFFE6-E07B-4CB2-8F7A-4AEC4743666F}" srcId="{7D6A2647-350C-43A0-A81B-EC8EE4202A04}" destId="{6EBC3E0D-9739-4F05-943D-F36F1B575187}" srcOrd="0" destOrd="0" parTransId="{7E6ED0A2-4E4D-467D-A8DE-0B9FDFA1FE2C}" sibTransId="{4671EF46-0ACE-4879-AE52-16331FA772AB}"/>
    <dgm:cxn modelId="{DC7B0CA8-8D82-4878-ABDE-BF481E8FE1F8}" type="presOf" srcId="{7E3EF519-5872-472E-B63B-4A87805AAF95}" destId="{1BBCFC8E-F276-4D3B-B2A5-B36AAF89554A}" srcOrd="0" destOrd="0" presId="urn:microsoft.com/office/officeart/2005/8/layout/hierarchy3"/>
    <dgm:cxn modelId="{5AE4D7FD-583F-4506-B8FA-60FEA2CB4B8F}" type="presOf" srcId="{6EBC3E0D-9739-4F05-943D-F36F1B575187}" destId="{203D7125-4FAF-4C19-8460-4E2B9F7793D1}" srcOrd="0" destOrd="0" presId="urn:microsoft.com/office/officeart/2005/8/layout/hierarchy3"/>
    <dgm:cxn modelId="{81BC3F6F-7796-4237-9078-4A37546ECB99}" type="presOf" srcId="{9B23A492-FA03-4686-8BAC-B34F52E40054}" destId="{F11773B1-D0CF-4370-B271-F6A484D894E4}" srcOrd="0" destOrd="0" presId="urn:microsoft.com/office/officeart/2005/8/layout/hierarchy3"/>
    <dgm:cxn modelId="{E6EF5BA4-DDE6-4ABC-9E91-CFC3B3F3B753}" srcId="{7D6A2647-350C-43A0-A81B-EC8EE4202A04}" destId="{11D8AA78-026A-4F7F-9108-746B07CE26E9}" srcOrd="1" destOrd="0" parTransId="{3D504B57-0A11-4355-ABD6-57585D6CAA03}" sibTransId="{4BD3D80E-EE57-4C17-80C9-A3304B9D826D}"/>
    <dgm:cxn modelId="{628C781C-C443-4ACD-A4C0-D9A7D6B5F058}" type="presOf" srcId="{11D8AA78-026A-4F7F-9108-746B07CE26E9}" destId="{59389A6F-A9F8-4AB7-86AD-1A0A9D6C759E}" srcOrd="0" destOrd="0" presId="urn:microsoft.com/office/officeart/2005/8/layout/hierarchy3"/>
    <dgm:cxn modelId="{75A01D92-C29F-4985-BD04-C85676CCF765}" srcId="{79CF5C43-37E5-4DF1-8D95-1A5B7435A197}" destId="{7D6A2647-350C-43A0-A81B-EC8EE4202A04}" srcOrd="0" destOrd="0" parTransId="{AA6230CC-CEB1-45D1-BCEF-358E0E86EECD}" sibTransId="{2C8E917C-7C4B-4A04-AB4F-6E92ADAE7069}"/>
    <dgm:cxn modelId="{5501977B-A662-4CBA-8703-1C707CB70BA3}" type="presOf" srcId="{BBDA3A40-45CA-451B-A54C-26B66B6081B3}" destId="{0BBE7E26-82F3-4EEA-965C-6AD02FFD0811}" srcOrd="0" destOrd="0" presId="urn:microsoft.com/office/officeart/2005/8/layout/hierarchy3"/>
    <dgm:cxn modelId="{46DD6BC8-2C34-435D-B830-D473F83C2F80}" srcId="{757C1B36-58F7-4F2F-883A-0A31D209D275}" destId="{F638B626-F10A-428A-8176-B7A744038BA7}" srcOrd="1" destOrd="0" parTransId="{D1AB9972-2383-4A71-980C-A3A78EF786BB}" sibTransId="{895FDEE1-FBAC-434E-8C6B-02518AF643FD}"/>
    <dgm:cxn modelId="{B7524F12-84EB-47A9-B73D-068630F4C03E}" type="presOf" srcId="{F638B626-F10A-428A-8176-B7A744038BA7}" destId="{8E8732D8-730F-4611-BCC4-3E7FD0EACFE7}" srcOrd="0" destOrd="0" presId="urn:microsoft.com/office/officeart/2005/8/layout/hierarchy3"/>
    <dgm:cxn modelId="{983325BB-87BF-422F-9048-769C796D9C48}" type="presOf" srcId="{A6D24F0C-97AC-4612-BDEA-8C43196BAA01}" destId="{38EEDEBA-7C56-40D2-B6F8-C62A567BC1D0}" srcOrd="0" destOrd="0" presId="urn:microsoft.com/office/officeart/2005/8/layout/hierarchy3"/>
    <dgm:cxn modelId="{8F771625-F5DD-41DB-BFAF-C06CD2C8EFF0}" type="presOf" srcId="{757C1B36-58F7-4F2F-883A-0A31D209D275}" destId="{71B7D1AB-8103-4C50-8DCE-04008EF1B879}" srcOrd="1" destOrd="0" presId="urn:microsoft.com/office/officeart/2005/8/layout/hierarchy3"/>
    <dgm:cxn modelId="{41096C5C-ACC7-44FD-A621-5D08DCD13FC0}" srcId="{757C1B36-58F7-4F2F-883A-0A31D209D275}" destId="{BBDA3A40-45CA-451B-A54C-26B66B6081B3}" srcOrd="0" destOrd="0" parTransId="{7E3EF519-5872-472E-B63B-4A87805AAF95}" sibTransId="{4F45318C-8BC7-4FA2-89A6-26C7E3E62F01}"/>
    <dgm:cxn modelId="{4D9C1AD8-5D0B-4E18-956C-785E1E90FB3B}" type="presOf" srcId="{757C1B36-58F7-4F2F-883A-0A31D209D275}" destId="{45D59EC3-1ADE-456B-AD2B-EA65CF269CA1}" srcOrd="0" destOrd="0" presId="urn:microsoft.com/office/officeart/2005/8/layout/hierarchy3"/>
    <dgm:cxn modelId="{AA3A2199-7FA2-4882-8059-11C6E1C424AD}" type="presOf" srcId="{7E6ED0A2-4E4D-467D-A8DE-0B9FDFA1FE2C}" destId="{12143843-4548-4BD3-AE4C-EC9EB0D4B7B8}" srcOrd="0" destOrd="0" presId="urn:microsoft.com/office/officeart/2005/8/layout/hierarchy3"/>
    <dgm:cxn modelId="{642732F9-F410-4EAE-AC7E-41CE3AF9AD91}" type="presOf" srcId="{7D6A2647-350C-43A0-A81B-EC8EE4202A04}" destId="{DECAF228-D604-4983-BAE0-C77C6D05AD58}" srcOrd="1" destOrd="0" presId="urn:microsoft.com/office/officeart/2005/8/layout/hierarchy3"/>
    <dgm:cxn modelId="{345C4BE8-0A3F-45ED-BD21-E002463CEB60}" type="presOf" srcId="{D1AB9972-2383-4A71-980C-A3A78EF786BB}" destId="{2C905F75-B056-427F-B075-2264E01AE001}" srcOrd="0" destOrd="0" presId="urn:microsoft.com/office/officeart/2005/8/layout/hierarchy3"/>
    <dgm:cxn modelId="{7FF214F5-D038-4FD7-B0FA-B904594277DD}" srcId="{79CF5C43-37E5-4DF1-8D95-1A5B7435A197}" destId="{757C1B36-58F7-4F2F-883A-0A31D209D275}" srcOrd="1" destOrd="0" parTransId="{05A69C97-5329-4657-8ECB-DEF1F3F55912}" sibTransId="{61136F09-2508-400C-86F8-A48FB76C2526}"/>
    <dgm:cxn modelId="{1E2EC681-299D-47B1-8FD9-61B1F3FFE64A}" type="presOf" srcId="{79CF5C43-37E5-4DF1-8D95-1A5B7435A197}" destId="{75D89C9E-4DE1-4572-9F8D-F18D9B715701}" srcOrd="0" destOrd="0" presId="urn:microsoft.com/office/officeart/2005/8/layout/hierarchy3"/>
    <dgm:cxn modelId="{E383AEBD-5DC8-4A66-936B-1418CEFFECBC}" type="presParOf" srcId="{75D89C9E-4DE1-4572-9F8D-F18D9B715701}" destId="{B589958D-F529-408B-9043-C5C0AFC38D17}" srcOrd="0" destOrd="0" presId="urn:microsoft.com/office/officeart/2005/8/layout/hierarchy3"/>
    <dgm:cxn modelId="{02BD3895-25A9-430D-BCEB-0D892A4A0E0E}" type="presParOf" srcId="{B589958D-F529-408B-9043-C5C0AFC38D17}" destId="{15301285-F112-4392-8508-DEA1FAF9BF65}" srcOrd="0" destOrd="0" presId="urn:microsoft.com/office/officeart/2005/8/layout/hierarchy3"/>
    <dgm:cxn modelId="{2E8B1177-046A-4997-9FAB-BA7A0609B055}" type="presParOf" srcId="{15301285-F112-4392-8508-DEA1FAF9BF65}" destId="{C8498C5C-5CAE-44D8-9948-A947CCF11A8A}" srcOrd="0" destOrd="0" presId="urn:microsoft.com/office/officeart/2005/8/layout/hierarchy3"/>
    <dgm:cxn modelId="{FDFA3CBA-EEF5-4F4D-8FA5-2917CA4287D3}" type="presParOf" srcId="{15301285-F112-4392-8508-DEA1FAF9BF65}" destId="{DECAF228-D604-4983-BAE0-C77C6D05AD58}" srcOrd="1" destOrd="0" presId="urn:microsoft.com/office/officeart/2005/8/layout/hierarchy3"/>
    <dgm:cxn modelId="{528465CF-434D-4504-8D54-4E13D3A0A691}" type="presParOf" srcId="{B589958D-F529-408B-9043-C5C0AFC38D17}" destId="{C197EC11-1663-4FB8-9104-439385F2B9E5}" srcOrd="1" destOrd="0" presId="urn:microsoft.com/office/officeart/2005/8/layout/hierarchy3"/>
    <dgm:cxn modelId="{C199912F-340D-4F4D-A7EA-3511EBFC3F25}" type="presParOf" srcId="{C197EC11-1663-4FB8-9104-439385F2B9E5}" destId="{12143843-4548-4BD3-AE4C-EC9EB0D4B7B8}" srcOrd="0" destOrd="0" presId="urn:microsoft.com/office/officeart/2005/8/layout/hierarchy3"/>
    <dgm:cxn modelId="{59BE05AA-0FA1-4550-9396-1EA947B1A01D}" type="presParOf" srcId="{C197EC11-1663-4FB8-9104-439385F2B9E5}" destId="{203D7125-4FAF-4C19-8460-4E2B9F7793D1}" srcOrd="1" destOrd="0" presId="urn:microsoft.com/office/officeart/2005/8/layout/hierarchy3"/>
    <dgm:cxn modelId="{39FA0B3A-C04F-434C-876E-8FBAE3474D51}" type="presParOf" srcId="{C197EC11-1663-4FB8-9104-439385F2B9E5}" destId="{EB96AC3F-68FA-40E3-B461-00A13C6E5B21}" srcOrd="2" destOrd="0" presId="urn:microsoft.com/office/officeart/2005/8/layout/hierarchy3"/>
    <dgm:cxn modelId="{BCAD16D8-306D-46AE-9AD2-ADB7AB02EA23}" type="presParOf" srcId="{C197EC11-1663-4FB8-9104-439385F2B9E5}" destId="{59389A6F-A9F8-4AB7-86AD-1A0A9D6C759E}" srcOrd="3" destOrd="0" presId="urn:microsoft.com/office/officeart/2005/8/layout/hierarchy3"/>
    <dgm:cxn modelId="{6B31CC06-74A3-4209-B92A-B9DD10C916A1}" type="presParOf" srcId="{75D89C9E-4DE1-4572-9F8D-F18D9B715701}" destId="{021697BD-64E6-42A4-9CAA-D68E7EAC4AB1}" srcOrd="1" destOrd="0" presId="urn:microsoft.com/office/officeart/2005/8/layout/hierarchy3"/>
    <dgm:cxn modelId="{D0D9942E-25D5-4327-AB6A-A34E59C00A41}" type="presParOf" srcId="{021697BD-64E6-42A4-9CAA-D68E7EAC4AB1}" destId="{732BE84A-2A6F-4C9D-99E8-6445D7E9C56C}" srcOrd="0" destOrd="0" presId="urn:microsoft.com/office/officeart/2005/8/layout/hierarchy3"/>
    <dgm:cxn modelId="{AB4056FB-7246-4BFE-90BD-7021545012B3}" type="presParOf" srcId="{732BE84A-2A6F-4C9D-99E8-6445D7E9C56C}" destId="{45D59EC3-1ADE-456B-AD2B-EA65CF269CA1}" srcOrd="0" destOrd="0" presId="urn:microsoft.com/office/officeart/2005/8/layout/hierarchy3"/>
    <dgm:cxn modelId="{6EE7DCBD-99A5-4C3E-8BB4-E1B063C0F327}" type="presParOf" srcId="{732BE84A-2A6F-4C9D-99E8-6445D7E9C56C}" destId="{71B7D1AB-8103-4C50-8DCE-04008EF1B879}" srcOrd="1" destOrd="0" presId="urn:microsoft.com/office/officeart/2005/8/layout/hierarchy3"/>
    <dgm:cxn modelId="{BD06BDB5-5CC3-407B-8D56-C925D8787497}" type="presParOf" srcId="{021697BD-64E6-42A4-9CAA-D68E7EAC4AB1}" destId="{28A57567-15EF-4074-98D2-D403EC361A03}" srcOrd="1" destOrd="0" presId="urn:microsoft.com/office/officeart/2005/8/layout/hierarchy3"/>
    <dgm:cxn modelId="{4479C3B2-3467-48F5-9C66-17253E9C8E04}" type="presParOf" srcId="{28A57567-15EF-4074-98D2-D403EC361A03}" destId="{1BBCFC8E-F276-4D3B-B2A5-B36AAF89554A}" srcOrd="0" destOrd="0" presId="urn:microsoft.com/office/officeart/2005/8/layout/hierarchy3"/>
    <dgm:cxn modelId="{9BF1D9AF-D886-4C87-8CD2-50A87114A2A9}" type="presParOf" srcId="{28A57567-15EF-4074-98D2-D403EC361A03}" destId="{0BBE7E26-82F3-4EEA-965C-6AD02FFD0811}" srcOrd="1" destOrd="0" presId="urn:microsoft.com/office/officeart/2005/8/layout/hierarchy3"/>
    <dgm:cxn modelId="{670383AC-08F3-457A-B8D2-D6808DB4630E}" type="presParOf" srcId="{28A57567-15EF-4074-98D2-D403EC361A03}" destId="{2C905F75-B056-427F-B075-2264E01AE001}" srcOrd="2" destOrd="0" presId="urn:microsoft.com/office/officeart/2005/8/layout/hierarchy3"/>
    <dgm:cxn modelId="{51D19B79-15FD-4AA3-9215-75E19DF4311C}" type="presParOf" srcId="{28A57567-15EF-4074-98D2-D403EC361A03}" destId="{8E8732D8-730F-4611-BCC4-3E7FD0EACFE7}" srcOrd="3" destOrd="0" presId="urn:microsoft.com/office/officeart/2005/8/layout/hierarchy3"/>
    <dgm:cxn modelId="{046EE869-5A61-4784-A578-720B628A2CE7}" type="presParOf" srcId="{28A57567-15EF-4074-98D2-D403EC361A03}" destId="{F11773B1-D0CF-4370-B271-F6A484D894E4}" srcOrd="4" destOrd="0" presId="urn:microsoft.com/office/officeart/2005/8/layout/hierarchy3"/>
    <dgm:cxn modelId="{6E4E0937-DA69-4A47-905A-EBCF85D3F4E9}" type="presParOf" srcId="{28A57567-15EF-4074-98D2-D403EC361A03}" destId="{38EEDEBA-7C56-40D2-B6F8-C62A567BC1D0}" srcOrd="5" destOrd="0" presId="urn:microsoft.com/office/officeart/2005/8/layout/hierarchy3"/>
  </dgm:cxnLst>
  <dgm:bg/>
  <dgm:whole/>
</dgm:dataModel>
</file>

<file path=ppt/diagrams/data30.xml><?xml version="1.0" encoding="utf-8"?>
<dgm:dataModel xmlns:dgm="http://schemas.openxmlformats.org/drawingml/2006/diagram" xmlns:a="http://schemas.openxmlformats.org/drawingml/2006/main">
  <dgm:ptLst>
    <dgm:pt modelId="{98F96811-3709-4D0D-A48D-B1F81EC65E03}"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zh-CN" altLang="en-US"/>
        </a:p>
      </dgm:t>
    </dgm:pt>
    <dgm:pt modelId="{0BAC9AD2-98D4-441B-A395-216921DB0A2E}">
      <dgm:prSet phldrT="[文本]" custT="1"/>
      <dgm:spPr>
        <a:solidFill>
          <a:srgbClr val="6666FF"/>
        </a:solidFill>
      </dgm:spPr>
      <dgm:t>
        <a:bodyPr/>
        <a:lstStyle/>
        <a:p>
          <a:r>
            <a:rPr lang="zh-CN" altLang="zh-CN" sz="3200" b="1" dirty="0" smtClean="0">
              <a:effectLst/>
            </a:rPr>
            <a:t>四</a:t>
          </a:r>
          <a:endParaRPr lang="en-US" altLang="zh-CN" sz="3200" b="1" dirty="0" smtClean="0">
            <a:effectLst/>
          </a:endParaRPr>
        </a:p>
        <a:p>
          <a:endParaRPr lang="en-US" altLang="zh-CN" sz="3200" b="1" dirty="0" smtClean="0">
            <a:effectLst/>
          </a:endParaRPr>
        </a:p>
        <a:p>
          <a:r>
            <a:rPr lang="zh-CN" altLang="zh-CN" sz="3200" b="1" dirty="0" smtClean="0">
              <a:effectLst/>
            </a:rPr>
            <a:t>部</a:t>
          </a:r>
          <a:endParaRPr lang="en-US" altLang="zh-CN" sz="3200" b="1" dirty="0" smtClean="0">
            <a:effectLst/>
          </a:endParaRPr>
        </a:p>
        <a:p>
          <a:r>
            <a:rPr lang="zh-CN" altLang="zh-CN" sz="3200" b="1" dirty="0" smtClean="0">
              <a:effectLst/>
            </a:rPr>
            <a:t>分</a:t>
          </a:r>
          <a:endParaRPr lang="en-US" altLang="zh-CN" sz="3200" b="1" dirty="0" smtClean="0">
            <a:effectLst/>
          </a:endParaRPr>
        </a:p>
        <a:p>
          <a:r>
            <a:rPr lang="zh-CN" altLang="zh-CN" sz="3200" b="1" dirty="0" smtClean="0">
              <a:effectLst/>
            </a:rPr>
            <a:t>现</a:t>
          </a:r>
          <a:endParaRPr lang="en-US" altLang="zh-CN" sz="3200" b="1" dirty="0" smtClean="0">
            <a:effectLst/>
          </a:endParaRPr>
        </a:p>
        <a:p>
          <a:r>
            <a:rPr lang="zh-CN" altLang="zh-CN" sz="3200" b="1" dirty="0" smtClean="0">
              <a:effectLst/>
            </a:rPr>
            <a:t>代</a:t>
          </a:r>
          <a:endParaRPr lang="en-US" altLang="zh-CN" sz="3200" b="1" dirty="0" smtClean="0">
            <a:effectLst/>
          </a:endParaRPr>
        </a:p>
        <a:p>
          <a:r>
            <a:rPr lang="zh-CN" altLang="zh-CN" sz="3200" b="1" dirty="0" smtClean="0">
              <a:effectLst/>
            </a:rPr>
            <a:t>服</a:t>
          </a:r>
          <a:endParaRPr lang="en-US" altLang="zh-CN" sz="3200" b="1" dirty="0" smtClean="0">
            <a:effectLst/>
          </a:endParaRPr>
        </a:p>
        <a:p>
          <a:r>
            <a:rPr lang="zh-CN" altLang="zh-CN" sz="3200" b="1" dirty="0" smtClean="0">
              <a:effectLst/>
            </a:rPr>
            <a:t>务</a:t>
          </a:r>
          <a:endParaRPr lang="en-US" altLang="zh-CN" sz="3200" b="1" dirty="0" smtClean="0">
            <a:effectLst/>
          </a:endParaRPr>
        </a:p>
        <a:p>
          <a:r>
            <a:rPr lang="zh-CN" altLang="zh-CN" sz="3200" b="1" dirty="0" smtClean="0">
              <a:effectLst/>
            </a:rPr>
            <a:t>业</a:t>
          </a:r>
          <a:endParaRPr lang="zh-CN" altLang="en-US" sz="3200" baseline="0" dirty="0"/>
        </a:p>
      </dgm:t>
    </dgm:pt>
    <dgm:pt modelId="{14DDDEAD-7CEC-492D-B3CF-F07C752B4E84}" type="parTrans" cxnId="{D4A55782-5D64-4BC3-AAE6-E7E6EC76E095}">
      <dgm:prSet/>
      <dgm:spPr/>
      <dgm:t>
        <a:bodyPr/>
        <a:lstStyle/>
        <a:p>
          <a:endParaRPr lang="zh-CN" altLang="en-US"/>
        </a:p>
      </dgm:t>
    </dgm:pt>
    <dgm:pt modelId="{39D3C80B-4752-4BF0-838E-67B275BEEF82}" type="sibTrans" cxnId="{D4A55782-5D64-4BC3-AAE6-E7E6EC76E095}">
      <dgm:prSet/>
      <dgm:spPr/>
      <dgm:t>
        <a:bodyPr/>
        <a:lstStyle/>
        <a:p>
          <a:endParaRPr lang="zh-CN" altLang="en-US"/>
        </a:p>
      </dgm:t>
    </dgm:pt>
    <dgm:pt modelId="{2122E976-5B23-41EB-8C92-473A03E1429E}">
      <dgm:prSet phldrT="[文本]" custT="1"/>
      <dgm:spPr>
        <a:solidFill>
          <a:schemeClr val="accent4">
            <a:lumMod val="20000"/>
            <a:lumOff val="80000"/>
          </a:schemeClr>
        </a:solidFill>
      </dgm:spPr>
      <dgm:t>
        <a:bodyPr/>
        <a:lstStyle/>
        <a:p>
          <a:pPr algn="l"/>
          <a:r>
            <a:rPr lang="zh-CN" altLang="en-US" sz="2400" b="1" dirty="0" smtClean="0">
              <a:solidFill>
                <a:srgbClr val="000000"/>
              </a:solidFill>
            </a:rPr>
            <a:t>  （二）</a:t>
          </a:r>
          <a:r>
            <a:rPr lang="zh-CN" altLang="en-US" sz="2400" b="1" dirty="0" smtClean="0">
              <a:solidFill>
                <a:srgbClr val="000000"/>
              </a:solidFill>
              <a:effectLst/>
            </a:rPr>
            <a:t>信息技术服务</a:t>
          </a:r>
          <a:endParaRPr lang="zh-CN" altLang="en-US" sz="2400" b="1" dirty="0">
            <a:solidFill>
              <a:srgbClr val="000000"/>
            </a:solidFill>
          </a:endParaRPr>
        </a:p>
      </dgm:t>
    </dgm:pt>
    <dgm:pt modelId="{E175AE50-D0D8-4046-BB41-1A5473863281}" type="parTrans" cxnId="{448FF925-E85B-4BEB-8D9F-AE3993B58A6B}">
      <dgm:prSet/>
      <dgm:spPr/>
      <dgm:t>
        <a:bodyPr/>
        <a:lstStyle/>
        <a:p>
          <a:endParaRPr lang="zh-CN" altLang="en-US"/>
        </a:p>
      </dgm:t>
    </dgm:pt>
    <dgm:pt modelId="{CA1518A6-6A24-49E9-9B27-5C723DEA7C6D}" type="sibTrans" cxnId="{448FF925-E85B-4BEB-8D9F-AE3993B58A6B}">
      <dgm:prSet/>
      <dgm:spPr/>
      <dgm:t>
        <a:bodyPr/>
        <a:lstStyle/>
        <a:p>
          <a:endParaRPr lang="zh-CN" altLang="en-US"/>
        </a:p>
      </dgm:t>
    </dgm:pt>
    <dgm:pt modelId="{F3CF8D76-DE06-44DF-8F36-5F77D0240440}">
      <dgm:prSet phldrT="[文本]" custT="1"/>
      <dgm:spPr>
        <a:solidFill>
          <a:schemeClr val="accent4">
            <a:lumMod val="20000"/>
            <a:lumOff val="80000"/>
          </a:schemeClr>
        </a:solidFill>
      </dgm:spPr>
      <dgm:t>
        <a:bodyPr/>
        <a:lstStyle/>
        <a:p>
          <a:pPr algn="l"/>
          <a:r>
            <a:rPr lang="zh-CN" altLang="en-US" sz="2400" b="1" dirty="0" smtClean="0">
              <a:solidFill>
                <a:srgbClr val="000000"/>
              </a:solidFill>
            </a:rPr>
            <a:t>   （四）</a:t>
          </a:r>
          <a:r>
            <a:rPr lang="zh-CN" altLang="en-US" sz="2400" b="1" dirty="0" smtClean="0">
              <a:solidFill>
                <a:srgbClr val="000000"/>
              </a:solidFill>
              <a:effectLst/>
            </a:rPr>
            <a:t>物流辅助服务</a:t>
          </a:r>
          <a:endParaRPr lang="zh-CN" altLang="en-US" sz="2400" b="1" dirty="0">
            <a:solidFill>
              <a:srgbClr val="000000"/>
            </a:solidFill>
          </a:endParaRPr>
        </a:p>
      </dgm:t>
    </dgm:pt>
    <dgm:pt modelId="{9EA67EB3-4346-4D9D-B115-0D28DA9D6245}" type="parTrans" cxnId="{02FA52FA-0C38-4C83-9B1B-D08F6D4C54A9}">
      <dgm:prSet/>
      <dgm:spPr/>
      <dgm:t>
        <a:bodyPr/>
        <a:lstStyle/>
        <a:p>
          <a:endParaRPr lang="zh-CN" altLang="en-US"/>
        </a:p>
      </dgm:t>
    </dgm:pt>
    <dgm:pt modelId="{79CB15F5-1041-49EB-A659-1E97028B1CBB}" type="sibTrans" cxnId="{02FA52FA-0C38-4C83-9B1B-D08F6D4C54A9}">
      <dgm:prSet/>
      <dgm:spPr/>
      <dgm:t>
        <a:bodyPr/>
        <a:lstStyle/>
        <a:p>
          <a:endParaRPr lang="zh-CN" altLang="en-US"/>
        </a:p>
      </dgm:t>
    </dgm:pt>
    <dgm:pt modelId="{19E877A3-DAC9-4EA9-9672-D5563E67FDFB}">
      <dgm:prSet custT="1"/>
      <dgm:spPr>
        <a:solidFill>
          <a:schemeClr val="accent4">
            <a:lumMod val="20000"/>
            <a:lumOff val="80000"/>
          </a:schemeClr>
        </a:solidFill>
      </dgm:spPr>
      <dgm:t>
        <a:bodyPr/>
        <a:lstStyle/>
        <a:p>
          <a:pPr algn="l"/>
          <a:r>
            <a:rPr lang="zh-CN" altLang="en-US" sz="2400" b="1" dirty="0" smtClean="0">
              <a:solidFill>
                <a:srgbClr val="000000"/>
              </a:solidFill>
            </a:rPr>
            <a:t>  （三）</a:t>
          </a:r>
          <a:r>
            <a:rPr lang="zh-CN" altLang="en-US" sz="2400" b="1" dirty="0" smtClean="0">
              <a:solidFill>
                <a:srgbClr val="000000"/>
              </a:solidFill>
              <a:effectLst/>
            </a:rPr>
            <a:t>文化创意服务</a:t>
          </a:r>
          <a:endParaRPr lang="zh-CN" altLang="en-US" sz="2400" b="1" dirty="0">
            <a:solidFill>
              <a:srgbClr val="000000"/>
            </a:solidFill>
          </a:endParaRPr>
        </a:p>
      </dgm:t>
    </dgm:pt>
    <dgm:pt modelId="{A03FABF7-6E23-4D00-9188-B39549D5F1CE}" type="parTrans" cxnId="{974D65F7-A666-43E1-AFFB-06A84E2A37BB}">
      <dgm:prSet/>
      <dgm:spPr/>
      <dgm:t>
        <a:bodyPr/>
        <a:lstStyle/>
        <a:p>
          <a:endParaRPr lang="zh-CN" altLang="en-US"/>
        </a:p>
      </dgm:t>
    </dgm:pt>
    <dgm:pt modelId="{7EF9FEFC-1D76-4792-AB3D-8C722B54E23A}" type="sibTrans" cxnId="{974D65F7-A666-43E1-AFFB-06A84E2A37BB}">
      <dgm:prSet/>
      <dgm:spPr/>
      <dgm:t>
        <a:bodyPr/>
        <a:lstStyle/>
        <a:p>
          <a:endParaRPr lang="zh-CN" altLang="en-US"/>
        </a:p>
      </dgm:t>
    </dgm:pt>
    <dgm:pt modelId="{FBC03423-3343-4A0F-8EC5-AD76833A8979}">
      <dgm:prSet custT="1"/>
      <dgm:spPr>
        <a:solidFill>
          <a:schemeClr val="accent4">
            <a:lumMod val="20000"/>
            <a:lumOff val="80000"/>
          </a:schemeClr>
        </a:solidFill>
      </dgm:spPr>
      <dgm:t>
        <a:bodyPr/>
        <a:lstStyle/>
        <a:p>
          <a:pPr algn="l"/>
          <a:r>
            <a:rPr lang="zh-CN" altLang="en-US" sz="2800" b="1" baseline="0" dirty="0" smtClean="0">
              <a:solidFill>
                <a:srgbClr val="000000"/>
              </a:solidFill>
            </a:rPr>
            <a:t>  </a:t>
          </a:r>
          <a:r>
            <a:rPr lang="zh-CN" altLang="en-US" sz="2400" b="1" baseline="0" dirty="0" smtClean="0">
              <a:solidFill>
                <a:srgbClr val="000000"/>
              </a:solidFill>
            </a:rPr>
            <a:t>（</a:t>
          </a:r>
          <a:r>
            <a:rPr lang="zh-CN" altLang="en-US" sz="2400" b="1" dirty="0" smtClean="0">
              <a:solidFill>
                <a:srgbClr val="000000"/>
              </a:solidFill>
            </a:rPr>
            <a:t>一）</a:t>
          </a:r>
          <a:r>
            <a:rPr lang="zh-CN" altLang="en-US" sz="2400" b="1" dirty="0" smtClean="0">
              <a:solidFill>
                <a:srgbClr val="000000"/>
              </a:solidFill>
              <a:effectLst/>
            </a:rPr>
            <a:t>研发和技术服务</a:t>
          </a:r>
          <a:endParaRPr lang="zh-CN" altLang="en-US" sz="2400" b="1" dirty="0">
            <a:solidFill>
              <a:srgbClr val="000000"/>
            </a:solidFill>
          </a:endParaRPr>
        </a:p>
      </dgm:t>
    </dgm:pt>
    <dgm:pt modelId="{0F62DC22-017A-48BC-BCBD-E57F237A258A}" type="parTrans" cxnId="{BDEFB12F-2BF3-4CF1-8BC7-52D5B06FB49B}">
      <dgm:prSet/>
      <dgm:spPr/>
      <dgm:t>
        <a:bodyPr/>
        <a:lstStyle/>
        <a:p>
          <a:endParaRPr lang="zh-CN" altLang="en-US"/>
        </a:p>
      </dgm:t>
    </dgm:pt>
    <dgm:pt modelId="{84442147-DEF4-4C0C-B4FF-CC9BF89327DA}" type="sibTrans" cxnId="{BDEFB12F-2BF3-4CF1-8BC7-52D5B06FB49B}">
      <dgm:prSet/>
      <dgm:spPr/>
      <dgm:t>
        <a:bodyPr/>
        <a:lstStyle/>
        <a:p>
          <a:endParaRPr lang="zh-CN" altLang="en-US"/>
        </a:p>
      </dgm:t>
    </dgm:pt>
    <dgm:pt modelId="{5E3F50FF-68CF-4300-94A2-302341728F55}">
      <dgm:prSet custT="1"/>
      <dgm:spPr>
        <a:solidFill>
          <a:schemeClr val="accent4">
            <a:lumMod val="20000"/>
            <a:lumOff val="80000"/>
          </a:schemeClr>
        </a:solidFill>
      </dgm:spPr>
      <dgm:t>
        <a:bodyPr/>
        <a:lstStyle/>
        <a:p>
          <a:pPr algn="l"/>
          <a:r>
            <a:rPr lang="zh-CN" altLang="en-US" sz="2400" b="1" dirty="0" smtClean="0">
              <a:solidFill>
                <a:srgbClr val="000000"/>
              </a:solidFill>
              <a:effectLst/>
            </a:rPr>
            <a:t>   （六）鉴证咨询服务</a:t>
          </a:r>
          <a:endParaRPr lang="zh-CN" altLang="en-US" sz="2400" b="1" dirty="0">
            <a:solidFill>
              <a:srgbClr val="000000"/>
            </a:solidFill>
          </a:endParaRPr>
        </a:p>
      </dgm:t>
    </dgm:pt>
    <dgm:pt modelId="{E023E015-2332-40BA-8164-41AD7F4301E4}" type="parTrans" cxnId="{47727242-01C0-41D8-B37A-ECE164B35D2E}">
      <dgm:prSet/>
      <dgm:spPr/>
      <dgm:t>
        <a:bodyPr/>
        <a:lstStyle/>
        <a:p>
          <a:endParaRPr lang="zh-CN" altLang="en-US"/>
        </a:p>
      </dgm:t>
    </dgm:pt>
    <dgm:pt modelId="{BC13E0CA-A5CF-48D2-A5E7-0274813DE75C}" type="sibTrans" cxnId="{47727242-01C0-41D8-B37A-ECE164B35D2E}">
      <dgm:prSet/>
      <dgm:spPr/>
      <dgm:t>
        <a:bodyPr/>
        <a:lstStyle/>
        <a:p>
          <a:endParaRPr lang="zh-CN" altLang="en-US"/>
        </a:p>
      </dgm:t>
    </dgm:pt>
    <dgm:pt modelId="{1B7FE4B9-EFAD-47A6-8308-D244C15998A5}">
      <dgm:prSet custT="1"/>
      <dgm:spPr>
        <a:solidFill>
          <a:schemeClr val="accent4">
            <a:lumMod val="20000"/>
            <a:lumOff val="80000"/>
          </a:schemeClr>
        </a:solidFill>
      </dgm:spPr>
      <dgm:t>
        <a:bodyPr/>
        <a:lstStyle/>
        <a:p>
          <a:pPr algn="l"/>
          <a:r>
            <a:rPr lang="zh-CN" altLang="en-US" sz="2400" b="1" dirty="0" smtClean="0">
              <a:solidFill>
                <a:srgbClr val="000000"/>
              </a:solidFill>
              <a:effectLst/>
            </a:rPr>
            <a:t>   （五）有形动产租赁服务</a:t>
          </a:r>
          <a:endParaRPr lang="zh-CN" altLang="en-US" sz="2400" b="1" dirty="0">
            <a:solidFill>
              <a:srgbClr val="000000"/>
            </a:solidFill>
          </a:endParaRPr>
        </a:p>
      </dgm:t>
    </dgm:pt>
    <dgm:pt modelId="{B99B135F-9427-4B24-AC87-4C990137CF29}" type="parTrans" cxnId="{6AB31CFF-ACCA-4116-BB52-8343FCA7609D}">
      <dgm:prSet/>
      <dgm:spPr/>
      <dgm:t>
        <a:bodyPr/>
        <a:lstStyle/>
        <a:p>
          <a:endParaRPr lang="zh-CN" altLang="en-US"/>
        </a:p>
      </dgm:t>
    </dgm:pt>
    <dgm:pt modelId="{4486C26B-DC36-40FD-B9A4-1F11453C4744}" type="sibTrans" cxnId="{6AB31CFF-ACCA-4116-BB52-8343FCA7609D}">
      <dgm:prSet/>
      <dgm:spPr/>
      <dgm:t>
        <a:bodyPr/>
        <a:lstStyle/>
        <a:p>
          <a:endParaRPr lang="zh-CN" altLang="en-US"/>
        </a:p>
      </dgm:t>
    </dgm:pt>
    <dgm:pt modelId="{5447EF98-2E1D-427B-87BA-313B8E59D1CD}">
      <dgm:prSet custT="1"/>
      <dgm:spPr>
        <a:solidFill>
          <a:schemeClr val="accent4">
            <a:lumMod val="20000"/>
            <a:lumOff val="80000"/>
          </a:schemeClr>
        </a:solidFill>
      </dgm:spPr>
      <dgm:t>
        <a:bodyPr/>
        <a:lstStyle/>
        <a:p>
          <a:pPr algn="l"/>
          <a:r>
            <a:rPr lang="zh-CN" altLang="en-US" sz="2400" b="1" dirty="0" smtClean="0">
              <a:solidFill>
                <a:srgbClr val="000000"/>
              </a:solidFill>
              <a:effectLst/>
            </a:rPr>
            <a:t>   （七）广播影视服务</a:t>
          </a:r>
          <a:endParaRPr lang="zh-CN" altLang="en-US" sz="2400" b="1" dirty="0">
            <a:solidFill>
              <a:srgbClr val="000000"/>
            </a:solidFill>
          </a:endParaRPr>
        </a:p>
      </dgm:t>
    </dgm:pt>
    <dgm:pt modelId="{0FAD440D-E68D-49DA-943B-FBE2966B1E2E}" type="parTrans" cxnId="{A53459B3-CD5F-4DE6-ABBC-34650906CD0F}">
      <dgm:prSet/>
      <dgm:spPr/>
      <dgm:t>
        <a:bodyPr/>
        <a:lstStyle/>
        <a:p>
          <a:endParaRPr lang="zh-CN" altLang="en-US"/>
        </a:p>
      </dgm:t>
    </dgm:pt>
    <dgm:pt modelId="{13F7EB9D-F8DA-4DA5-9AE0-1ECC919FF7E4}" type="sibTrans" cxnId="{A53459B3-CD5F-4DE6-ABBC-34650906CD0F}">
      <dgm:prSet/>
      <dgm:spPr/>
      <dgm:t>
        <a:bodyPr/>
        <a:lstStyle/>
        <a:p>
          <a:endParaRPr lang="zh-CN" altLang="en-US"/>
        </a:p>
      </dgm:t>
    </dgm:pt>
    <dgm:pt modelId="{87F7A84A-0FC6-4290-923B-DFF289D76D33}" type="pres">
      <dgm:prSet presAssocID="{98F96811-3709-4D0D-A48D-B1F81EC65E03}" presName="diagram" presStyleCnt="0">
        <dgm:presLayoutVars>
          <dgm:chPref val="1"/>
          <dgm:dir/>
          <dgm:animOne val="branch"/>
          <dgm:animLvl val="lvl"/>
          <dgm:resizeHandles val="exact"/>
        </dgm:presLayoutVars>
      </dgm:prSet>
      <dgm:spPr/>
      <dgm:t>
        <a:bodyPr/>
        <a:lstStyle/>
        <a:p>
          <a:endParaRPr lang="zh-CN" altLang="en-US"/>
        </a:p>
      </dgm:t>
    </dgm:pt>
    <dgm:pt modelId="{97A4C716-514D-45ED-9566-CD41332F6A8B}" type="pres">
      <dgm:prSet presAssocID="{0BAC9AD2-98D4-441B-A395-216921DB0A2E}" presName="root1" presStyleCnt="0"/>
      <dgm:spPr/>
    </dgm:pt>
    <dgm:pt modelId="{C59AF1D7-9ECE-4C0E-94CC-67556DD5A9CE}" type="pres">
      <dgm:prSet presAssocID="{0BAC9AD2-98D4-441B-A395-216921DB0A2E}" presName="LevelOneTextNode" presStyleLbl="node0" presStyleIdx="0" presStyleCnt="1" custScaleX="76803" custScaleY="791507" custLinFactNeighborX="-42205" custLinFactNeighborY="4544">
        <dgm:presLayoutVars>
          <dgm:chPref val="3"/>
        </dgm:presLayoutVars>
      </dgm:prSet>
      <dgm:spPr/>
      <dgm:t>
        <a:bodyPr/>
        <a:lstStyle/>
        <a:p>
          <a:endParaRPr lang="zh-CN" altLang="en-US"/>
        </a:p>
      </dgm:t>
    </dgm:pt>
    <dgm:pt modelId="{6D3D042D-81D7-477B-973C-67BE70EA4670}" type="pres">
      <dgm:prSet presAssocID="{0BAC9AD2-98D4-441B-A395-216921DB0A2E}" presName="level2hierChild" presStyleCnt="0"/>
      <dgm:spPr/>
    </dgm:pt>
    <dgm:pt modelId="{2FED37FE-90C1-4D37-B32D-4A02E15DB6DC}" type="pres">
      <dgm:prSet presAssocID="{0F62DC22-017A-48BC-BCBD-E57F237A258A}" presName="conn2-1" presStyleLbl="parChTrans1D2" presStyleIdx="0" presStyleCnt="7"/>
      <dgm:spPr/>
      <dgm:t>
        <a:bodyPr/>
        <a:lstStyle/>
        <a:p>
          <a:endParaRPr lang="zh-CN" altLang="en-US"/>
        </a:p>
      </dgm:t>
    </dgm:pt>
    <dgm:pt modelId="{E541155C-D8AF-4377-853A-5FECBA43E775}" type="pres">
      <dgm:prSet presAssocID="{0F62DC22-017A-48BC-BCBD-E57F237A258A}" presName="connTx" presStyleLbl="parChTrans1D2" presStyleIdx="0" presStyleCnt="7"/>
      <dgm:spPr/>
      <dgm:t>
        <a:bodyPr/>
        <a:lstStyle/>
        <a:p>
          <a:endParaRPr lang="zh-CN" altLang="en-US"/>
        </a:p>
      </dgm:t>
    </dgm:pt>
    <dgm:pt modelId="{E5A5CBD6-21F8-4DB3-AB75-764B351BC5D7}" type="pres">
      <dgm:prSet presAssocID="{FBC03423-3343-4A0F-8EC5-AD76833A8979}" presName="root2" presStyleCnt="0"/>
      <dgm:spPr/>
    </dgm:pt>
    <dgm:pt modelId="{ADFE2BF0-B76C-4488-89AB-2EC62AEDF0C1}" type="pres">
      <dgm:prSet presAssocID="{FBC03423-3343-4A0F-8EC5-AD76833A8979}" presName="LevelTwoTextNode" presStyleLbl="node2" presStyleIdx="0" presStyleCnt="7" custScaleX="256251" custLinFactNeighborX="48606" custLinFactNeighborY="4941">
        <dgm:presLayoutVars>
          <dgm:chPref val="3"/>
        </dgm:presLayoutVars>
      </dgm:prSet>
      <dgm:spPr/>
      <dgm:t>
        <a:bodyPr/>
        <a:lstStyle/>
        <a:p>
          <a:endParaRPr lang="zh-CN" altLang="en-US"/>
        </a:p>
      </dgm:t>
    </dgm:pt>
    <dgm:pt modelId="{E64D7C21-8C79-48B3-98C5-153E04D6DA29}" type="pres">
      <dgm:prSet presAssocID="{FBC03423-3343-4A0F-8EC5-AD76833A8979}" presName="level3hierChild" presStyleCnt="0"/>
      <dgm:spPr/>
    </dgm:pt>
    <dgm:pt modelId="{0880F50A-72BC-4DD4-ADC9-6D8A65F3859E}" type="pres">
      <dgm:prSet presAssocID="{E175AE50-D0D8-4046-BB41-1A5473863281}" presName="conn2-1" presStyleLbl="parChTrans1D2" presStyleIdx="1" presStyleCnt="7"/>
      <dgm:spPr/>
      <dgm:t>
        <a:bodyPr/>
        <a:lstStyle/>
        <a:p>
          <a:endParaRPr lang="zh-CN" altLang="en-US"/>
        </a:p>
      </dgm:t>
    </dgm:pt>
    <dgm:pt modelId="{A6E58E42-E961-440C-B0B1-223D5F2A25E7}" type="pres">
      <dgm:prSet presAssocID="{E175AE50-D0D8-4046-BB41-1A5473863281}" presName="connTx" presStyleLbl="parChTrans1D2" presStyleIdx="1" presStyleCnt="7"/>
      <dgm:spPr/>
      <dgm:t>
        <a:bodyPr/>
        <a:lstStyle/>
        <a:p>
          <a:endParaRPr lang="zh-CN" altLang="en-US"/>
        </a:p>
      </dgm:t>
    </dgm:pt>
    <dgm:pt modelId="{80AA9B09-5A09-4FBF-BD50-722663664636}" type="pres">
      <dgm:prSet presAssocID="{2122E976-5B23-41EB-8C92-473A03E1429E}" presName="root2" presStyleCnt="0"/>
      <dgm:spPr/>
    </dgm:pt>
    <dgm:pt modelId="{BAECDDDC-9332-443B-AD7C-6CFE66F9EFFC}" type="pres">
      <dgm:prSet presAssocID="{2122E976-5B23-41EB-8C92-473A03E1429E}" presName="LevelTwoTextNode" presStyleLbl="node2" presStyleIdx="1" presStyleCnt="7" custScaleX="254599" custLinFactNeighborX="50705" custLinFactNeighborY="4941">
        <dgm:presLayoutVars>
          <dgm:chPref val="3"/>
        </dgm:presLayoutVars>
      </dgm:prSet>
      <dgm:spPr/>
      <dgm:t>
        <a:bodyPr/>
        <a:lstStyle/>
        <a:p>
          <a:endParaRPr lang="zh-CN" altLang="en-US"/>
        </a:p>
      </dgm:t>
    </dgm:pt>
    <dgm:pt modelId="{9BB7A092-A958-4DB4-AF02-3DB0A534A860}" type="pres">
      <dgm:prSet presAssocID="{2122E976-5B23-41EB-8C92-473A03E1429E}" presName="level3hierChild" presStyleCnt="0"/>
      <dgm:spPr/>
    </dgm:pt>
    <dgm:pt modelId="{CB54575B-89D0-42C4-9B62-C9F323AC1E64}" type="pres">
      <dgm:prSet presAssocID="{A03FABF7-6E23-4D00-9188-B39549D5F1CE}" presName="conn2-1" presStyleLbl="parChTrans1D2" presStyleIdx="2" presStyleCnt="7"/>
      <dgm:spPr/>
      <dgm:t>
        <a:bodyPr/>
        <a:lstStyle/>
        <a:p>
          <a:endParaRPr lang="zh-CN" altLang="en-US"/>
        </a:p>
      </dgm:t>
    </dgm:pt>
    <dgm:pt modelId="{5E01AAE1-F236-406E-A6C4-315EB7D57D27}" type="pres">
      <dgm:prSet presAssocID="{A03FABF7-6E23-4D00-9188-B39549D5F1CE}" presName="connTx" presStyleLbl="parChTrans1D2" presStyleIdx="2" presStyleCnt="7"/>
      <dgm:spPr/>
      <dgm:t>
        <a:bodyPr/>
        <a:lstStyle/>
        <a:p>
          <a:endParaRPr lang="zh-CN" altLang="en-US"/>
        </a:p>
      </dgm:t>
    </dgm:pt>
    <dgm:pt modelId="{651E3807-AB8D-4584-B1C7-8986F6811EB3}" type="pres">
      <dgm:prSet presAssocID="{19E877A3-DAC9-4EA9-9672-D5563E67FDFB}" presName="root2" presStyleCnt="0"/>
      <dgm:spPr/>
    </dgm:pt>
    <dgm:pt modelId="{7574C2DC-B4A4-40E3-BE87-F7EF3DAA33B2}" type="pres">
      <dgm:prSet presAssocID="{19E877A3-DAC9-4EA9-9672-D5563E67FDFB}" presName="LevelTwoTextNode" presStyleLbl="node2" presStyleIdx="2" presStyleCnt="7" custScaleX="254058" custLinFactNeighborX="49620" custLinFactNeighborY="4941">
        <dgm:presLayoutVars>
          <dgm:chPref val="3"/>
        </dgm:presLayoutVars>
      </dgm:prSet>
      <dgm:spPr/>
      <dgm:t>
        <a:bodyPr/>
        <a:lstStyle/>
        <a:p>
          <a:endParaRPr lang="zh-CN" altLang="en-US"/>
        </a:p>
      </dgm:t>
    </dgm:pt>
    <dgm:pt modelId="{AF62C4B2-EBF6-4BE8-A828-3CAC43BC2832}" type="pres">
      <dgm:prSet presAssocID="{19E877A3-DAC9-4EA9-9672-D5563E67FDFB}" presName="level3hierChild" presStyleCnt="0"/>
      <dgm:spPr/>
    </dgm:pt>
    <dgm:pt modelId="{D47547E9-E58C-4D58-BFBC-AFDBF31E391B}" type="pres">
      <dgm:prSet presAssocID="{9EA67EB3-4346-4D9D-B115-0D28DA9D6245}" presName="conn2-1" presStyleLbl="parChTrans1D2" presStyleIdx="3" presStyleCnt="7"/>
      <dgm:spPr/>
      <dgm:t>
        <a:bodyPr/>
        <a:lstStyle/>
        <a:p>
          <a:endParaRPr lang="zh-CN" altLang="en-US"/>
        </a:p>
      </dgm:t>
    </dgm:pt>
    <dgm:pt modelId="{04F97AE0-4123-4293-AAF3-6205F54C3715}" type="pres">
      <dgm:prSet presAssocID="{9EA67EB3-4346-4D9D-B115-0D28DA9D6245}" presName="connTx" presStyleLbl="parChTrans1D2" presStyleIdx="3" presStyleCnt="7"/>
      <dgm:spPr/>
      <dgm:t>
        <a:bodyPr/>
        <a:lstStyle/>
        <a:p>
          <a:endParaRPr lang="zh-CN" altLang="en-US"/>
        </a:p>
      </dgm:t>
    </dgm:pt>
    <dgm:pt modelId="{012C2D28-F2CB-4736-881A-8E45E053EFFA}" type="pres">
      <dgm:prSet presAssocID="{F3CF8D76-DE06-44DF-8F36-5F77D0240440}" presName="root2" presStyleCnt="0"/>
      <dgm:spPr/>
    </dgm:pt>
    <dgm:pt modelId="{05BE4ED6-282F-464C-94E5-77399E61FFF5}" type="pres">
      <dgm:prSet presAssocID="{F3CF8D76-DE06-44DF-8F36-5F77D0240440}" presName="LevelTwoTextNode" presStyleLbl="node2" presStyleIdx="3" presStyleCnt="7" custScaleX="254171" custLinFactNeighborX="50116" custLinFactNeighborY="4941">
        <dgm:presLayoutVars>
          <dgm:chPref val="3"/>
        </dgm:presLayoutVars>
      </dgm:prSet>
      <dgm:spPr/>
      <dgm:t>
        <a:bodyPr/>
        <a:lstStyle/>
        <a:p>
          <a:endParaRPr lang="zh-CN" altLang="en-US"/>
        </a:p>
      </dgm:t>
    </dgm:pt>
    <dgm:pt modelId="{30D7B30B-C58A-4B64-BB2C-D10CC1D032D9}" type="pres">
      <dgm:prSet presAssocID="{F3CF8D76-DE06-44DF-8F36-5F77D0240440}" presName="level3hierChild" presStyleCnt="0"/>
      <dgm:spPr/>
    </dgm:pt>
    <dgm:pt modelId="{9F4E1A34-094A-4D77-AB68-9E8622F73D2E}" type="pres">
      <dgm:prSet presAssocID="{B99B135F-9427-4B24-AC87-4C990137CF29}" presName="conn2-1" presStyleLbl="parChTrans1D2" presStyleIdx="4" presStyleCnt="7"/>
      <dgm:spPr/>
      <dgm:t>
        <a:bodyPr/>
        <a:lstStyle/>
        <a:p>
          <a:endParaRPr lang="zh-CN" altLang="en-US"/>
        </a:p>
      </dgm:t>
    </dgm:pt>
    <dgm:pt modelId="{5BEB73C9-81B2-4774-B110-F3FE8F9F86D5}" type="pres">
      <dgm:prSet presAssocID="{B99B135F-9427-4B24-AC87-4C990137CF29}" presName="connTx" presStyleLbl="parChTrans1D2" presStyleIdx="4" presStyleCnt="7"/>
      <dgm:spPr/>
      <dgm:t>
        <a:bodyPr/>
        <a:lstStyle/>
        <a:p>
          <a:endParaRPr lang="zh-CN" altLang="en-US"/>
        </a:p>
      </dgm:t>
    </dgm:pt>
    <dgm:pt modelId="{105514D8-219C-4E56-83A2-AA70F26B3FAE}" type="pres">
      <dgm:prSet presAssocID="{1B7FE4B9-EFAD-47A6-8308-D244C15998A5}" presName="root2" presStyleCnt="0"/>
      <dgm:spPr/>
    </dgm:pt>
    <dgm:pt modelId="{F01206B6-C086-45FA-921E-1D5E8F56E5CC}" type="pres">
      <dgm:prSet presAssocID="{1B7FE4B9-EFAD-47A6-8308-D244C15998A5}" presName="LevelTwoTextNode" presStyleLbl="node2" presStyleIdx="4" presStyleCnt="7" custScaleX="255609" custLinFactNeighborX="48678" custLinFactNeighborY="2153">
        <dgm:presLayoutVars>
          <dgm:chPref val="3"/>
        </dgm:presLayoutVars>
      </dgm:prSet>
      <dgm:spPr/>
      <dgm:t>
        <a:bodyPr/>
        <a:lstStyle/>
        <a:p>
          <a:endParaRPr lang="zh-CN" altLang="en-US"/>
        </a:p>
      </dgm:t>
    </dgm:pt>
    <dgm:pt modelId="{46F47974-D8A9-4B2F-8FA2-676F6DA5C619}" type="pres">
      <dgm:prSet presAssocID="{1B7FE4B9-EFAD-47A6-8308-D244C15998A5}" presName="level3hierChild" presStyleCnt="0"/>
      <dgm:spPr/>
    </dgm:pt>
    <dgm:pt modelId="{6D59B171-F9C1-4FE1-869D-B687F2BA9A51}" type="pres">
      <dgm:prSet presAssocID="{E023E015-2332-40BA-8164-41AD7F4301E4}" presName="conn2-1" presStyleLbl="parChTrans1D2" presStyleIdx="5" presStyleCnt="7"/>
      <dgm:spPr/>
      <dgm:t>
        <a:bodyPr/>
        <a:lstStyle/>
        <a:p>
          <a:endParaRPr lang="zh-CN" altLang="en-US"/>
        </a:p>
      </dgm:t>
    </dgm:pt>
    <dgm:pt modelId="{92DEBE76-52F2-4984-926B-DDD8ECC7574D}" type="pres">
      <dgm:prSet presAssocID="{E023E015-2332-40BA-8164-41AD7F4301E4}" presName="connTx" presStyleLbl="parChTrans1D2" presStyleIdx="5" presStyleCnt="7"/>
      <dgm:spPr/>
      <dgm:t>
        <a:bodyPr/>
        <a:lstStyle/>
        <a:p>
          <a:endParaRPr lang="zh-CN" altLang="en-US"/>
        </a:p>
      </dgm:t>
    </dgm:pt>
    <dgm:pt modelId="{671CF2B8-F37E-4C56-A689-E39DB2896EEE}" type="pres">
      <dgm:prSet presAssocID="{5E3F50FF-68CF-4300-94A2-302341728F55}" presName="root2" presStyleCnt="0"/>
      <dgm:spPr/>
    </dgm:pt>
    <dgm:pt modelId="{D1F529A0-F763-43AF-97B8-93E7C7FD0D45}" type="pres">
      <dgm:prSet presAssocID="{5E3F50FF-68CF-4300-94A2-302341728F55}" presName="LevelTwoTextNode" presStyleLbl="node2" presStyleIdx="5" presStyleCnt="7" custScaleX="258097" custLinFactNeighborX="45876" custLinFactNeighborY="4941">
        <dgm:presLayoutVars>
          <dgm:chPref val="3"/>
        </dgm:presLayoutVars>
      </dgm:prSet>
      <dgm:spPr/>
      <dgm:t>
        <a:bodyPr/>
        <a:lstStyle/>
        <a:p>
          <a:endParaRPr lang="zh-CN" altLang="en-US"/>
        </a:p>
      </dgm:t>
    </dgm:pt>
    <dgm:pt modelId="{B589949A-3DF3-456A-9582-2EA9CFEC1D0B}" type="pres">
      <dgm:prSet presAssocID="{5E3F50FF-68CF-4300-94A2-302341728F55}" presName="level3hierChild" presStyleCnt="0"/>
      <dgm:spPr/>
    </dgm:pt>
    <dgm:pt modelId="{42047405-272B-44C2-8395-2F632D8F8D8D}" type="pres">
      <dgm:prSet presAssocID="{0FAD440D-E68D-49DA-943B-FBE2966B1E2E}" presName="conn2-1" presStyleLbl="parChTrans1D2" presStyleIdx="6" presStyleCnt="7"/>
      <dgm:spPr/>
      <dgm:t>
        <a:bodyPr/>
        <a:lstStyle/>
        <a:p>
          <a:endParaRPr lang="zh-CN" altLang="en-US"/>
        </a:p>
      </dgm:t>
    </dgm:pt>
    <dgm:pt modelId="{4D781742-39D3-4D25-8987-E1ED82567025}" type="pres">
      <dgm:prSet presAssocID="{0FAD440D-E68D-49DA-943B-FBE2966B1E2E}" presName="connTx" presStyleLbl="parChTrans1D2" presStyleIdx="6" presStyleCnt="7"/>
      <dgm:spPr/>
      <dgm:t>
        <a:bodyPr/>
        <a:lstStyle/>
        <a:p>
          <a:endParaRPr lang="zh-CN" altLang="en-US"/>
        </a:p>
      </dgm:t>
    </dgm:pt>
    <dgm:pt modelId="{EF7EF5DD-3192-4854-BDC0-E72A637AD192}" type="pres">
      <dgm:prSet presAssocID="{5447EF98-2E1D-427B-87BA-313B8E59D1CD}" presName="root2" presStyleCnt="0"/>
      <dgm:spPr/>
    </dgm:pt>
    <dgm:pt modelId="{DB1C09E6-2DE3-4004-8A5F-525960834E3D}" type="pres">
      <dgm:prSet presAssocID="{5447EF98-2E1D-427B-87BA-313B8E59D1CD}" presName="LevelTwoTextNode" presStyleLbl="node2" presStyleIdx="6" presStyleCnt="7" custScaleX="258794" custLinFactNeighborX="45493" custLinFactNeighborY="1519">
        <dgm:presLayoutVars>
          <dgm:chPref val="3"/>
        </dgm:presLayoutVars>
      </dgm:prSet>
      <dgm:spPr/>
      <dgm:t>
        <a:bodyPr/>
        <a:lstStyle/>
        <a:p>
          <a:endParaRPr lang="zh-CN" altLang="en-US"/>
        </a:p>
      </dgm:t>
    </dgm:pt>
    <dgm:pt modelId="{60C20426-8A0F-4EC0-B988-5786C32A4D53}" type="pres">
      <dgm:prSet presAssocID="{5447EF98-2E1D-427B-87BA-313B8E59D1CD}" presName="level3hierChild" presStyleCnt="0"/>
      <dgm:spPr/>
    </dgm:pt>
  </dgm:ptLst>
  <dgm:cxnLst>
    <dgm:cxn modelId="{A53459B3-CD5F-4DE6-ABBC-34650906CD0F}" srcId="{0BAC9AD2-98D4-441B-A395-216921DB0A2E}" destId="{5447EF98-2E1D-427B-87BA-313B8E59D1CD}" srcOrd="6" destOrd="0" parTransId="{0FAD440D-E68D-49DA-943B-FBE2966B1E2E}" sibTransId="{13F7EB9D-F8DA-4DA5-9AE0-1ECC919FF7E4}"/>
    <dgm:cxn modelId="{2BFDCE57-E15F-4E4E-B5CF-A0A2B209A676}" type="presOf" srcId="{9EA67EB3-4346-4D9D-B115-0D28DA9D6245}" destId="{04F97AE0-4123-4293-AAF3-6205F54C3715}" srcOrd="1" destOrd="0" presId="urn:microsoft.com/office/officeart/2005/8/layout/hierarchy2"/>
    <dgm:cxn modelId="{6AB31CFF-ACCA-4116-BB52-8343FCA7609D}" srcId="{0BAC9AD2-98D4-441B-A395-216921DB0A2E}" destId="{1B7FE4B9-EFAD-47A6-8308-D244C15998A5}" srcOrd="4" destOrd="0" parTransId="{B99B135F-9427-4B24-AC87-4C990137CF29}" sibTransId="{4486C26B-DC36-40FD-B9A4-1F11453C4744}"/>
    <dgm:cxn modelId="{CACF9AED-17A4-4298-93E3-459596A10C46}" type="presOf" srcId="{F3CF8D76-DE06-44DF-8F36-5F77D0240440}" destId="{05BE4ED6-282F-464C-94E5-77399E61FFF5}" srcOrd="0" destOrd="0" presId="urn:microsoft.com/office/officeart/2005/8/layout/hierarchy2"/>
    <dgm:cxn modelId="{576648AB-34F5-431A-9279-DBC930DF0390}" type="presOf" srcId="{B99B135F-9427-4B24-AC87-4C990137CF29}" destId="{5BEB73C9-81B2-4774-B110-F3FE8F9F86D5}" srcOrd="1" destOrd="0" presId="urn:microsoft.com/office/officeart/2005/8/layout/hierarchy2"/>
    <dgm:cxn modelId="{5838CC91-61B3-4453-818A-C27C83DA26A1}" type="presOf" srcId="{E175AE50-D0D8-4046-BB41-1A5473863281}" destId="{0880F50A-72BC-4DD4-ADC9-6D8A65F3859E}" srcOrd="0" destOrd="0" presId="urn:microsoft.com/office/officeart/2005/8/layout/hierarchy2"/>
    <dgm:cxn modelId="{4B5EC21D-101B-45A5-97D3-69B62AFADDB3}" type="presOf" srcId="{5447EF98-2E1D-427B-87BA-313B8E59D1CD}" destId="{DB1C09E6-2DE3-4004-8A5F-525960834E3D}" srcOrd="0" destOrd="0" presId="urn:microsoft.com/office/officeart/2005/8/layout/hierarchy2"/>
    <dgm:cxn modelId="{FD6E935B-9629-477D-AFBC-86B6EA1B486A}" type="presOf" srcId="{0F62DC22-017A-48BC-BCBD-E57F237A258A}" destId="{2FED37FE-90C1-4D37-B32D-4A02E15DB6DC}" srcOrd="0" destOrd="0" presId="urn:microsoft.com/office/officeart/2005/8/layout/hierarchy2"/>
    <dgm:cxn modelId="{5AD89C3A-8848-4D1E-AF30-6FAE43C6B5EE}" type="presOf" srcId="{E023E015-2332-40BA-8164-41AD7F4301E4}" destId="{92DEBE76-52F2-4984-926B-DDD8ECC7574D}" srcOrd="1" destOrd="0" presId="urn:microsoft.com/office/officeart/2005/8/layout/hierarchy2"/>
    <dgm:cxn modelId="{48D9087C-577A-4D90-AAFA-634E976528E5}" type="presOf" srcId="{19E877A3-DAC9-4EA9-9672-D5563E67FDFB}" destId="{7574C2DC-B4A4-40E3-BE87-F7EF3DAA33B2}" srcOrd="0" destOrd="0" presId="urn:microsoft.com/office/officeart/2005/8/layout/hierarchy2"/>
    <dgm:cxn modelId="{075A7335-99CA-4A62-9E6E-8E24786FFD98}" type="presOf" srcId="{A03FABF7-6E23-4D00-9188-B39549D5F1CE}" destId="{CB54575B-89D0-42C4-9B62-C9F323AC1E64}" srcOrd="0" destOrd="0" presId="urn:microsoft.com/office/officeart/2005/8/layout/hierarchy2"/>
    <dgm:cxn modelId="{4AD56ED6-84F9-405C-8EA7-23944BE09705}" type="presOf" srcId="{98F96811-3709-4D0D-A48D-B1F81EC65E03}" destId="{87F7A84A-0FC6-4290-923B-DFF289D76D33}" srcOrd="0" destOrd="0" presId="urn:microsoft.com/office/officeart/2005/8/layout/hierarchy2"/>
    <dgm:cxn modelId="{BF7CFF6C-B44C-43B8-9DCA-45523CF34328}" type="presOf" srcId="{0BAC9AD2-98D4-441B-A395-216921DB0A2E}" destId="{C59AF1D7-9ECE-4C0E-94CC-67556DD5A9CE}" srcOrd="0" destOrd="0" presId="urn:microsoft.com/office/officeart/2005/8/layout/hierarchy2"/>
    <dgm:cxn modelId="{8F1E7357-2523-4D1A-9A58-9D1EA89BFE5B}" type="presOf" srcId="{0F62DC22-017A-48BC-BCBD-E57F237A258A}" destId="{E541155C-D8AF-4377-853A-5FECBA43E775}" srcOrd="1" destOrd="0" presId="urn:microsoft.com/office/officeart/2005/8/layout/hierarchy2"/>
    <dgm:cxn modelId="{974D65F7-A666-43E1-AFFB-06A84E2A37BB}" srcId="{0BAC9AD2-98D4-441B-A395-216921DB0A2E}" destId="{19E877A3-DAC9-4EA9-9672-D5563E67FDFB}" srcOrd="2" destOrd="0" parTransId="{A03FABF7-6E23-4D00-9188-B39549D5F1CE}" sibTransId="{7EF9FEFC-1D76-4792-AB3D-8C722B54E23A}"/>
    <dgm:cxn modelId="{9751895E-BCE4-4A71-A259-7E08023FC612}" type="presOf" srcId="{A03FABF7-6E23-4D00-9188-B39549D5F1CE}" destId="{5E01AAE1-F236-406E-A6C4-315EB7D57D27}" srcOrd="1" destOrd="0" presId="urn:microsoft.com/office/officeart/2005/8/layout/hierarchy2"/>
    <dgm:cxn modelId="{65BF06AD-05FC-4F64-94EB-F8EB192F8A77}" type="presOf" srcId="{E175AE50-D0D8-4046-BB41-1A5473863281}" destId="{A6E58E42-E961-440C-B0B1-223D5F2A25E7}" srcOrd="1" destOrd="0" presId="urn:microsoft.com/office/officeart/2005/8/layout/hierarchy2"/>
    <dgm:cxn modelId="{7AF514DC-7685-4260-97CC-D4FFFAB890E4}" type="presOf" srcId="{5E3F50FF-68CF-4300-94A2-302341728F55}" destId="{D1F529A0-F763-43AF-97B8-93E7C7FD0D45}" srcOrd="0" destOrd="0" presId="urn:microsoft.com/office/officeart/2005/8/layout/hierarchy2"/>
    <dgm:cxn modelId="{47727242-01C0-41D8-B37A-ECE164B35D2E}" srcId="{0BAC9AD2-98D4-441B-A395-216921DB0A2E}" destId="{5E3F50FF-68CF-4300-94A2-302341728F55}" srcOrd="5" destOrd="0" parTransId="{E023E015-2332-40BA-8164-41AD7F4301E4}" sibTransId="{BC13E0CA-A5CF-48D2-A5E7-0274813DE75C}"/>
    <dgm:cxn modelId="{2BBBF4F4-BFFC-4855-AC11-11B38DD4474B}" type="presOf" srcId="{E023E015-2332-40BA-8164-41AD7F4301E4}" destId="{6D59B171-F9C1-4FE1-869D-B687F2BA9A51}" srcOrd="0" destOrd="0" presId="urn:microsoft.com/office/officeart/2005/8/layout/hierarchy2"/>
    <dgm:cxn modelId="{25CC0E86-0B5C-4953-8532-5325F5ED2577}" type="presOf" srcId="{0FAD440D-E68D-49DA-943B-FBE2966B1E2E}" destId="{42047405-272B-44C2-8395-2F632D8F8D8D}" srcOrd="0" destOrd="0" presId="urn:microsoft.com/office/officeart/2005/8/layout/hierarchy2"/>
    <dgm:cxn modelId="{B996BD7E-D9B2-4BFD-A111-3786D36E4AAA}" type="presOf" srcId="{FBC03423-3343-4A0F-8EC5-AD76833A8979}" destId="{ADFE2BF0-B76C-4488-89AB-2EC62AEDF0C1}" srcOrd="0" destOrd="0" presId="urn:microsoft.com/office/officeart/2005/8/layout/hierarchy2"/>
    <dgm:cxn modelId="{DDCA77AF-DB69-4995-9774-E671C8ABCE0A}" type="presOf" srcId="{B99B135F-9427-4B24-AC87-4C990137CF29}" destId="{9F4E1A34-094A-4D77-AB68-9E8622F73D2E}" srcOrd="0" destOrd="0" presId="urn:microsoft.com/office/officeart/2005/8/layout/hierarchy2"/>
    <dgm:cxn modelId="{0D841F6F-53D9-4AB5-A63A-4F1453627148}" type="presOf" srcId="{9EA67EB3-4346-4D9D-B115-0D28DA9D6245}" destId="{D47547E9-E58C-4D58-BFBC-AFDBF31E391B}" srcOrd="0" destOrd="0" presId="urn:microsoft.com/office/officeart/2005/8/layout/hierarchy2"/>
    <dgm:cxn modelId="{448FF925-E85B-4BEB-8D9F-AE3993B58A6B}" srcId="{0BAC9AD2-98D4-441B-A395-216921DB0A2E}" destId="{2122E976-5B23-41EB-8C92-473A03E1429E}" srcOrd="1" destOrd="0" parTransId="{E175AE50-D0D8-4046-BB41-1A5473863281}" sibTransId="{CA1518A6-6A24-49E9-9B27-5C723DEA7C6D}"/>
    <dgm:cxn modelId="{894606D9-4C6C-4E4E-A67A-35549F6FE9D5}" type="presOf" srcId="{0FAD440D-E68D-49DA-943B-FBE2966B1E2E}" destId="{4D781742-39D3-4D25-8987-E1ED82567025}" srcOrd="1" destOrd="0" presId="urn:microsoft.com/office/officeart/2005/8/layout/hierarchy2"/>
    <dgm:cxn modelId="{BDEFB12F-2BF3-4CF1-8BC7-52D5B06FB49B}" srcId="{0BAC9AD2-98D4-441B-A395-216921DB0A2E}" destId="{FBC03423-3343-4A0F-8EC5-AD76833A8979}" srcOrd="0" destOrd="0" parTransId="{0F62DC22-017A-48BC-BCBD-E57F237A258A}" sibTransId="{84442147-DEF4-4C0C-B4FF-CC9BF89327DA}"/>
    <dgm:cxn modelId="{BC889CAF-F75A-45EC-B97C-02911A84ACDF}" type="presOf" srcId="{1B7FE4B9-EFAD-47A6-8308-D244C15998A5}" destId="{F01206B6-C086-45FA-921E-1D5E8F56E5CC}" srcOrd="0" destOrd="0" presId="urn:microsoft.com/office/officeart/2005/8/layout/hierarchy2"/>
    <dgm:cxn modelId="{550DDE5C-8460-4FF6-B109-53F37D007B7A}" type="presOf" srcId="{2122E976-5B23-41EB-8C92-473A03E1429E}" destId="{BAECDDDC-9332-443B-AD7C-6CFE66F9EFFC}" srcOrd="0" destOrd="0" presId="urn:microsoft.com/office/officeart/2005/8/layout/hierarchy2"/>
    <dgm:cxn modelId="{02FA52FA-0C38-4C83-9B1B-D08F6D4C54A9}" srcId="{0BAC9AD2-98D4-441B-A395-216921DB0A2E}" destId="{F3CF8D76-DE06-44DF-8F36-5F77D0240440}" srcOrd="3" destOrd="0" parTransId="{9EA67EB3-4346-4D9D-B115-0D28DA9D6245}" sibTransId="{79CB15F5-1041-49EB-A659-1E97028B1CBB}"/>
    <dgm:cxn modelId="{D4A55782-5D64-4BC3-AAE6-E7E6EC76E095}" srcId="{98F96811-3709-4D0D-A48D-B1F81EC65E03}" destId="{0BAC9AD2-98D4-441B-A395-216921DB0A2E}" srcOrd="0" destOrd="0" parTransId="{14DDDEAD-7CEC-492D-B3CF-F07C752B4E84}" sibTransId="{39D3C80B-4752-4BF0-838E-67B275BEEF82}"/>
    <dgm:cxn modelId="{FD4DB632-8EE9-48D1-812A-6CC50F72BC5D}" type="presParOf" srcId="{87F7A84A-0FC6-4290-923B-DFF289D76D33}" destId="{97A4C716-514D-45ED-9566-CD41332F6A8B}" srcOrd="0" destOrd="0" presId="urn:microsoft.com/office/officeart/2005/8/layout/hierarchy2"/>
    <dgm:cxn modelId="{911CB756-72A2-43EB-B495-F65BC20563B6}" type="presParOf" srcId="{97A4C716-514D-45ED-9566-CD41332F6A8B}" destId="{C59AF1D7-9ECE-4C0E-94CC-67556DD5A9CE}" srcOrd="0" destOrd="0" presId="urn:microsoft.com/office/officeart/2005/8/layout/hierarchy2"/>
    <dgm:cxn modelId="{2D0ECD33-F0D1-4DA9-99B1-FBB07956ECFB}" type="presParOf" srcId="{97A4C716-514D-45ED-9566-CD41332F6A8B}" destId="{6D3D042D-81D7-477B-973C-67BE70EA4670}" srcOrd="1" destOrd="0" presId="urn:microsoft.com/office/officeart/2005/8/layout/hierarchy2"/>
    <dgm:cxn modelId="{1BF14EE4-F30E-4687-A11B-8DD42ED709BA}" type="presParOf" srcId="{6D3D042D-81D7-477B-973C-67BE70EA4670}" destId="{2FED37FE-90C1-4D37-B32D-4A02E15DB6DC}" srcOrd="0" destOrd="0" presId="urn:microsoft.com/office/officeart/2005/8/layout/hierarchy2"/>
    <dgm:cxn modelId="{855C638A-69C3-491F-AAF4-5C1BFEDF12C5}" type="presParOf" srcId="{2FED37FE-90C1-4D37-B32D-4A02E15DB6DC}" destId="{E541155C-D8AF-4377-853A-5FECBA43E775}" srcOrd="0" destOrd="0" presId="urn:microsoft.com/office/officeart/2005/8/layout/hierarchy2"/>
    <dgm:cxn modelId="{49348167-813D-4FEF-9EC2-8A5E2F1494F7}" type="presParOf" srcId="{6D3D042D-81D7-477B-973C-67BE70EA4670}" destId="{E5A5CBD6-21F8-4DB3-AB75-764B351BC5D7}" srcOrd="1" destOrd="0" presId="urn:microsoft.com/office/officeart/2005/8/layout/hierarchy2"/>
    <dgm:cxn modelId="{20D48642-CA18-4B33-A668-C8EF64379510}" type="presParOf" srcId="{E5A5CBD6-21F8-4DB3-AB75-764B351BC5D7}" destId="{ADFE2BF0-B76C-4488-89AB-2EC62AEDF0C1}" srcOrd="0" destOrd="0" presId="urn:microsoft.com/office/officeart/2005/8/layout/hierarchy2"/>
    <dgm:cxn modelId="{5D46BD1F-C9AD-43F8-9A69-0F9278DCD55B}" type="presParOf" srcId="{E5A5CBD6-21F8-4DB3-AB75-764B351BC5D7}" destId="{E64D7C21-8C79-48B3-98C5-153E04D6DA29}" srcOrd="1" destOrd="0" presId="urn:microsoft.com/office/officeart/2005/8/layout/hierarchy2"/>
    <dgm:cxn modelId="{D29C9B2C-246D-4DBC-952D-FAA581A0016E}" type="presParOf" srcId="{6D3D042D-81D7-477B-973C-67BE70EA4670}" destId="{0880F50A-72BC-4DD4-ADC9-6D8A65F3859E}" srcOrd="2" destOrd="0" presId="urn:microsoft.com/office/officeart/2005/8/layout/hierarchy2"/>
    <dgm:cxn modelId="{1F5EEB70-D99D-456D-BAFE-85847C42B694}" type="presParOf" srcId="{0880F50A-72BC-4DD4-ADC9-6D8A65F3859E}" destId="{A6E58E42-E961-440C-B0B1-223D5F2A25E7}" srcOrd="0" destOrd="0" presId="urn:microsoft.com/office/officeart/2005/8/layout/hierarchy2"/>
    <dgm:cxn modelId="{BDEB23A8-8F88-40FD-81B1-61732D4B779D}" type="presParOf" srcId="{6D3D042D-81D7-477B-973C-67BE70EA4670}" destId="{80AA9B09-5A09-4FBF-BD50-722663664636}" srcOrd="3" destOrd="0" presId="urn:microsoft.com/office/officeart/2005/8/layout/hierarchy2"/>
    <dgm:cxn modelId="{73EA798D-52DE-48E3-868E-6B95B9A56313}" type="presParOf" srcId="{80AA9B09-5A09-4FBF-BD50-722663664636}" destId="{BAECDDDC-9332-443B-AD7C-6CFE66F9EFFC}" srcOrd="0" destOrd="0" presId="urn:microsoft.com/office/officeart/2005/8/layout/hierarchy2"/>
    <dgm:cxn modelId="{08182B64-C1B0-4A5D-AE22-8F9107AA7153}" type="presParOf" srcId="{80AA9B09-5A09-4FBF-BD50-722663664636}" destId="{9BB7A092-A958-4DB4-AF02-3DB0A534A860}" srcOrd="1" destOrd="0" presId="urn:microsoft.com/office/officeart/2005/8/layout/hierarchy2"/>
    <dgm:cxn modelId="{8EA2628D-64B1-470F-82E1-31B1B03D6279}" type="presParOf" srcId="{6D3D042D-81D7-477B-973C-67BE70EA4670}" destId="{CB54575B-89D0-42C4-9B62-C9F323AC1E64}" srcOrd="4" destOrd="0" presId="urn:microsoft.com/office/officeart/2005/8/layout/hierarchy2"/>
    <dgm:cxn modelId="{F5FF266A-61B3-4F7F-B3C0-71B8709556B2}" type="presParOf" srcId="{CB54575B-89D0-42C4-9B62-C9F323AC1E64}" destId="{5E01AAE1-F236-406E-A6C4-315EB7D57D27}" srcOrd="0" destOrd="0" presId="urn:microsoft.com/office/officeart/2005/8/layout/hierarchy2"/>
    <dgm:cxn modelId="{3AC1D79D-6A30-4A48-866D-C9464BB1A292}" type="presParOf" srcId="{6D3D042D-81D7-477B-973C-67BE70EA4670}" destId="{651E3807-AB8D-4584-B1C7-8986F6811EB3}" srcOrd="5" destOrd="0" presId="urn:microsoft.com/office/officeart/2005/8/layout/hierarchy2"/>
    <dgm:cxn modelId="{ABD8A478-BC81-463A-A9A6-95737B5AE6E2}" type="presParOf" srcId="{651E3807-AB8D-4584-B1C7-8986F6811EB3}" destId="{7574C2DC-B4A4-40E3-BE87-F7EF3DAA33B2}" srcOrd="0" destOrd="0" presId="urn:microsoft.com/office/officeart/2005/8/layout/hierarchy2"/>
    <dgm:cxn modelId="{246567EB-7E56-45B0-B2F6-D20E372E015A}" type="presParOf" srcId="{651E3807-AB8D-4584-B1C7-8986F6811EB3}" destId="{AF62C4B2-EBF6-4BE8-A828-3CAC43BC2832}" srcOrd="1" destOrd="0" presId="urn:microsoft.com/office/officeart/2005/8/layout/hierarchy2"/>
    <dgm:cxn modelId="{CE553B2B-80A5-4BC1-A1B7-A3098658C929}" type="presParOf" srcId="{6D3D042D-81D7-477B-973C-67BE70EA4670}" destId="{D47547E9-E58C-4D58-BFBC-AFDBF31E391B}" srcOrd="6" destOrd="0" presId="urn:microsoft.com/office/officeart/2005/8/layout/hierarchy2"/>
    <dgm:cxn modelId="{0DF87F7A-9371-4542-82DF-DD204F4A9DDA}" type="presParOf" srcId="{D47547E9-E58C-4D58-BFBC-AFDBF31E391B}" destId="{04F97AE0-4123-4293-AAF3-6205F54C3715}" srcOrd="0" destOrd="0" presId="urn:microsoft.com/office/officeart/2005/8/layout/hierarchy2"/>
    <dgm:cxn modelId="{523515AD-EDB6-4327-A8DC-6C49ABF9549D}" type="presParOf" srcId="{6D3D042D-81D7-477B-973C-67BE70EA4670}" destId="{012C2D28-F2CB-4736-881A-8E45E053EFFA}" srcOrd="7" destOrd="0" presId="urn:microsoft.com/office/officeart/2005/8/layout/hierarchy2"/>
    <dgm:cxn modelId="{531FBC2B-9DFB-4FF2-BEDF-0A0C6A40C242}" type="presParOf" srcId="{012C2D28-F2CB-4736-881A-8E45E053EFFA}" destId="{05BE4ED6-282F-464C-94E5-77399E61FFF5}" srcOrd="0" destOrd="0" presId="urn:microsoft.com/office/officeart/2005/8/layout/hierarchy2"/>
    <dgm:cxn modelId="{DBEE4126-1D92-4773-A80E-95F75FC17041}" type="presParOf" srcId="{012C2D28-F2CB-4736-881A-8E45E053EFFA}" destId="{30D7B30B-C58A-4B64-BB2C-D10CC1D032D9}" srcOrd="1" destOrd="0" presId="urn:microsoft.com/office/officeart/2005/8/layout/hierarchy2"/>
    <dgm:cxn modelId="{7C43E67C-BE46-41A0-928E-B8B1959F98B6}" type="presParOf" srcId="{6D3D042D-81D7-477B-973C-67BE70EA4670}" destId="{9F4E1A34-094A-4D77-AB68-9E8622F73D2E}" srcOrd="8" destOrd="0" presId="urn:microsoft.com/office/officeart/2005/8/layout/hierarchy2"/>
    <dgm:cxn modelId="{8378E43A-0B60-4F18-AA69-AC0467266848}" type="presParOf" srcId="{9F4E1A34-094A-4D77-AB68-9E8622F73D2E}" destId="{5BEB73C9-81B2-4774-B110-F3FE8F9F86D5}" srcOrd="0" destOrd="0" presId="urn:microsoft.com/office/officeart/2005/8/layout/hierarchy2"/>
    <dgm:cxn modelId="{C33FD51A-8266-455D-964D-750D22054EB5}" type="presParOf" srcId="{6D3D042D-81D7-477B-973C-67BE70EA4670}" destId="{105514D8-219C-4E56-83A2-AA70F26B3FAE}" srcOrd="9" destOrd="0" presId="urn:microsoft.com/office/officeart/2005/8/layout/hierarchy2"/>
    <dgm:cxn modelId="{1D65F165-BA4A-406B-95EE-7E432E39C6A9}" type="presParOf" srcId="{105514D8-219C-4E56-83A2-AA70F26B3FAE}" destId="{F01206B6-C086-45FA-921E-1D5E8F56E5CC}" srcOrd="0" destOrd="0" presId="urn:microsoft.com/office/officeart/2005/8/layout/hierarchy2"/>
    <dgm:cxn modelId="{D2F0A7F0-6116-4F98-B79C-13F8AD6B5E65}" type="presParOf" srcId="{105514D8-219C-4E56-83A2-AA70F26B3FAE}" destId="{46F47974-D8A9-4B2F-8FA2-676F6DA5C619}" srcOrd="1" destOrd="0" presId="urn:microsoft.com/office/officeart/2005/8/layout/hierarchy2"/>
    <dgm:cxn modelId="{B314A007-E6FE-46EA-BF1C-7F95344463F8}" type="presParOf" srcId="{6D3D042D-81D7-477B-973C-67BE70EA4670}" destId="{6D59B171-F9C1-4FE1-869D-B687F2BA9A51}" srcOrd="10" destOrd="0" presId="urn:microsoft.com/office/officeart/2005/8/layout/hierarchy2"/>
    <dgm:cxn modelId="{45CBB36B-DFB8-40A3-B9C8-A8C244BD3827}" type="presParOf" srcId="{6D59B171-F9C1-4FE1-869D-B687F2BA9A51}" destId="{92DEBE76-52F2-4984-926B-DDD8ECC7574D}" srcOrd="0" destOrd="0" presId="urn:microsoft.com/office/officeart/2005/8/layout/hierarchy2"/>
    <dgm:cxn modelId="{995AC4D4-4CF7-40FB-A1B6-56A2E26895CB}" type="presParOf" srcId="{6D3D042D-81D7-477B-973C-67BE70EA4670}" destId="{671CF2B8-F37E-4C56-A689-E39DB2896EEE}" srcOrd="11" destOrd="0" presId="urn:microsoft.com/office/officeart/2005/8/layout/hierarchy2"/>
    <dgm:cxn modelId="{B5BCBCA1-ACAF-44C8-9789-0207ED6BFC77}" type="presParOf" srcId="{671CF2B8-F37E-4C56-A689-E39DB2896EEE}" destId="{D1F529A0-F763-43AF-97B8-93E7C7FD0D45}" srcOrd="0" destOrd="0" presId="urn:microsoft.com/office/officeart/2005/8/layout/hierarchy2"/>
    <dgm:cxn modelId="{339FC416-3FA5-4E99-85A8-BBB61A65C8D0}" type="presParOf" srcId="{671CF2B8-F37E-4C56-A689-E39DB2896EEE}" destId="{B589949A-3DF3-456A-9582-2EA9CFEC1D0B}" srcOrd="1" destOrd="0" presId="urn:microsoft.com/office/officeart/2005/8/layout/hierarchy2"/>
    <dgm:cxn modelId="{EE463DBB-BBE2-464B-BD43-EB4E347ACC71}" type="presParOf" srcId="{6D3D042D-81D7-477B-973C-67BE70EA4670}" destId="{42047405-272B-44C2-8395-2F632D8F8D8D}" srcOrd="12" destOrd="0" presId="urn:microsoft.com/office/officeart/2005/8/layout/hierarchy2"/>
    <dgm:cxn modelId="{77F1173C-DB7D-48E4-AEFC-F5C8ABB4BB48}" type="presParOf" srcId="{42047405-272B-44C2-8395-2F632D8F8D8D}" destId="{4D781742-39D3-4D25-8987-E1ED82567025}" srcOrd="0" destOrd="0" presId="urn:microsoft.com/office/officeart/2005/8/layout/hierarchy2"/>
    <dgm:cxn modelId="{E990CDC4-97A0-4250-9A90-9AA732BBA2E0}" type="presParOf" srcId="{6D3D042D-81D7-477B-973C-67BE70EA4670}" destId="{EF7EF5DD-3192-4854-BDC0-E72A637AD192}" srcOrd="13" destOrd="0" presId="urn:microsoft.com/office/officeart/2005/8/layout/hierarchy2"/>
    <dgm:cxn modelId="{0E76FE5C-EB6D-47EC-B57B-F90EB6B7E991}" type="presParOf" srcId="{EF7EF5DD-3192-4854-BDC0-E72A637AD192}" destId="{DB1C09E6-2DE3-4004-8A5F-525960834E3D}" srcOrd="0" destOrd="0" presId="urn:microsoft.com/office/officeart/2005/8/layout/hierarchy2"/>
    <dgm:cxn modelId="{AFC8C9AB-D7B0-41B8-A8AC-0202F25DCCA0}" type="presParOf" srcId="{EF7EF5DD-3192-4854-BDC0-E72A637AD192}" destId="{60C20426-8A0F-4EC0-B988-5786C32A4D53}"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02FBFECC-6B0F-4E4B-AFBC-F5E42322427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BB01CBE0-8F64-4F38-B3AA-777D63A632C1}">
      <dgm:prSet phldrT="[文本]" custT="1"/>
      <dgm:spPr>
        <a:solidFill>
          <a:srgbClr val="6666FF"/>
        </a:solidFill>
      </dgm:spPr>
      <dgm:t>
        <a:bodyPr/>
        <a:lstStyle/>
        <a:p>
          <a:r>
            <a:rPr lang="zh-CN" altLang="en-US" sz="4000" b="1" dirty="0" smtClean="0">
              <a:effectLst/>
            </a:rPr>
            <a:t>（一）研发和技术服务</a:t>
          </a:r>
          <a:endParaRPr lang="zh-CN" altLang="en-US" sz="4000" dirty="0"/>
        </a:p>
      </dgm:t>
    </dgm:pt>
    <dgm:pt modelId="{CE473224-5F28-43ED-A67C-D617C71D4740}" type="parTrans" cxnId="{1078339A-4CE9-4194-92ED-AD631F79DF02}">
      <dgm:prSet/>
      <dgm:spPr/>
      <dgm:t>
        <a:bodyPr/>
        <a:lstStyle/>
        <a:p>
          <a:endParaRPr lang="zh-CN" altLang="en-US"/>
        </a:p>
      </dgm:t>
    </dgm:pt>
    <dgm:pt modelId="{F559F9DE-6095-4EC8-9590-D32CE1A19E9F}" type="sibTrans" cxnId="{1078339A-4CE9-4194-92ED-AD631F79DF02}">
      <dgm:prSet/>
      <dgm:spPr/>
      <dgm:t>
        <a:bodyPr/>
        <a:lstStyle/>
        <a:p>
          <a:endParaRPr lang="zh-CN" altLang="en-US"/>
        </a:p>
      </dgm:t>
    </dgm:pt>
    <dgm:pt modelId="{F52906A0-C18E-48CE-BC14-837E700B9E3C}">
      <dgm:prSet phldrT="[文本]"/>
      <dgm:spPr/>
      <dgm:t>
        <a:bodyPr/>
        <a:lstStyle/>
        <a:p>
          <a:pPr algn="l"/>
          <a:r>
            <a:rPr lang="zh-CN" altLang="zh-CN" b="1" dirty="0" smtClean="0">
              <a:solidFill>
                <a:srgbClr val="000000"/>
              </a:solidFill>
              <a:effectLst/>
            </a:rPr>
            <a:t>研发服务</a:t>
          </a:r>
          <a:endParaRPr lang="zh-CN" altLang="en-US" b="1" dirty="0">
            <a:solidFill>
              <a:srgbClr val="000000"/>
            </a:solidFill>
          </a:endParaRPr>
        </a:p>
      </dgm:t>
    </dgm:pt>
    <dgm:pt modelId="{661C68EE-15C4-4B1D-B2B2-FF2C362641F3}" type="parTrans" cxnId="{96485004-D5CA-42CE-8D71-92DD3535F0F3}">
      <dgm:prSet/>
      <dgm:spPr/>
      <dgm:t>
        <a:bodyPr/>
        <a:lstStyle/>
        <a:p>
          <a:endParaRPr lang="zh-CN" altLang="en-US"/>
        </a:p>
      </dgm:t>
    </dgm:pt>
    <dgm:pt modelId="{ECFC9179-8765-4666-AD7C-3C477D153655}" type="sibTrans" cxnId="{96485004-D5CA-42CE-8D71-92DD3535F0F3}">
      <dgm:prSet/>
      <dgm:spPr/>
      <dgm:t>
        <a:bodyPr/>
        <a:lstStyle/>
        <a:p>
          <a:endParaRPr lang="zh-CN" altLang="en-US"/>
        </a:p>
      </dgm:t>
    </dgm:pt>
    <dgm:pt modelId="{6714D363-0B2C-4E9E-8CD7-BC8B82E9EA1F}">
      <dgm:prSet phldrT="[文本]"/>
      <dgm:spPr/>
      <dgm:t>
        <a:bodyPr/>
        <a:lstStyle/>
        <a:p>
          <a:pPr algn="l"/>
          <a:r>
            <a:rPr lang="zh-CN" altLang="zh-CN" b="1" dirty="0" smtClean="0">
              <a:solidFill>
                <a:srgbClr val="000000"/>
              </a:solidFill>
              <a:effectLst/>
            </a:rPr>
            <a:t>合同能源管理服务</a:t>
          </a:r>
          <a:endParaRPr lang="zh-CN" altLang="en-US" b="1" dirty="0" smtClean="0">
            <a:solidFill>
              <a:srgbClr val="000000"/>
            </a:solidFill>
            <a:effectLst/>
          </a:endParaRPr>
        </a:p>
      </dgm:t>
    </dgm:pt>
    <dgm:pt modelId="{BAC0DCAE-BD89-4F68-AD68-EB839608FABF}" type="parTrans" cxnId="{6ABB8C5C-17E4-43CB-94F0-6DB151A31CA8}">
      <dgm:prSet/>
      <dgm:spPr/>
      <dgm:t>
        <a:bodyPr/>
        <a:lstStyle/>
        <a:p>
          <a:endParaRPr lang="zh-CN" altLang="en-US"/>
        </a:p>
      </dgm:t>
    </dgm:pt>
    <dgm:pt modelId="{649277D0-EED1-4586-AF16-C0B60AE3C812}" type="sibTrans" cxnId="{6ABB8C5C-17E4-43CB-94F0-6DB151A31CA8}">
      <dgm:prSet/>
      <dgm:spPr/>
      <dgm:t>
        <a:bodyPr/>
        <a:lstStyle/>
        <a:p>
          <a:endParaRPr lang="zh-CN" altLang="en-US"/>
        </a:p>
      </dgm:t>
    </dgm:pt>
    <dgm:pt modelId="{5CF298DF-27A7-4FA4-A426-AC5065869C5B}">
      <dgm:prSet/>
      <dgm:spPr/>
      <dgm:t>
        <a:bodyPr/>
        <a:lstStyle/>
        <a:p>
          <a:pPr algn="l"/>
          <a:r>
            <a:rPr lang="zh-CN" altLang="zh-CN" b="1" dirty="0" smtClean="0">
              <a:solidFill>
                <a:srgbClr val="000000"/>
              </a:solidFill>
              <a:effectLst/>
            </a:rPr>
            <a:t>技术咨询服务</a:t>
          </a:r>
          <a:endParaRPr lang="zh-CN" altLang="en-US" b="1" dirty="0" smtClean="0">
            <a:solidFill>
              <a:srgbClr val="000000"/>
            </a:solidFill>
            <a:effectLst/>
          </a:endParaRPr>
        </a:p>
      </dgm:t>
    </dgm:pt>
    <dgm:pt modelId="{D38F194C-1714-4D71-BF53-7C088B9EF0D2}" type="parTrans" cxnId="{DE146B7A-DC47-400E-A477-C6907A1F3F8E}">
      <dgm:prSet/>
      <dgm:spPr/>
      <dgm:t>
        <a:bodyPr/>
        <a:lstStyle/>
        <a:p>
          <a:endParaRPr lang="zh-CN" altLang="en-US"/>
        </a:p>
      </dgm:t>
    </dgm:pt>
    <dgm:pt modelId="{BD98F48E-2218-4698-920D-037FA35E88B6}" type="sibTrans" cxnId="{DE146B7A-DC47-400E-A477-C6907A1F3F8E}">
      <dgm:prSet/>
      <dgm:spPr/>
      <dgm:t>
        <a:bodyPr/>
        <a:lstStyle/>
        <a:p>
          <a:endParaRPr lang="zh-CN" altLang="en-US"/>
        </a:p>
      </dgm:t>
    </dgm:pt>
    <dgm:pt modelId="{130D4118-C872-4BB0-B3C3-7ED54E40885D}">
      <dgm:prSet/>
      <dgm:spPr/>
      <dgm:t>
        <a:bodyPr/>
        <a:lstStyle/>
        <a:p>
          <a:pPr algn="l"/>
          <a:r>
            <a:rPr lang="zh-CN" altLang="zh-CN" b="1" dirty="0" smtClean="0">
              <a:solidFill>
                <a:srgbClr val="000000"/>
              </a:solidFill>
              <a:effectLst/>
            </a:rPr>
            <a:t>技术转让服务</a:t>
          </a:r>
          <a:endParaRPr lang="zh-CN" altLang="en-US" b="1" dirty="0" smtClean="0">
            <a:solidFill>
              <a:srgbClr val="000000"/>
            </a:solidFill>
            <a:effectLst/>
          </a:endParaRPr>
        </a:p>
      </dgm:t>
    </dgm:pt>
    <dgm:pt modelId="{E3AEED25-4045-40E3-A1CA-5AF3408F66C6}" type="parTrans" cxnId="{CFCC204E-B7D0-480E-9B46-BD70A7BD411F}">
      <dgm:prSet/>
      <dgm:spPr/>
      <dgm:t>
        <a:bodyPr/>
        <a:lstStyle/>
        <a:p>
          <a:endParaRPr lang="zh-CN" altLang="en-US"/>
        </a:p>
      </dgm:t>
    </dgm:pt>
    <dgm:pt modelId="{5B674A31-FB18-420D-AFAD-CD27AC32B7B8}" type="sibTrans" cxnId="{CFCC204E-B7D0-480E-9B46-BD70A7BD411F}">
      <dgm:prSet/>
      <dgm:spPr/>
      <dgm:t>
        <a:bodyPr/>
        <a:lstStyle/>
        <a:p>
          <a:endParaRPr lang="zh-CN" altLang="en-US"/>
        </a:p>
      </dgm:t>
    </dgm:pt>
    <dgm:pt modelId="{801A3D5E-2462-4687-AE57-E00574313B98}">
      <dgm:prSet/>
      <dgm:spPr/>
      <dgm:t>
        <a:bodyPr/>
        <a:lstStyle/>
        <a:p>
          <a:pPr algn="l"/>
          <a:r>
            <a:rPr lang="zh-CN" altLang="zh-CN" b="1" dirty="0" smtClean="0">
              <a:solidFill>
                <a:srgbClr val="000000"/>
              </a:solidFill>
              <a:effectLst/>
            </a:rPr>
            <a:t>工程勘察勘探服务</a:t>
          </a:r>
          <a:endParaRPr lang="zh-CN" altLang="en-US" b="1" dirty="0">
            <a:solidFill>
              <a:srgbClr val="000000"/>
            </a:solidFill>
          </a:endParaRPr>
        </a:p>
      </dgm:t>
    </dgm:pt>
    <dgm:pt modelId="{4DA62E04-0986-46D9-9677-F25796EA211F}" type="parTrans" cxnId="{E2191BB9-50C6-4F81-9454-4991A51605ED}">
      <dgm:prSet/>
      <dgm:spPr/>
      <dgm:t>
        <a:bodyPr/>
        <a:lstStyle/>
        <a:p>
          <a:endParaRPr lang="zh-CN" altLang="en-US"/>
        </a:p>
      </dgm:t>
    </dgm:pt>
    <dgm:pt modelId="{3592DA3A-0B92-4CB2-BE70-C60D2ADC3803}" type="sibTrans" cxnId="{E2191BB9-50C6-4F81-9454-4991A51605ED}">
      <dgm:prSet/>
      <dgm:spPr/>
      <dgm:t>
        <a:bodyPr/>
        <a:lstStyle/>
        <a:p>
          <a:endParaRPr lang="zh-CN" altLang="en-US"/>
        </a:p>
      </dgm:t>
    </dgm:pt>
    <dgm:pt modelId="{55060086-4AFC-46CB-8114-92A09FA1117D}" type="pres">
      <dgm:prSet presAssocID="{02FBFECC-6B0F-4E4B-AFBC-F5E42322427A}" presName="diagram" presStyleCnt="0">
        <dgm:presLayoutVars>
          <dgm:chPref val="1"/>
          <dgm:dir/>
          <dgm:animOne val="branch"/>
          <dgm:animLvl val="lvl"/>
          <dgm:resizeHandles/>
        </dgm:presLayoutVars>
      </dgm:prSet>
      <dgm:spPr/>
      <dgm:t>
        <a:bodyPr/>
        <a:lstStyle/>
        <a:p>
          <a:endParaRPr lang="zh-CN" altLang="en-US"/>
        </a:p>
      </dgm:t>
    </dgm:pt>
    <dgm:pt modelId="{C0933E62-5786-4333-BF5B-6AA8F8D2DDA2}" type="pres">
      <dgm:prSet presAssocID="{BB01CBE0-8F64-4F38-B3AA-777D63A632C1}" presName="root" presStyleCnt="0"/>
      <dgm:spPr/>
    </dgm:pt>
    <dgm:pt modelId="{2147AE9B-0A4C-45A0-B6D4-7226F908AED5}" type="pres">
      <dgm:prSet presAssocID="{BB01CBE0-8F64-4F38-B3AA-777D63A632C1}" presName="rootComposite" presStyleCnt="0"/>
      <dgm:spPr/>
    </dgm:pt>
    <dgm:pt modelId="{79576005-9323-457D-8FC3-FF87AE0BCD21}" type="pres">
      <dgm:prSet presAssocID="{BB01CBE0-8F64-4F38-B3AA-777D63A632C1}" presName="rootText" presStyleLbl="node1" presStyleIdx="0" presStyleCnt="1" custScaleX="270808" custLinFactNeighborX="-40263" custLinFactNeighborY="17618"/>
      <dgm:spPr/>
      <dgm:t>
        <a:bodyPr/>
        <a:lstStyle/>
        <a:p>
          <a:endParaRPr lang="zh-CN" altLang="en-US"/>
        </a:p>
      </dgm:t>
    </dgm:pt>
    <dgm:pt modelId="{83ADECDA-76F7-4BE4-9BFF-4CAB9E4A2846}" type="pres">
      <dgm:prSet presAssocID="{BB01CBE0-8F64-4F38-B3AA-777D63A632C1}" presName="rootConnector" presStyleLbl="node1" presStyleIdx="0" presStyleCnt="1"/>
      <dgm:spPr/>
      <dgm:t>
        <a:bodyPr/>
        <a:lstStyle/>
        <a:p>
          <a:endParaRPr lang="zh-CN" altLang="en-US"/>
        </a:p>
      </dgm:t>
    </dgm:pt>
    <dgm:pt modelId="{78D29B84-F8B8-4E36-8437-0FE8B42EB840}" type="pres">
      <dgm:prSet presAssocID="{BB01CBE0-8F64-4F38-B3AA-777D63A632C1}" presName="childShape" presStyleCnt="0"/>
      <dgm:spPr/>
    </dgm:pt>
    <dgm:pt modelId="{D0B850B8-11DA-4A72-BA0F-0A4ED1709888}" type="pres">
      <dgm:prSet presAssocID="{661C68EE-15C4-4B1D-B2B2-FF2C362641F3}" presName="Name13" presStyleLbl="parChTrans1D2" presStyleIdx="0" presStyleCnt="5"/>
      <dgm:spPr/>
      <dgm:t>
        <a:bodyPr/>
        <a:lstStyle/>
        <a:p>
          <a:endParaRPr lang="zh-CN" altLang="en-US"/>
        </a:p>
      </dgm:t>
    </dgm:pt>
    <dgm:pt modelId="{189130F4-4BA0-47A1-9357-AF03FA39BDA4}" type="pres">
      <dgm:prSet presAssocID="{F52906A0-C18E-48CE-BC14-837E700B9E3C}" presName="childText" presStyleLbl="bgAcc1" presStyleIdx="0" presStyleCnt="5" custScaleX="198985" custScaleY="73719" custLinFactNeighborX="-43315" custLinFactNeighborY="18320">
        <dgm:presLayoutVars>
          <dgm:bulletEnabled val="1"/>
        </dgm:presLayoutVars>
      </dgm:prSet>
      <dgm:spPr/>
      <dgm:t>
        <a:bodyPr/>
        <a:lstStyle/>
        <a:p>
          <a:endParaRPr lang="zh-CN" altLang="en-US"/>
        </a:p>
      </dgm:t>
    </dgm:pt>
    <dgm:pt modelId="{8D84B0C0-C8D2-42B8-9290-3418CBBA1571}" type="pres">
      <dgm:prSet presAssocID="{E3AEED25-4045-40E3-A1CA-5AF3408F66C6}" presName="Name13" presStyleLbl="parChTrans1D2" presStyleIdx="1" presStyleCnt="5"/>
      <dgm:spPr/>
      <dgm:t>
        <a:bodyPr/>
        <a:lstStyle/>
        <a:p>
          <a:endParaRPr lang="zh-CN" altLang="en-US"/>
        </a:p>
      </dgm:t>
    </dgm:pt>
    <dgm:pt modelId="{DF64F532-D591-472F-8B9D-0BE08A91636B}" type="pres">
      <dgm:prSet presAssocID="{130D4118-C872-4BB0-B3C3-7ED54E40885D}" presName="childText" presStyleLbl="bgAcc1" presStyleIdx="1" presStyleCnt="5" custScaleX="197327" custScaleY="75114" custLinFactNeighborX="-43315" custLinFactNeighborY="12031">
        <dgm:presLayoutVars>
          <dgm:bulletEnabled val="1"/>
        </dgm:presLayoutVars>
      </dgm:prSet>
      <dgm:spPr/>
      <dgm:t>
        <a:bodyPr/>
        <a:lstStyle/>
        <a:p>
          <a:endParaRPr lang="zh-CN" altLang="en-US"/>
        </a:p>
      </dgm:t>
    </dgm:pt>
    <dgm:pt modelId="{9CA5E150-88F6-4659-BB44-E8186C20DE19}" type="pres">
      <dgm:prSet presAssocID="{D38F194C-1714-4D71-BF53-7C088B9EF0D2}" presName="Name13" presStyleLbl="parChTrans1D2" presStyleIdx="2" presStyleCnt="5"/>
      <dgm:spPr/>
      <dgm:t>
        <a:bodyPr/>
        <a:lstStyle/>
        <a:p>
          <a:endParaRPr lang="zh-CN" altLang="en-US"/>
        </a:p>
      </dgm:t>
    </dgm:pt>
    <dgm:pt modelId="{A98D13FF-3444-4731-9415-A390E5216752}" type="pres">
      <dgm:prSet presAssocID="{5CF298DF-27A7-4FA4-A426-AC5065869C5B}" presName="childText" presStyleLbl="bgAcc1" presStyleIdx="2" presStyleCnt="5" custScaleX="197327" custScaleY="74372" custLinFactNeighborX="-43315" custLinFactNeighborY="9140">
        <dgm:presLayoutVars>
          <dgm:bulletEnabled val="1"/>
        </dgm:presLayoutVars>
      </dgm:prSet>
      <dgm:spPr/>
      <dgm:t>
        <a:bodyPr/>
        <a:lstStyle/>
        <a:p>
          <a:endParaRPr lang="zh-CN" altLang="en-US"/>
        </a:p>
      </dgm:t>
    </dgm:pt>
    <dgm:pt modelId="{A1038513-08F6-464B-A12A-52594E434BE3}" type="pres">
      <dgm:prSet presAssocID="{BAC0DCAE-BD89-4F68-AD68-EB839608FABF}" presName="Name13" presStyleLbl="parChTrans1D2" presStyleIdx="3" presStyleCnt="5"/>
      <dgm:spPr/>
      <dgm:t>
        <a:bodyPr/>
        <a:lstStyle/>
        <a:p>
          <a:endParaRPr lang="zh-CN" altLang="en-US"/>
        </a:p>
      </dgm:t>
    </dgm:pt>
    <dgm:pt modelId="{6B2D1538-09FF-47E4-81A9-238BC3395463}" type="pres">
      <dgm:prSet presAssocID="{6714D363-0B2C-4E9E-8CD7-BC8B82E9EA1F}" presName="childText" presStyleLbl="bgAcc1" presStyleIdx="3" presStyleCnt="5" custScaleX="194177" custScaleY="70495" custLinFactNeighborX="-43315" custLinFactNeighborY="6991">
        <dgm:presLayoutVars>
          <dgm:bulletEnabled val="1"/>
        </dgm:presLayoutVars>
      </dgm:prSet>
      <dgm:spPr/>
      <dgm:t>
        <a:bodyPr/>
        <a:lstStyle/>
        <a:p>
          <a:endParaRPr lang="zh-CN" altLang="en-US"/>
        </a:p>
      </dgm:t>
    </dgm:pt>
    <dgm:pt modelId="{EAA5FA8E-8795-4CB2-87AB-626D443F46E5}" type="pres">
      <dgm:prSet presAssocID="{4DA62E04-0986-46D9-9677-F25796EA211F}" presName="Name13" presStyleLbl="parChTrans1D2" presStyleIdx="4" presStyleCnt="5"/>
      <dgm:spPr/>
      <dgm:t>
        <a:bodyPr/>
        <a:lstStyle/>
        <a:p>
          <a:endParaRPr lang="zh-CN" altLang="en-US"/>
        </a:p>
      </dgm:t>
    </dgm:pt>
    <dgm:pt modelId="{26D9BC91-9478-4105-846B-6BA30ADC2E8D}" type="pres">
      <dgm:prSet presAssocID="{801A3D5E-2462-4687-AE57-E00574313B98}" presName="childText" presStyleLbl="bgAcc1" presStyleIdx="4" presStyleCnt="5" custScaleX="194333" custScaleY="70856" custLinFactNeighborX="-43315" custLinFactNeighborY="7308">
        <dgm:presLayoutVars>
          <dgm:bulletEnabled val="1"/>
        </dgm:presLayoutVars>
      </dgm:prSet>
      <dgm:spPr/>
      <dgm:t>
        <a:bodyPr/>
        <a:lstStyle/>
        <a:p>
          <a:endParaRPr lang="zh-CN" altLang="en-US"/>
        </a:p>
      </dgm:t>
    </dgm:pt>
  </dgm:ptLst>
  <dgm:cxnLst>
    <dgm:cxn modelId="{00BF8B35-0651-4E52-B01B-FC31F8939037}" type="presOf" srcId="{661C68EE-15C4-4B1D-B2B2-FF2C362641F3}" destId="{D0B850B8-11DA-4A72-BA0F-0A4ED1709888}" srcOrd="0" destOrd="0" presId="urn:microsoft.com/office/officeart/2005/8/layout/hierarchy3"/>
    <dgm:cxn modelId="{CFCC204E-B7D0-480E-9B46-BD70A7BD411F}" srcId="{BB01CBE0-8F64-4F38-B3AA-777D63A632C1}" destId="{130D4118-C872-4BB0-B3C3-7ED54E40885D}" srcOrd="1" destOrd="0" parTransId="{E3AEED25-4045-40E3-A1CA-5AF3408F66C6}" sibTransId="{5B674A31-FB18-420D-AFAD-CD27AC32B7B8}"/>
    <dgm:cxn modelId="{9B42F174-458C-4B2E-B57E-E4BF5C92E5A4}" type="presOf" srcId="{4DA62E04-0986-46D9-9677-F25796EA211F}" destId="{EAA5FA8E-8795-4CB2-87AB-626D443F46E5}" srcOrd="0" destOrd="0" presId="urn:microsoft.com/office/officeart/2005/8/layout/hierarchy3"/>
    <dgm:cxn modelId="{92D08E2F-39AA-4C7E-9B5E-C702742861B4}" type="presOf" srcId="{BAC0DCAE-BD89-4F68-AD68-EB839608FABF}" destId="{A1038513-08F6-464B-A12A-52594E434BE3}" srcOrd="0" destOrd="0" presId="urn:microsoft.com/office/officeart/2005/8/layout/hierarchy3"/>
    <dgm:cxn modelId="{1078339A-4CE9-4194-92ED-AD631F79DF02}" srcId="{02FBFECC-6B0F-4E4B-AFBC-F5E42322427A}" destId="{BB01CBE0-8F64-4F38-B3AA-777D63A632C1}" srcOrd="0" destOrd="0" parTransId="{CE473224-5F28-43ED-A67C-D617C71D4740}" sibTransId="{F559F9DE-6095-4EC8-9590-D32CE1A19E9F}"/>
    <dgm:cxn modelId="{066C0628-263A-4ED5-8EE9-DAC273797F81}" type="presOf" srcId="{D38F194C-1714-4D71-BF53-7C088B9EF0D2}" destId="{9CA5E150-88F6-4659-BB44-E8186C20DE19}" srcOrd="0" destOrd="0" presId="urn:microsoft.com/office/officeart/2005/8/layout/hierarchy3"/>
    <dgm:cxn modelId="{09A52C91-45CF-4C75-8307-4DCFAAC7541C}" type="presOf" srcId="{E3AEED25-4045-40E3-A1CA-5AF3408F66C6}" destId="{8D84B0C0-C8D2-42B8-9290-3418CBBA1571}" srcOrd="0" destOrd="0" presId="urn:microsoft.com/office/officeart/2005/8/layout/hierarchy3"/>
    <dgm:cxn modelId="{E2191BB9-50C6-4F81-9454-4991A51605ED}" srcId="{BB01CBE0-8F64-4F38-B3AA-777D63A632C1}" destId="{801A3D5E-2462-4687-AE57-E00574313B98}" srcOrd="4" destOrd="0" parTransId="{4DA62E04-0986-46D9-9677-F25796EA211F}" sibTransId="{3592DA3A-0B92-4CB2-BE70-C60D2ADC3803}"/>
    <dgm:cxn modelId="{B1A65E10-CBEF-40DF-A69B-832F71651BBD}" type="presOf" srcId="{6714D363-0B2C-4E9E-8CD7-BC8B82E9EA1F}" destId="{6B2D1538-09FF-47E4-81A9-238BC3395463}" srcOrd="0" destOrd="0" presId="urn:microsoft.com/office/officeart/2005/8/layout/hierarchy3"/>
    <dgm:cxn modelId="{DE146B7A-DC47-400E-A477-C6907A1F3F8E}" srcId="{BB01CBE0-8F64-4F38-B3AA-777D63A632C1}" destId="{5CF298DF-27A7-4FA4-A426-AC5065869C5B}" srcOrd="2" destOrd="0" parTransId="{D38F194C-1714-4D71-BF53-7C088B9EF0D2}" sibTransId="{BD98F48E-2218-4698-920D-037FA35E88B6}"/>
    <dgm:cxn modelId="{B4246DA1-E2DF-44DE-9A27-2AEA78B3985F}" type="presOf" srcId="{130D4118-C872-4BB0-B3C3-7ED54E40885D}" destId="{DF64F532-D591-472F-8B9D-0BE08A91636B}" srcOrd="0" destOrd="0" presId="urn:microsoft.com/office/officeart/2005/8/layout/hierarchy3"/>
    <dgm:cxn modelId="{B6E2900C-4AE0-4078-9284-AE1231269A45}" type="presOf" srcId="{02FBFECC-6B0F-4E4B-AFBC-F5E42322427A}" destId="{55060086-4AFC-46CB-8114-92A09FA1117D}" srcOrd="0" destOrd="0" presId="urn:microsoft.com/office/officeart/2005/8/layout/hierarchy3"/>
    <dgm:cxn modelId="{EA60CDFF-0028-40E8-BF28-D16F05EA07C9}" type="presOf" srcId="{BB01CBE0-8F64-4F38-B3AA-777D63A632C1}" destId="{83ADECDA-76F7-4BE4-9BFF-4CAB9E4A2846}" srcOrd="1" destOrd="0" presId="urn:microsoft.com/office/officeart/2005/8/layout/hierarchy3"/>
    <dgm:cxn modelId="{96485004-D5CA-42CE-8D71-92DD3535F0F3}" srcId="{BB01CBE0-8F64-4F38-B3AA-777D63A632C1}" destId="{F52906A0-C18E-48CE-BC14-837E700B9E3C}" srcOrd="0" destOrd="0" parTransId="{661C68EE-15C4-4B1D-B2B2-FF2C362641F3}" sibTransId="{ECFC9179-8765-4666-AD7C-3C477D153655}"/>
    <dgm:cxn modelId="{6ABB8C5C-17E4-43CB-94F0-6DB151A31CA8}" srcId="{BB01CBE0-8F64-4F38-B3AA-777D63A632C1}" destId="{6714D363-0B2C-4E9E-8CD7-BC8B82E9EA1F}" srcOrd="3" destOrd="0" parTransId="{BAC0DCAE-BD89-4F68-AD68-EB839608FABF}" sibTransId="{649277D0-EED1-4586-AF16-C0B60AE3C812}"/>
    <dgm:cxn modelId="{00630E29-6DA0-43AE-9E39-02C9DE62D6EA}" type="presOf" srcId="{801A3D5E-2462-4687-AE57-E00574313B98}" destId="{26D9BC91-9478-4105-846B-6BA30ADC2E8D}" srcOrd="0" destOrd="0" presId="urn:microsoft.com/office/officeart/2005/8/layout/hierarchy3"/>
    <dgm:cxn modelId="{785A2353-BD6B-4ED5-BDA6-FF1906888258}" type="presOf" srcId="{F52906A0-C18E-48CE-BC14-837E700B9E3C}" destId="{189130F4-4BA0-47A1-9357-AF03FA39BDA4}" srcOrd="0" destOrd="0" presId="urn:microsoft.com/office/officeart/2005/8/layout/hierarchy3"/>
    <dgm:cxn modelId="{1F569AE1-8373-4624-B16F-B95E8B854D5F}" type="presOf" srcId="{5CF298DF-27A7-4FA4-A426-AC5065869C5B}" destId="{A98D13FF-3444-4731-9415-A390E5216752}" srcOrd="0" destOrd="0" presId="urn:microsoft.com/office/officeart/2005/8/layout/hierarchy3"/>
    <dgm:cxn modelId="{72CF2166-D8CC-41EB-91C7-670A2B630F04}" type="presOf" srcId="{BB01CBE0-8F64-4F38-B3AA-777D63A632C1}" destId="{79576005-9323-457D-8FC3-FF87AE0BCD21}" srcOrd="0" destOrd="0" presId="urn:microsoft.com/office/officeart/2005/8/layout/hierarchy3"/>
    <dgm:cxn modelId="{2A3B97FF-D002-4A45-9F8C-271865971739}" type="presParOf" srcId="{55060086-4AFC-46CB-8114-92A09FA1117D}" destId="{C0933E62-5786-4333-BF5B-6AA8F8D2DDA2}" srcOrd="0" destOrd="0" presId="urn:microsoft.com/office/officeart/2005/8/layout/hierarchy3"/>
    <dgm:cxn modelId="{7C910D0B-CD45-4FC5-B7E0-1B8682616DAF}" type="presParOf" srcId="{C0933E62-5786-4333-BF5B-6AA8F8D2DDA2}" destId="{2147AE9B-0A4C-45A0-B6D4-7226F908AED5}" srcOrd="0" destOrd="0" presId="urn:microsoft.com/office/officeart/2005/8/layout/hierarchy3"/>
    <dgm:cxn modelId="{32B74E30-6D18-4E11-9341-005C917FABE6}" type="presParOf" srcId="{2147AE9B-0A4C-45A0-B6D4-7226F908AED5}" destId="{79576005-9323-457D-8FC3-FF87AE0BCD21}" srcOrd="0" destOrd="0" presId="urn:microsoft.com/office/officeart/2005/8/layout/hierarchy3"/>
    <dgm:cxn modelId="{56E997BB-7EA5-40F8-9B38-DA5510D251E3}" type="presParOf" srcId="{2147AE9B-0A4C-45A0-B6D4-7226F908AED5}" destId="{83ADECDA-76F7-4BE4-9BFF-4CAB9E4A2846}" srcOrd="1" destOrd="0" presId="urn:microsoft.com/office/officeart/2005/8/layout/hierarchy3"/>
    <dgm:cxn modelId="{70A088E9-1301-4EE7-B393-A3B9962B6FC4}" type="presParOf" srcId="{C0933E62-5786-4333-BF5B-6AA8F8D2DDA2}" destId="{78D29B84-F8B8-4E36-8437-0FE8B42EB840}" srcOrd="1" destOrd="0" presId="urn:microsoft.com/office/officeart/2005/8/layout/hierarchy3"/>
    <dgm:cxn modelId="{3F8D5993-AB06-4780-90DC-73C0F3BBD918}" type="presParOf" srcId="{78D29B84-F8B8-4E36-8437-0FE8B42EB840}" destId="{D0B850B8-11DA-4A72-BA0F-0A4ED1709888}" srcOrd="0" destOrd="0" presId="urn:microsoft.com/office/officeart/2005/8/layout/hierarchy3"/>
    <dgm:cxn modelId="{7CCD61CF-C21F-4883-86F0-6BE6C3AB1F8A}" type="presParOf" srcId="{78D29B84-F8B8-4E36-8437-0FE8B42EB840}" destId="{189130F4-4BA0-47A1-9357-AF03FA39BDA4}" srcOrd="1" destOrd="0" presId="urn:microsoft.com/office/officeart/2005/8/layout/hierarchy3"/>
    <dgm:cxn modelId="{6690A235-4B7E-4E96-BDB1-F3A993B71F43}" type="presParOf" srcId="{78D29B84-F8B8-4E36-8437-0FE8B42EB840}" destId="{8D84B0C0-C8D2-42B8-9290-3418CBBA1571}" srcOrd="2" destOrd="0" presId="urn:microsoft.com/office/officeart/2005/8/layout/hierarchy3"/>
    <dgm:cxn modelId="{A24116C2-B129-416D-BA60-8CC3D143DEE3}" type="presParOf" srcId="{78D29B84-F8B8-4E36-8437-0FE8B42EB840}" destId="{DF64F532-D591-472F-8B9D-0BE08A91636B}" srcOrd="3" destOrd="0" presId="urn:microsoft.com/office/officeart/2005/8/layout/hierarchy3"/>
    <dgm:cxn modelId="{C4948D2E-4CE8-474C-9411-18DE83DC742A}" type="presParOf" srcId="{78D29B84-F8B8-4E36-8437-0FE8B42EB840}" destId="{9CA5E150-88F6-4659-BB44-E8186C20DE19}" srcOrd="4" destOrd="0" presId="urn:microsoft.com/office/officeart/2005/8/layout/hierarchy3"/>
    <dgm:cxn modelId="{0E9B0E60-0556-4AD9-B7D6-DFA4FBDC5A02}" type="presParOf" srcId="{78D29B84-F8B8-4E36-8437-0FE8B42EB840}" destId="{A98D13FF-3444-4731-9415-A390E5216752}" srcOrd="5" destOrd="0" presId="urn:microsoft.com/office/officeart/2005/8/layout/hierarchy3"/>
    <dgm:cxn modelId="{30B41027-49A4-4D53-BD36-4CCED17E184D}" type="presParOf" srcId="{78D29B84-F8B8-4E36-8437-0FE8B42EB840}" destId="{A1038513-08F6-464B-A12A-52594E434BE3}" srcOrd="6" destOrd="0" presId="urn:microsoft.com/office/officeart/2005/8/layout/hierarchy3"/>
    <dgm:cxn modelId="{C01A315B-63E9-44C2-9BBD-64F62B306E05}" type="presParOf" srcId="{78D29B84-F8B8-4E36-8437-0FE8B42EB840}" destId="{6B2D1538-09FF-47E4-81A9-238BC3395463}" srcOrd="7" destOrd="0" presId="urn:microsoft.com/office/officeart/2005/8/layout/hierarchy3"/>
    <dgm:cxn modelId="{51EA58F4-28FC-4B29-944A-189B5974A57A}" type="presParOf" srcId="{78D29B84-F8B8-4E36-8437-0FE8B42EB840}" destId="{EAA5FA8E-8795-4CB2-87AB-626D443F46E5}" srcOrd="8" destOrd="0" presId="urn:microsoft.com/office/officeart/2005/8/layout/hierarchy3"/>
    <dgm:cxn modelId="{84DB5D85-E05F-45A0-887B-85372187F76E}" type="presParOf" srcId="{78D29B84-F8B8-4E36-8437-0FE8B42EB840}" destId="{26D9BC91-9478-4105-846B-6BA30ADC2E8D}" srcOrd="9"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02FBFECC-6B0F-4E4B-AFBC-F5E42322427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BB01CBE0-8F64-4F38-B3AA-777D63A632C1}">
      <dgm:prSet phldrT="[文本]" custT="1"/>
      <dgm:spPr>
        <a:solidFill>
          <a:srgbClr val="6666FF"/>
        </a:solidFill>
      </dgm:spPr>
      <dgm:t>
        <a:bodyPr/>
        <a:lstStyle/>
        <a:p>
          <a:r>
            <a:rPr lang="zh-CN" altLang="en-US" sz="4000" b="1" dirty="0" smtClean="0">
              <a:effectLst/>
            </a:rPr>
            <a:t>（二）信息技术服务</a:t>
          </a:r>
          <a:endParaRPr lang="zh-CN" altLang="en-US" sz="4000" dirty="0"/>
        </a:p>
      </dgm:t>
    </dgm:pt>
    <dgm:pt modelId="{CE473224-5F28-43ED-A67C-D617C71D4740}" type="parTrans" cxnId="{1078339A-4CE9-4194-92ED-AD631F79DF02}">
      <dgm:prSet/>
      <dgm:spPr/>
      <dgm:t>
        <a:bodyPr/>
        <a:lstStyle/>
        <a:p>
          <a:endParaRPr lang="zh-CN" altLang="en-US"/>
        </a:p>
      </dgm:t>
    </dgm:pt>
    <dgm:pt modelId="{F559F9DE-6095-4EC8-9590-D32CE1A19E9F}" type="sibTrans" cxnId="{1078339A-4CE9-4194-92ED-AD631F79DF02}">
      <dgm:prSet/>
      <dgm:spPr/>
      <dgm:t>
        <a:bodyPr/>
        <a:lstStyle/>
        <a:p>
          <a:endParaRPr lang="zh-CN" altLang="en-US"/>
        </a:p>
      </dgm:t>
    </dgm:pt>
    <dgm:pt modelId="{F52906A0-C18E-48CE-BC14-837E700B9E3C}">
      <dgm:prSet phldrT="[文本]" custT="1"/>
      <dgm:spPr/>
      <dgm:t>
        <a:bodyPr/>
        <a:lstStyle/>
        <a:p>
          <a:pPr algn="l"/>
          <a:r>
            <a:rPr lang="zh-CN" altLang="en-US" sz="2800" b="1" dirty="0" smtClean="0">
              <a:solidFill>
                <a:srgbClr val="000000"/>
              </a:solidFill>
              <a:effectLst/>
            </a:rPr>
            <a:t>软件服务</a:t>
          </a:r>
          <a:endParaRPr lang="zh-CN" altLang="en-US" sz="2800" b="1" dirty="0">
            <a:solidFill>
              <a:srgbClr val="000000"/>
            </a:solidFill>
          </a:endParaRPr>
        </a:p>
      </dgm:t>
    </dgm:pt>
    <dgm:pt modelId="{661C68EE-15C4-4B1D-B2B2-FF2C362641F3}" type="parTrans" cxnId="{96485004-D5CA-42CE-8D71-92DD3535F0F3}">
      <dgm:prSet/>
      <dgm:spPr/>
      <dgm:t>
        <a:bodyPr/>
        <a:lstStyle/>
        <a:p>
          <a:endParaRPr lang="zh-CN" altLang="en-US"/>
        </a:p>
      </dgm:t>
    </dgm:pt>
    <dgm:pt modelId="{ECFC9179-8765-4666-AD7C-3C477D153655}" type="sibTrans" cxnId="{96485004-D5CA-42CE-8D71-92DD3535F0F3}">
      <dgm:prSet/>
      <dgm:spPr/>
      <dgm:t>
        <a:bodyPr/>
        <a:lstStyle/>
        <a:p>
          <a:endParaRPr lang="zh-CN" altLang="en-US"/>
        </a:p>
      </dgm:t>
    </dgm:pt>
    <dgm:pt modelId="{6714D363-0B2C-4E9E-8CD7-BC8B82E9EA1F}">
      <dgm:prSet phldrT="[文本]" custT="1"/>
      <dgm:spPr/>
      <dgm:t>
        <a:bodyPr/>
        <a:lstStyle/>
        <a:p>
          <a:pPr algn="l"/>
          <a:r>
            <a:rPr lang="zh-CN" altLang="en-US" sz="2800" b="1" dirty="0" smtClean="0">
              <a:solidFill>
                <a:srgbClr val="000000"/>
              </a:solidFill>
              <a:effectLst/>
            </a:rPr>
            <a:t>业务流程管理服务</a:t>
          </a:r>
        </a:p>
      </dgm:t>
    </dgm:pt>
    <dgm:pt modelId="{BAC0DCAE-BD89-4F68-AD68-EB839608FABF}" type="parTrans" cxnId="{6ABB8C5C-17E4-43CB-94F0-6DB151A31CA8}">
      <dgm:prSet/>
      <dgm:spPr/>
      <dgm:t>
        <a:bodyPr/>
        <a:lstStyle/>
        <a:p>
          <a:endParaRPr lang="zh-CN" altLang="en-US"/>
        </a:p>
      </dgm:t>
    </dgm:pt>
    <dgm:pt modelId="{649277D0-EED1-4586-AF16-C0B60AE3C812}" type="sibTrans" cxnId="{6ABB8C5C-17E4-43CB-94F0-6DB151A31CA8}">
      <dgm:prSet/>
      <dgm:spPr/>
      <dgm:t>
        <a:bodyPr/>
        <a:lstStyle/>
        <a:p>
          <a:endParaRPr lang="zh-CN" altLang="en-US"/>
        </a:p>
      </dgm:t>
    </dgm:pt>
    <dgm:pt modelId="{5CF298DF-27A7-4FA4-A426-AC5065869C5B}">
      <dgm:prSet custT="1"/>
      <dgm:spPr/>
      <dgm:t>
        <a:bodyPr/>
        <a:lstStyle/>
        <a:p>
          <a:pPr algn="l"/>
          <a:r>
            <a:rPr lang="zh-CN" altLang="en-US" sz="2800" b="1" dirty="0" smtClean="0">
              <a:solidFill>
                <a:srgbClr val="000000"/>
              </a:solidFill>
              <a:effectLst/>
            </a:rPr>
            <a:t>信息系统服务</a:t>
          </a:r>
        </a:p>
      </dgm:t>
    </dgm:pt>
    <dgm:pt modelId="{D38F194C-1714-4D71-BF53-7C088B9EF0D2}" type="parTrans" cxnId="{DE146B7A-DC47-400E-A477-C6907A1F3F8E}">
      <dgm:prSet/>
      <dgm:spPr/>
      <dgm:t>
        <a:bodyPr/>
        <a:lstStyle/>
        <a:p>
          <a:endParaRPr lang="zh-CN" altLang="en-US"/>
        </a:p>
      </dgm:t>
    </dgm:pt>
    <dgm:pt modelId="{BD98F48E-2218-4698-920D-037FA35E88B6}" type="sibTrans" cxnId="{DE146B7A-DC47-400E-A477-C6907A1F3F8E}">
      <dgm:prSet/>
      <dgm:spPr/>
      <dgm:t>
        <a:bodyPr/>
        <a:lstStyle/>
        <a:p>
          <a:endParaRPr lang="zh-CN" altLang="en-US"/>
        </a:p>
      </dgm:t>
    </dgm:pt>
    <dgm:pt modelId="{130D4118-C872-4BB0-B3C3-7ED54E40885D}">
      <dgm:prSet custT="1"/>
      <dgm:spPr/>
      <dgm:t>
        <a:bodyPr/>
        <a:lstStyle/>
        <a:p>
          <a:pPr algn="l"/>
          <a:r>
            <a:rPr lang="zh-CN" altLang="en-US" sz="2800" b="1" dirty="0" smtClean="0">
              <a:solidFill>
                <a:srgbClr val="000000"/>
              </a:solidFill>
              <a:effectLst/>
            </a:rPr>
            <a:t>电路设计及测试服务</a:t>
          </a:r>
        </a:p>
      </dgm:t>
    </dgm:pt>
    <dgm:pt modelId="{E3AEED25-4045-40E3-A1CA-5AF3408F66C6}" type="parTrans" cxnId="{CFCC204E-B7D0-480E-9B46-BD70A7BD411F}">
      <dgm:prSet/>
      <dgm:spPr/>
      <dgm:t>
        <a:bodyPr/>
        <a:lstStyle/>
        <a:p>
          <a:endParaRPr lang="zh-CN" altLang="en-US"/>
        </a:p>
      </dgm:t>
    </dgm:pt>
    <dgm:pt modelId="{5B674A31-FB18-420D-AFAD-CD27AC32B7B8}" type="sibTrans" cxnId="{CFCC204E-B7D0-480E-9B46-BD70A7BD411F}">
      <dgm:prSet/>
      <dgm:spPr/>
      <dgm:t>
        <a:bodyPr/>
        <a:lstStyle/>
        <a:p>
          <a:endParaRPr lang="zh-CN" altLang="en-US"/>
        </a:p>
      </dgm:t>
    </dgm:pt>
    <dgm:pt modelId="{55060086-4AFC-46CB-8114-92A09FA1117D}" type="pres">
      <dgm:prSet presAssocID="{02FBFECC-6B0F-4E4B-AFBC-F5E42322427A}" presName="diagram" presStyleCnt="0">
        <dgm:presLayoutVars>
          <dgm:chPref val="1"/>
          <dgm:dir/>
          <dgm:animOne val="branch"/>
          <dgm:animLvl val="lvl"/>
          <dgm:resizeHandles/>
        </dgm:presLayoutVars>
      </dgm:prSet>
      <dgm:spPr/>
      <dgm:t>
        <a:bodyPr/>
        <a:lstStyle/>
        <a:p>
          <a:endParaRPr lang="zh-CN" altLang="en-US"/>
        </a:p>
      </dgm:t>
    </dgm:pt>
    <dgm:pt modelId="{C0933E62-5786-4333-BF5B-6AA8F8D2DDA2}" type="pres">
      <dgm:prSet presAssocID="{BB01CBE0-8F64-4F38-B3AA-777D63A632C1}" presName="root" presStyleCnt="0"/>
      <dgm:spPr/>
    </dgm:pt>
    <dgm:pt modelId="{2147AE9B-0A4C-45A0-B6D4-7226F908AED5}" type="pres">
      <dgm:prSet presAssocID="{BB01CBE0-8F64-4F38-B3AA-777D63A632C1}" presName="rootComposite" presStyleCnt="0"/>
      <dgm:spPr/>
    </dgm:pt>
    <dgm:pt modelId="{79576005-9323-457D-8FC3-FF87AE0BCD21}" type="pres">
      <dgm:prSet presAssocID="{BB01CBE0-8F64-4F38-B3AA-777D63A632C1}" presName="rootText" presStyleLbl="node1" presStyleIdx="0" presStyleCnt="1" custScaleX="270808" custLinFactNeighborX="-40263" custLinFactNeighborY="17618"/>
      <dgm:spPr/>
      <dgm:t>
        <a:bodyPr/>
        <a:lstStyle/>
        <a:p>
          <a:endParaRPr lang="zh-CN" altLang="en-US"/>
        </a:p>
      </dgm:t>
    </dgm:pt>
    <dgm:pt modelId="{83ADECDA-76F7-4BE4-9BFF-4CAB9E4A2846}" type="pres">
      <dgm:prSet presAssocID="{BB01CBE0-8F64-4F38-B3AA-777D63A632C1}" presName="rootConnector" presStyleLbl="node1" presStyleIdx="0" presStyleCnt="1"/>
      <dgm:spPr/>
      <dgm:t>
        <a:bodyPr/>
        <a:lstStyle/>
        <a:p>
          <a:endParaRPr lang="zh-CN" altLang="en-US"/>
        </a:p>
      </dgm:t>
    </dgm:pt>
    <dgm:pt modelId="{78D29B84-F8B8-4E36-8437-0FE8B42EB840}" type="pres">
      <dgm:prSet presAssocID="{BB01CBE0-8F64-4F38-B3AA-777D63A632C1}" presName="childShape" presStyleCnt="0"/>
      <dgm:spPr/>
    </dgm:pt>
    <dgm:pt modelId="{D0B850B8-11DA-4A72-BA0F-0A4ED1709888}" type="pres">
      <dgm:prSet presAssocID="{661C68EE-15C4-4B1D-B2B2-FF2C362641F3}" presName="Name13" presStyleLbl="parChTrans1D2" presStyleIdx="0" presStyleCnt="4"/>
      <dgm:spPr/>
      <dgm:t>
        <a:bodyPr/>
        <a:lstStyle/>
        <a:p>
          <a:endParaRPr lang="zh-CN" altLang="en-US"/>
        </a:p>
      </dgm:t>
    </dgm:pt>
    <dgm:pt modelId="{189130F4-4BA0-47A1-9357-AF03FA39BDA4}" type="pres">
      <dgm:prSet presAssocID="{F52906A0-C18E-48CE-BC14-837E700B9E3C}" presName="childText" presStyleLbl="bgAcc1" presStyleIdx="0" presStyleCnt="4" custScaleX="198985" custScaleY="73719" custLinFactNeighborX="-37880" custLinFactNeighborY="18320">
        <dgm:presLayoutVars>
          <dgm:bulletEnabled val="1"/>
        </dgm:presLayoutVars>
      </dgm:prSet>
      <dgm:spPr/>
      <dgm:t>
        <a:bodyPr/>
        <a:lstStyle/>
        <a:p>
          <a:endParaRPr lang="zh-CN" altLang="en-US"/>
        </a:p>
      </dgm:t>
    </dgm:pt>
    <dgm:pt modelId="{8D84B0C0-C8D2-42B8-9290-3418CBBA1571}" type="pres">
      <dgm:prSet presAssocID="{E3AEED25-4045-40E3-A1CA-5AF3408F66C6}" presName="Name13" presStyleLbl="parChTrans1D2" presStyleIdx="1" presStyleCnt="4"/>
      <dgm:spPr/>
      <dgm:t>
        <a:bodyPr/>
        <a:lstStyle/>
        <a:p>
          <a:endParaRPr lang="zh-CN" altLang="en-US"/>
        </a:p>
      </dgm:t>
    </dgm:pt>
    <dgm:pt modelId="{DF64F532-D591-472F-8B9D-0BE08A91636B}" type="pres">
      <dgm:prSet presAssocID="{130D4118-C872-4BB0-B3C3-7ED54E40885D}" presName="childText" presStyleLbl="bgAcc1" presStyleIdx="1" presStyleCnt="4" custScaleX="197327" custScaleY="75114" custLinFactNeighborX="-36222" custLinFactNeighborY="14416">
        <dgm:presLayoutVars>
          <dgm:bulletEnabled val="1"/>
        </dgm:presLayoutVars>
      </dgm:prSet>
      <dgm:spPr/>
      <dgm:t>
        <a:bodyPr/>
        <a:lstStyle/>
        <a:p>
          <a:endParaRPr lang="zh-CN" altLang="en-US"/>
        </a:p>
      </dgm:t>
    </dgm:pt>
    <dgm:pt modelId="{9CA5E150-88F6-4659-BB44-E8186C20DE19}" type="pres">
      <dgm:prSet presAssocID="{D38F194C-1714-4D71-BF53-7C088B9EF0D2}" presName="Name13" presStyleLbl="parChTrans1D2" presStyleIdx="2" presStyleCnt="4"/>
      <dgm:spPr/>
      <dgm:t>
        <a:bodyPr/>
        <a:lstStyle/>
        <a:p>
          <a:endParaRPr lang="zh-CN" altLang="en-US"/>
        </a:p>
      </dgm:t>
    </dgm:pt>
    <dgm:pt modelId="{A98D13FF-3444-4731-9415-A390E5216752}" type="pres">
      <dgm:prSet presAssocID="{5CF298DF-27A7-4FA4-A426-AC5065869C5B}" presName="childText" presStyleLbl="bgAcc1" presStyleIdx="2" presStyleCnt="4" custScaleX="197327" custScaleY="74372" custLinFactNeighborX="-36222" custLinFactNeighborY="7259">
        <dgm:presLayoutVars>
          <dgm:bulletEnabled val="1"/>
        </dgm:presLayoutVars>
      </dgm:prSet>
      <dgm:spPr/>
      <dgm:t>
        <a:bodyPr/>
        <a:lstStyle/>
        <a:p>
          <a:endParaRPr lang="zh-CN" altLang="en-US"/>
        </a:p>
      </dgm:t>
    </dgm:pt>
    <dgm:pt modelId="{A1038513-08F6-464B-A12A-52594E434BE3}" type="pres">
      <dgm:prSet presAssocID="{BAC0DCAE-BD89-4F68-AD68-EB839608FABF}" presName="Name13" presStyleLbl="parChTrans1D2" presStyleIdx="3" presStyleCnt="4"/>
      <dgm:spPr/>
      <dgm:t>
        <a:bodyPr/>
        <a:lstStyle/>
        <a:p>
          <a:endParaRPr lang="zh-CN" altLang="en-US"/>
        </a:p>
      </dgm:t>
    </dgm:pt>
    <dgm:pt modelId="{6B2D1538-09FF-47E4-81A9-238BC3395463}" type="pres">
      <dgm:prSet presAssocID="{6714D363-0B2C-4E9E-8CD7-BC8B82E9EA1F}" presName="childText" presStyleLbl="bgAcc1" presStyleIdx="3" presStyleCnt="4" custScaleX="194177" custScaleY="70495" custLinFactNeighborX="-36703" custLinFactNeighborY="65">
        <dgm:presLayoutVars>
          <dgm:bulletEnabled val="1"/>
        </dgm:presLayoutVars>
      </dgm:prSet>
      <dgm:spPr/>
      <dgm:t>
        <a:bodyPr/>
        <a:lstStyle/>
        <a:p>
          <a:endParaRPr lang="zh-CN" altLang="en-US"/>
        </a:p>
      </dgm:t>
    </dgm:pt>
  </dgm:ptLst>
  <dgm:cxnLst>
    <dgm:cxn modelId="{CFCC204E-B7D0-480E-9B46-BD70A7BD411F}" srcId="{BB01CBE0-8F64-4F38-B3AA-777D63A632C1}" destId="{130D4118-C872-4BB0-B3C3-7ED54E40885D}" srcOrd="1" destOrd="0" parTransId="{E3AEED25-4045-40E3-A1CA-5AF3408F66C6}" sibTransId="{5B674A31-FB18-420D-AFAD-CD27AC32B7B8}"/>
    <dgm:cxn modelId="{46E1984F-2DF5-4605-81A6-EB6783486DB2}" type="presOf" srcId="{E3AEED25-4045-40E3-A1CA-5AF3408F66C6}" destId="{8D84B0C0-C8D2-42B8-9290-3418CBBA1571}" srcOrd="0" destOrd="0" presId="urn:microsoft.com/office/officeart/2005/8/layout/hierarchy3"/>
    <dgm:cxn modelId="{B72723CE-3C3B-4CEC-84DC-1CB5FB2620EA}" type="presOf" srcId="{130D4118-C872-4BB0-B3C3-7ED54E40885D}" destId="{DF64F532-D591-472F-8B9D-0BE08A91636B}" srcOrd="0" destOrd="0" presId="urn:microsoft.com/office/officeart/2005/8/layout/hierarchy3"/>
    <dgm:cxn modelId="{1078339A-4CE9-4194-92ED-AD631F79DF02}" srcId="{02FBFECC-6B0F-4E4B-AFBC-F5E42322427A}" destId="{BB01CBE0-8F64-4F38-B3AA-777D63A632C1}" srcOrd="0" destOrd="0" parTransId="{CE473224-5F28-43ED-A67C-D617C71D4740}" sibTransId="{F559F9DE-6095-4EC8-9590-D32CE1A19E9F}"/>
    <dgm:cxn modelId="{C42EF4FB-8DD3-431E-8B5C-D6D0C855A6B5}" type="presOf" srcId="{02FBFECC-6B0F-4E4B-AFBC-F5E42322427A}" destId="{55060086-4AFC-46CB-8114-92A09FA1117D}" srcOrd="0" destOrd="0" presId="urn:microsoft.com/office/officeart/2005/8/layout/hierarchy3"/>
    <dgm:cxn modelId="{523C57C6-D5F1-48AA-AAF3-B8F85393AF2A}" type="presOf" srcId="{5CF298DF-27A7-4FA4-A426-AC5065869C5B}" destId="{A98D13FF-3444-4731-9415-A390E5216752}" srcOrd="0" destOrd="0" presId="urn:microsoft.com/office/officeart/2005/8/layout/hierarchy3"/>
    <dgm:cxn modelId="{DB3EE389-9B82-477C-B5F1-3EE5BD3DCABD}" type="presOf" srcId="{6714D363-0B2C-4E9E-8CD7-BC8B82E9EA1F}" destId="{6B2D1538-09FF-47E4-81A9-238BC3395463}" srcOrd="0" destOrd="0" presId="urn:microsoft.com/office/officeart/2005/8/layout/hierarchy3"/>
    <dgm:cxn modelId="{2EA4570D-9ED1-4497-8479-90C8C52EFE3E}" type="presOf" srcId="{BAC0DCAE-BD89-4F68-AD68-EB839608FABF}" destId="{A1038513-08F6-464B-A12A-52594E434BE3}" srcOrd="0" destOrd="0" presId="urn:microsoft.com/office/officeart/2005/8/layout/hierarchy3"/>
    <dgm:cxn modelId="{DE146B7A-DC47-400E-A477-C6907A1F3F8E}" srcId="{BB01CBE0-8F64-4F38-B3AA-777D63A632C1}" destId="{5CF298DF-27A7-4FA4-A426-AC5065869C5B}" srcOrd="2" destOrd="0" parTransId="{D38F194C-1714-4D71-BF53-7C088B9EF0D2}" sibTransId="{BD98F48E-2218-4698-920D-037FA35E88B6}"/>
    <dgm:cxn modelId="{3CFF83DA-654F-40B2-AB4E-231D8ADC3FC2}" type="presOf" srcId="{BB01CBE0-8F64-4F38-B3AA-777D63A632C1}" destId="{79576005-9323-457D-8FC3-FF87AE0BCD21}" srcOrd="0" destOrd="0" presId="urn:microsoft.com/office/officeart/2005/8/layout/hierarchy3"/>
    <dgm:cxn modelId="{7FCFD202-1813-45B7-90CE-E2D6A7445C63}" type="presOf" srcId="{D38F194C-1714-4D71-BF53-7C088B9EF0D2}" destId="{9CA5E150-88F6-4659-BB44-E8186C20DE19}" srcOrd="0" destOrd="0" presId="urn:microsoft.com/office/officeart/2005/8/layout/hierarchy3"/>
    <dgm:cxn modelId="{A6B13469-2228-47F1-991F-67D7D18B478B}" type="presOf" srcId="{BB01CBE0-8F64-4F38-B3AA-777D63A632C1}" destId="{83ADECDA-76F7-4BE4-9BFF-4CAB9E4A2846}" srcOrd="1" destOrd="0" presId="urn:microsoft.com/office/officeart/2005/8/layout/hierarchy3"/>
    <dgm:cxn modelId="{96485004-D5CA-42CE-8D71-92DD3535F0F3}" srcId="{BB01CBE0-8F64-4F38-B3AA-777D63A632C1}" destId="{F52906A0-C18E-48CE-BC14-837E700B9E3C}" srcOrd="0" destOrd="0" parTransId="{661C68EE-15C4-4B1D-B2B2-FF2C362641F3}" sibTransId="{ECFC9179-8765-4666-AD7C-3C477D153655}"/>
    <dgm:cxn modelId="{9FF2D9E5-A1C6-47C8-9982-73C59729666A}" type="presOf" srcId="{661C68EE-15C4-4B1D-B2B2-FF2C362641F3}" destId="{D0B850B8-11DA-4A72-BA0F-0A4ED1709888}" srcOrd="0" destOrd="0" presId="urn:microsoft.com/office/officeart/2005/8/layout/hierarchy3"/>
    <dgm:cxn modelId="{FAC601A8-C69B-43A7-8798-3664ADC058B7}" type="presOf" srcId="{F52906A0-C18E-48CE-BC14-837E700B9E3C}" destId="{189130F4-4BA0-47A1-9357-AF03FA39BDA4}" srcOrd="0" destOrd="0" presId="urn:microsoft.com/office/officeart/2005/8/layout/hierarchy3"/>
    <dgm:cxn modelId="{6ABB8C5C-17E4-43CB-94F0-6DB151A31CA8}" srcId="{BB01CBE0-8F64-4F38-B3AA-777D63A632C1}" destId="{6714D363-0B2C-4E9E-8CD7-BC8B82E9EA1F}" srcOrd="3" destOrd="0" parTransId="{BAC0DCAE-BD89-4F68-AD68-EB839608FABF}" sibTransId="{649277D0-EED1-4586-AF16-C0B60AE3C812}"/>
    <dgm:cxn modelId="{7EA0EC96-0166-4072-89CF-766A2EE0C608}" type="presParOf" srcId="{55060086-4AFC-46CB-8114-92A09FA1117D}" destId="{C0933E62-5786-4333-BF5B-6AA8F8D2DDA2}" srcOrd="0" destOrd="0" presId="urn:microsoft.com/office/officeart/2005/8/layout/hierarchy3"/>
    <dgm:cxn modelId="{9F4B0935-F2FC-4DCC-8099-627A2907E1C4}" type="presParOf" srcId="{C0933E62-5786-4333-BF5B-6AA8F8D2DDA2}" destId="{2147AE9B-0A4C-45A0-B6D4-7226F908AED5}" srcOrd="0" destOrd="0" presId="urn:microsoft.com/office/officeart/2005/8/layout/hierarchy3"/>
    <dgm:cxn modelId="{0601335F-29FF-4A07-BCD3-D42457F4F4F1}" type="presParOf" srcId="{2147AE9B-0A4C-45A0-B6D4-7226F908AED5}" destId="{79576005-9323-457D-8FC3-FF87AE0BCD21}" srcOrd="0" destOrd="0" presId="urn:microsoft.com/office/officeart/2005/8/layout/hierarchy3"/>
    <dgm:cxn modelId="{1414A206-D7FC-4184-8230-578EBD778F1A}" type="presParOf" srcId="{2147AE9B-0A4C-45A0-B6D4-7226F908AED5}" destId="{83ADECDA-76F7-4BE4-9BFF-4CAB9E4A2846}" srcOrd="1" destOrd="0" presId="urn:microsoft.com/office/officeart/2005/8/layout/hierarchy3"/>
    <dgm:cxn modelId="{DBB4FA19-58AE-4E63-864A-C6874B02D754}" type="presParOf" srcId="{C0933E62-5786-4333-BF5B-6AA8F8D2DDA2}" destId="{78D29B84-F8B8-4E36-8437-0FE8B42EB840}" srcOrd="1" destOrd="0" presId="urn:microsoft.com/office/officeart/2005/8/layout/hierarchy3"/>
    <dgm:cxn modelId="{0CEB5953-DDC6-4173-BE71-38CCC4725C1E}" type="presParOf" srcId="{78D29B84-F8B8-4E36-8437-0FE8B42EB840}" destId="{D0B850B8-11DA-4A72-BA0F-0A4ED1709888}" srcOrd="0" destOrd="0" presId="urn:microsoft.com/office/officeart/2005/8/layout/hierarchy3"/>
    <dgm:cxn modelId="{C3FCE11F-CD9D-43AC-9099-7DFDB001EE3C}" type="presParOf" srcId="{78D29B84-F8B8-4E36-8437-0FE8B42EB840}" destId="{189130F4-4BA0-47A1-9357-AF03FA39BDA4}" srcOrd="1" destOrd="0" presId="urn:microsoft.com/office/officeart/2005/8/layout/hierarchy3"/>
    <dgm:cxn modelId="{C0FCDA02-20B5-4403-91C2-895F4C7551D3}" type="presParOf" srcId="{78D29B84-F8B8-4E36-8437-0FE8B42EB840}" destId="{8D84B0C0-C8D2-42B8-9290-3418CBBA1571}" srcOrd="2" destOrd="0" presId="urn:microsoft.com/office/officeart/2005/8/layout/hierarchy3"/>
    <dgm:cxn modelId="{25FD5FC1-5E61-44F8-B899-69F0AF186182}" type="presParOf" srcId="{78D29B84-F8B8-4E36-8437-0FE8B42EB840}" destId="{DF64F532-D591-472F-8B9D-0BE08A91636B}" srcOrd="3" destOrd="0" presId="urn:microsoft.com/office/officeart/2005/8/layout/hierarchy3"/>
    <dgm:cxn modelId="{7B6470D8-7E45-47BC-B8AB-8967F040A20A}" type="presParOf" srcId="{78D29B84-F8B8-4E36-8437-0FE8B42EB840}" destId="{9CA5E150-88F6-4659-BB44-E8186C20DE19}" srcOrd="4" destOrd="0" presId="urn:microsoft.com/office/officeart/2005/8/layout/hierarchy3"/>
    <dgm:cxn modelId="{4743B935-FF4D-4721-AB14-6ADF81359361}" type="presParOf" srcId="{78D29B84-F8B8-4E36-8437-0FE8B42EB840}" destId="{A98D13FF-3444-4731-9415-A390E5216752}" srcOrd="5" destOrd="0" presId="urn:microsoft.com/office/officeart/2005/8/layout/hierarchy3"/>
    <dgm:cxn modelId="{01D7D18B-9AF1-4A6F-8F98-C34FF315DD16}" type="presParOf" srcId="{78D29B84-F8B8-4E36-8437-0FE8B42EB840}" destId="{A1038513-08F6-464B-A12A-52594E434BE3}" srcOrd="6" destOrd="0" presId="urn:microsoft.com/office/officeart/2005/8/layout/hierarchy3"/>
    <dgm:cxn modelId="{0CEA852B-C83E-4A82-81D1-174CE82C946F}" type="presParOf" srcId="{78D29B84-F8B8-4E36-8437-0FE8B42EB840}" destId="{6B2D1538-09FF-47E4-81A9-238BC3395463}" srcOrd="7"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02FBFECC-6B0F-4E4B-AFBC-F5E42322427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BB01CBE0-8F64-4F38-B3AA-777D63A632C1}">
      <dgm:prSet phldrT="[文本]" custT="1"/>
      <dgm:spPr>
        <a:solidFill>
          <a:srgbClr val="6666FF"/>
        </a:solidFill>
      </dgm:spPr>
      <dgm:t>
        <a:bodyPr/>
        <a:lstStyle/>
        <a:p>
          <a:r>
            <a:rPr lang="zh-CN" altLang="en-US" sz="4000" b="1" dirty="0" smtClean="0">
              <a:effectLst/>
            </a:rPr>
            <a:t>（三）文化创意服务</a:t>
          </a:r>
          <a:endParaRPr lang="zh-CN" altLang="en-US" sz="4000" dirty="0"/>
        </a:p>
      </dgm:t>
    </dgm:pt>
    <dgm:pt modelId="{CE473224-5F28-43ED-A67C-D617C71D4740}" type="parTrans" cxnId="{1078339A-4CE9-4194-92ED-AD631F79DF02}">
      <dgm:prSet/>
      <dgm:spPr/>
      <dgm:t>
        <a:bodyPr/>
        <a:lstStyle/>
        <a:p>
          <a:endParaRPr lang="zh-CN" altLang="en-US"/>
        </a:p>
      </dgm:t>
    </dgm:pt>
    <dgm:pt modelId="{F559F9DE-6095-4EC8-9590-D32CE1A19E9F}" type="sibTrans" cxnId="{1078339A-4CE9-4194-92ED-AD631F79DF02}">
      <dgm:prSet/>
      <dgm:spPr/>
      <dgm:t>
        <a:bodyPr/>
        <a:lstStyle/>
        <a:p>
          <a:endParaRPr lang="zh-CN" altLang="en-US"/>
        </a:p>
      </dgm:t>
    </dgm:pt>
    <dgm:pt modelId="{F52906A0-C18E-48CE-BC14-837E700B9E3C}">
      <dgm:prSet phldrT="[文本]"/>
      <dgm:spPr/>
      <dgm:t>
        <a:bodyPr/>
        <a:lstStyle/>
        <a:p>
          <a:pPr algn="l"/>
          <a:r>
            <a:rPr lang="zh-CN" altLang="zh-CN" b="1" dirty="0" smtClean="0">
              <a:solidFill>
                <a:srgbClr val="000000"/>
              </a:solidFill>
              <a:effectLst/>
            </a:rPr>
            <a:t>设计服务</a:t>
          </a:r>
          <a:endParaRPr lang="zh-CN" altLang="en-US" b="1" dirty="0">
            <a:solidFill>
              <a:srgbClr val="000000"/>
            </a:solidFill>
          </a:endParaRPr>
        </a:p>
      </dgm:t>
    </dgm:pt>
    <dgm:pt modelId="{661C68EE-15C4-4B1D-B2B2-FF2C362641F3}" type="parTrans" cxnId="{96485004-D5CA-42CE-8D71-92DD3535F0F3}">
      <dgm:prSet/>
      <dgm:spPr/>
      <dgm:t>
        <a:bodyPr/>
        <a:lstStyle/>
        <a:p>
          <a:endParaRPr lang="zh-CN" altLang="en-US"/>
        </a:p>
      </dgm:t>
    </dgm:pt>
    <dgm:pt modelId="{ECFC9179-8765-4666-AD7C-3C477D153655}" type="sibTrans" cxnId="{96485004-D5CA-42CE-8D71-92DD3535F0F3}">
      <dgm:prSet/>
      <dgm:spPr/>
      <dgm:t>
        <a:bodyPr/>
        <a:lstStyle/>
        <a:p>
          <a:endParaRPr lang="zh-CN" altLang="en-US"/>
        </a:p>
      </dgm:t>
    </dgm:pt>
    <dgm:pt modelId="{6714D363-0B2C-4E9E-8CD7-BC8B82E9EA1F}">
      <dgm:prSet phldrT="[文本]"/>
      <dgm:spPr/>
      <dgm:t>
        <a:bodyPr/>
        <a:lstStyle/>
        <a:p>
          <a:pPr algn="l"/>
          <a:r>
            <a:rPr lang="zh-CN" altLang="zh-CN" b="1" dirty="0" smtClean="0">
              <a:solidFill>
                <a:srgbClr val="000000"/>
              </a:solidFill>
              <a:effectLst/>
            </a:rPr>
            <a:t>广告服务</a:t>
          </a:r>
          <a:endParaRPr lang="zh-CN" altLang="en-US" b="1" dirty="0" smtClean="0">
            <a:solidFill>
              <a:srgbClr val="000000"/>
            </a:solidFill>
            <a:effectLst/>
          </a:endParaRPr>
        </a:p>
      </dgm:t>
    </dgm:pt>
    <dgm:pt modelId="{BAC0DCAE-BD89-4F68-AD68-EB839608FABF}" type="parTrans" cxnId="{6ABB8C5C-17E4-43CB-94F0-6DB151A31CA8}">
      <dgm:prSet/>
      <dgm:spPr/>
      <dgm:t>
        <a:bodyPr/>
        <a:lstStyle/>
        <a:p>
          <a:endParaRPr lang="zh-CN" altLang="en-US"/>
        </a:p>
      </dgm:t>
    </dgm:pt>
    <dgm:pt modelId="{649277D0-EED1-4586-AF16-C0B60AE3C812}" type="sibTrans" cxnId="{6ABB8C5C-17E4-43CB-94F0-6DB151A31CA8}">
      <dgm:prSet/>
      <dgm:spPr/>
      <dgm:t>
        <a:bodyPr/>
        <a:lstStyle/>
        <a:p>
          <a:endParaRPr lang="zh-CN" altLang="en-US"/>
        </a:p>
      </dgm:t>
    </dgm:pt>
    <dgm:pt modelId="{5CF298DF-27A7-4FA4-A426-AC5065869C5B}">
      <dgm:prSet/>
      <dgm:spPr/>
      <dgm:t>
        <a:bodyPr/>
        <a:lstStyle/>
        <a:p>
          <a:pPr algn="l"/>
          <a:r>
            <a:rPr lang="zh-CN" altLang="zh-CN" b="1" dirty="0" smtClean="0">
              <a:solidFill>
                <a:srgbClr val="000000"/>
              </a:solidFill>
              <a:effectLst/>
            </a:rPr>
            <a:t>知识产权服务</a:t>
          </a:r>
          <a:endParaRPr lang="zh-CN" altLang="en-US" b="1" dirty="0" smtClean="0">
            <a:solidFill>
              <a:srgbClr val="000000"/>
            </a:solidFill>
            <a:effectLst/>
          </a:endParaRPr>
        </a:p>
      </dgm:t>
    </dgm:pt>
    <dgm:pt modelId="{D38F194C-1714-4D71-BF53-7C088B9EF0D2}" type="parTrans" cxnId="{DE146B7A-DC47-400E-A477-C6907A1F3F8E}">
      <dgm:prSet/>
      <dgm:spPr/>
      <dgm:t>
        <a:bodyPr/>
        <a:lstStyle/>
        <a:p>
          <a:endParaRPr lang="zh-CN" altLang="en-US"/>
        </a:p>
      </dgm:t>
    </dgm:pt>
    <dgm:pt modelId="{BD98F48E-2218-4698-920D-037FA35E88B6}" type="sibTrans" cxnId="{DE146B7A-DC47-400E-A477-C6907A1F3F8E}">
      <dgm:prSet/>
      <dgm:spPr/>
      <dgm:t>
        <a:bodyPr/>
        <a:lstStyle/>
        <a:p>
          <a:endParaRPr lang="zh-CN" altLang="en-US"/>
        </a:p>
      </dgm:t>
    </dgm:pt>
    <dgm:pt modelId="{130D4118-C872-4BB0-B3C3-7ED54E40885D}">
      <dgm:prSet/>
      <dgm:spPr/>
      <dgm:t>
        <a:bodyPr/>
        <a:lstStyle/>
        <a:p>
          <a:pPr algn="l"/>
          <a:r>
            <a:rPr lang="zh-CN" altLang="zh-CN" b="1" dirty="0" smtClean="0">
              <a:solidFill>
                <a:srgbClr val="000000"/>
              </a:solidFill>
              <a:effectLst/>
            </a:rPr>
            <a:t>商标和著作权转让服务</a:t>
          </a:r>
          <a:endParaRPr lang="zh-CN" altLang="en-US" b="1" dirty="0" smtClean="0">
            <a:solidFill>
              <a:srgbClr val="000000"/>
            </a:solidFill>
            <a:effectLst/>
          </a:endParaRPr>
        </a:p>
      </dgm:t>
    </dgm:pt>
    <dgm:pt modelId="{E3AEED25-4045-40E3-A1CA-5AF3408F66C6}" type="parTrans" cxnId="{CFCC204E-B7D0-480E-9B46-BD70A7BD411F}">
      <dgm:prSet/>
      <dgm:spPr/>
      <dgm:t>
        <a:bodyPr/>
        <a:lstStyle/>
        <a:p>
          <a:endParaRPr lang="zh-CN" altLang="en-US"/>
        </a:p>
      </dgm:t>
    </dgm:pt>
    <dgm:pt modelId="{5B674A31-FB18-420D-AFAD-CD27AC32B7B8}" type="sibTrans" cxnId="{CFCC204E-B7D0-480E-9B46-BD70A7BD411F}">
      <dgm:prSet/>
      <dgm:spPr/>
      <dgm:t>
        <a:bodyPr/>
        <a:lstStyle/>
        <a:p>
          <a:endParaRPr lang="zh-CN" altLang="en-US"/>
        </a:p>
      </dgm:t>
    </dgm:pt>
    <dgm:pt modelId="{801A3D5E-2462-4687-AE57-E00574313B98}">
      <dgm:prSet/>
      <dgm:spPr/>
      <dgm:t>
        <a:bodyPr/>
        <a:lstStyle/>
        <a:p>
          <a:pPr algn="l"/>
          <a:r>
            <a:rPr lang="zh-CN" altLang="zh-CN" b="1" smtClean="0">
              <a:solidFill>
                <a:srgbClr val="000000"/>
              </a:solidFill>
              <a:effectLst/>
            </a:rPr>
            <a:t>会议展览服务</a:t>
          </a:r>
          <a:endParaRPr lang="zh-CN" altLang="en-US" b="1" dirty="0">
            <a:solidFill>
              <a:srgbClr val="000000"/>
            </a:solidFill>
          </a:endParaRPr>
        </a:p>
      </dgm:t>
    </dgm:pt>
    <dgm:pt modelId="{4DA62E04-0986-46D9-9677-F25796EA211F}" type="parTrans" cxnId="{E2191BB9-50C6-4F81-9454-4991A51605ED}">
      <dgm:prSet/>
      <dgm:spPr/>
      <dgm:t>
        <a:bodyPr/>
        <a:lstStyle/>
        <a:p>
          <a:endParaRPr lang="zh-CN" altLang="en-US"/>
        </a:p>
      </dgm:t>
    </dgm:pt>
    <dgm:pt modelId="{3592DA3A-0B92-4CB2-BE70-C60D2ADC3803}" type="sibTrans" cxnId="{E2191BB9-50C6-4F81-9454-4991A51605ED}">
      <dgm:prSet/>
      <dgm:spPr/>
      <dgm:t>
        <a:bodyPr/>
        <a:lstStyle/>
        <a:p>
          <a:endParaRPr lang="zh-CN" altLang="en-US"/>
        </a:p>
      </dgm:t>
    </dgm:pt>
    <dgm:pt modelId="{55060086-4AFC-46CB-8114-92A09FA1117D}" type="pres">
      <dgm:prSet presAssocID="{02FBFECC-6B0F-4E4B-AFBC-F5E42322427A}" presName="diagram" presStyleCnt="0">
        <dgm:presLayoutVars>
          <dgm:chPref val="1"/>
          <dgm:dir/>
          <dgm:animOne val="branch"/>
          <dgm:animLvl val="lvl"/>
          <dgm:resizeHandles/>
        </dgm:presLayoutVars>
      </dgm:prSet>
      <dgm:spPr/>
      <dgm:t>
        <a:bodyPr/>
        <a:lstStyle/>
        <a:p>
          <a:endParaRPr lang="zh-CN" altLang="en-US"/>
        </a:p>
      </dgm:t>
    </dgm:pt>
    <dgm:pt modelId="{C0933E62-5786-4333-BF5B-6AA8F8D2DDA2}" type="pres">
      <dgm:prSet presAssocID="{BB01CBE0-8F64-4F38-B3AA-777D63A632C1}" presName="root" presStyleCnt="0"/>
      <dgm:spPr/>
    </dgm:pt>
    <dgm:pt modelId="{2147AE9B-0A4C-45A0-B6D4-7226F908AED5}" type="pres">
      <dgm:prSet presAssocID="{BB01CBE0-8F64-4F38-B3AA-777D63A632C1}" presName="rootComposite" presStyleCnt="0"/>
      <dgm:spPr/>
    </dgm:pt>
    <dgm:pt modelId="{79576005-9323-457D-8FC3-FF87AE0BCD21}" type="pres">
      <dgm:prSet presAssocID="{BB01CBE0-8F64-4F38-B3AA-777D63A632C1}" presName="rootText" presStyleLbl="node1" presStyleIdx="0" presStyleCnt="1" custScaleX="270808" custLinFactNeighborX="-40263" custLinFactNeighborY="17618"/>
      <dgm:spPr/>
      <dgm:t>
        <a:bodyPr/>
        <a:lstStyle/>
        <a:p>
          <a:endParaRPr lang="zh-CN" altLang="en-US"/>
        </a:p>
      </dgm:t>
    </dgm:pt>
    <dgm:pt modelId="{83ADECDA-76F7-4BE4-9BFF-4CAB9E4A2846}" type="pres">
      <dgm:prSet presAssocID="{BB01CBE0-8F64-4F38-B3AA-777D63A632C1}" presName="rootConnector" presStyleLbl="node1" presStyleIdx="0" presStyleCnt="1"/>
      <dgm:spPr/>
      <dgm:t>
        <a:bodyPr/>
        <a:lstStyle/>
        <a:p>
          <a:endParaRPr lang="zh-CN" altLang="en-US"/>
        </a:p>
      </dgm:t>
    </dgm:pt>
    <dgm:pt modelId="{78D29B84-F8B8-4E36-8437-0FE8B42EB840}" type="pres">
      <dgm:prSet presAssocID="{BB01CBE0-8F64-4F38-B3AA-777D63A632C1}" presName="childShape" presStyleCnt="0"/>
      <dgm:spPr/>
    </dgm:pt>
    <dgm:pt modelId="{D0B850B8-11DA-4A72-BA0F-0A4ED1709888}" type="pres">
      <dgm:prSet presAssocID="{661C68EE-15C4-4B1D-B2B2-FF2C362641F3}" presName="Name13" presStyleLbl="parChTrans1D2" presStyleIdx="0" presStyleCnt="5"/>
      <dgm:spPr/>
      <dgm:t>
        <a:bodyPr/>
        <a:lstStyle/>
        <a:p>
          <a:endParaRPr lang="zh-CN" altLang="en-US"/>
        </a:p>
      </dgm:t>
    </dgm:pt>
    <dgm:pt modelId="{189130F4-4BA0-47A1-9357-AF03FA39BDA4}" type="pres">
      <dgm:prSet presAssocID="{F52906A0-C18E-48CE-BC14-837E700B9E3C}" presName="childText" presStyleLbl="bgAcc1" presStyleIdx="0" presStyleCnt="5" custScaleX="198985" custScaleY="73719" custLinFactNeighborX="-43315" custLinFactNeighborY="18320">
        <dgm:presLayoutVars>
          <dgm:bulletEnabled val="1"/>
        </dgm:presLayoutVars>
      </dgm:prSet>
      <dgm:spPr/>
      <dgm:t>
        <a:bodyPr/>
        <a:lstStyle/>
        <a:p>
          <a:endParaRPr lang="zh-CN" altLang="en-US"/>
        </a:p>
      </dgm:t>
    </dgm:pt>
    <dgm:pt modelId="{8D84B0C0-C8D2-42B8-9290-3418CBBA1571}" type="pres">
      <dgm:prSet presAssocID="{E3AEED25-4045-40E3-A1CA-5AF3408F66C6}" presName="Name13" presStyleLbl="parChTrans1D2" presStyleIdx="1" presStyleCnt="5"/>
      <dgm:spPr/>
      <dgm:t>
        <a:bodyPr/>
        <a:lstStyle/>
        <a:p>
          <a:endParaRPr lang="zh-CN" altLang="en-US"/>
        </a:p>
      </dgm:t>
    </dgm:pt>
    <dgm:pt modelId="{DF64F532-D591-472F-8B9D-0BE08A91636B}" type="pres">
      <dgm:prSet presAssocID="{130D4118-C872-4BB0-B3C3-7ED54E40885D}" presName="childText" presStyleLbl="bgAcc1" presStyleIdx="1" presStyleCnt="5" custScaleX="197327" custScaleY="75114" custLinFactNeighborX="-43315" custLinFactNeighborY="17789">
        <dgm:presLayoutVars>
          <dgm:bulletEnabled val="1"/>
        </dgm:presLayoutVars>
      </dgm:prSet>
      <dgm:spPr/>
      <dgm:t>
        <a:bodyPr/>
        <a:lstStyle/>
        <a:p>
          <a:endParaRPr lang="zh-CN" altLang="en-US"/>
        </a:p>
      </dgm:t>
    </dgm:pt>
    <dgm:pt modelId="{9CA5E150-88F6-4659-BB44-E8186C20DE19}" type="pres">
      <dgm:prSet presAssocID="{D38F194C-1714-4D71-BF53-7C088B9EF0D2}" presName="Name13" presStyleLbl="parChTrans1D2" presStyleIdx="2" presStyleCnt="5"/>
      <dgm:spPr/>
      <dgm:t>
        <a:bodyPr/>
        <a:lstStyle/>
        <a:p>
          <a:endParaRPr lang="zh-CN" altLang="en-US"/>
        </a:p>
      </dgm:t>
    </dgm:pt>
    <dgm:pt modelId="{A98D13FF-3444-4731-9415-A390E5216752}" type="pres">
      <dgm:prSet presAssocID="{5CF298DF-27A7-4FA4-A426-AC5065869C5B}" presName="childText" presStyleLbl="bgAcc1" presStyleIdx="2" presStyleCnt="5" custScaleX="197327" custScaleY="74372" custLinFactNeighborX="-43315" custLinFactNeighborY="18491">
        <dgm:presLayoutVars>
          <dgm:bulletEnabled val="1"/>
        </dgm:presLayoutVars>
      </dgm:prSet>
      <dgm:spPr/>
      <dgm:t>
        <a:bodyPr/>
        <a:lstStyle/>
        <a:p>
          <a:endParaRPr lang="zh-CN" altLang="en-US"/>
        </a:p>
      </dgm:t>
    </dgm:pt>
    <dgm:pt modelId="{A1038513-08F6-464B-A12A-52594E434BE3}" type="pres">
      <dgm:prSet presAssocID="{BAC0DCAE-BD89-4F68-AD68-EB839608FABF}" presName="Name13" presStyleLbl="parChTrans1D2" presStyleIdx="3" presStyleCnt="5"/>
      <dgm:spPr/>
      <dgm:t>
        <a:bodyPr/>
        <a:lstStyle/>
        <a:p>
          <a:endParaRPr lang="zh-CN" altLang="en-US"/>
        </a:p>
      </dgm:t>
    </dgm:pt>
    <dgm:pt modelId="{6B2D1538-09FF-47E4-81A9-238BC3395463}" type="pres">
      <dgm:prSet presAssocID="{6714D363-0B2C-4E9E-8CD7-BC8B82E9EA1F}" presName="childText" presStyleLbl="bgAcc1" presStyleIdx="3" presStyleCnt="5" custScaleX="194177" custScaleY="70495" custLinFactNeighborX="-43315" custLinFactNeighborY="10215">
        <dgm:presLayoutVars>
          <dgm:bulletEnabled val="1"/>
        </dgm:presLayoutVars>
      </dgm:prSet>
      <dgm:spPr/>
      <dgm:t>
        <a:bodyPr/>
        <a:lstStyle/>
        <a:p>
          <a:endParaRPr lang="zh-CN" altLang="en-US"/>
        </a:p>
      </dgm:t>
    </dgm:pt>
    <dgm:pt modelId="{EAA5FA8E-8795-4CB2-87AB-626D443F46E5}" type="pres">
      <dgm:prSet presAssocID="{4DA62E04-0986-46D9-9677-F25796EA211F}" presName="Name13" presStyleLbl="parChTrans1D2" presStyleIdx="4" presStyleCnt="5"/>
      <dgm:spPr/>
      <dgm:t>
        <a:bodyPr/>
        <a:lstStyle/>
        <a:p>
          <a:endParaRPr lang="zh-CN" altLang="en-US"/>
        </a:p>
      </dgm:t>
    </dgm:pt>
    <dgm:pt modelId="{26D9BC91-9478-4105-846B-6BA30ADC2E8D}" type="pres">
      <dgm:prSet presAssocID="{801A3D5E-2462-4687-AE57-E00574313B98}" presName="childText" presStyleLbl="bgAcc1" presStyleIdx="4" presStyleCnt="5" custScaleX="194333" custScaleY="70856" custLinFactNeighborX="-43315" custLinFactNeighborY="2690">
        <dgm:presLayoutVars>
          <dgm:bulletEnabled val="1"/>
        </dgm:presLayoutVars>
      </dgm:prSet>
      <dgm:spPr/>
      <dgm:t>
        <a:bodyPr/>
        <a:lstStyle/>
        <a:p>
          <a:endParaRPr lang="zh-CN" altLang="en-US"/>
        </a:p>
      </dgm:t>
    </dgm:pt>
  </dgm:ptLst>
  <dgm:cxnLst>
    <dgm:cxn modelId="{CFCC204E-B7D0-480E-9B46-BD70A7BD411F}" srcId="{BB01CBE0-8F64-4F38-B3AA-777D63A632C1}" destId="{130D4118-C872-4BB0-B3C3-7ED54E40885D}" srcOrd="1" destOrd="0" parTransId="{E3AEED25-4045-40E3-A1CA-5AF3408F66C6}" sibTransId="{5B674A31-FB18-420D-AFAD-CD27AC32B7B8}"/>
    <dgm:cxn modelId="{D7A3F94E-CC46-4453-8112-02E4300F9390}" type="presOf" srcId="{BB01CBE0-8F64-4F38-B3AA-777D63A632C1}" destId="{83ADECDA-76F7-4BE4-9BFF-4CAB9E4A2846}" srcOrd="1" destOrd="0" presId="urn:microsoft.com/office/officeart/2005/8/layout/hierarchy3"/>
    <dgm:cxn modelId="{1078339A-4CE9-4194-92ED-AD631F79DF02}" srcId="{02FBFECC-6B0F-4E4B-AFBC-F5E42322427A}" destId="{BB01CBE0-8F64-4F38-B3AA-777D63A632C1}" srcOrd="0" destOrd="0" parTransId="{CE473224-5F28-43ED-A67C-D617C71D4740}" sibTransId="{F559F9DE-6095-4EC8-9590-D32CE1A19E9F}"/>
    <dgm:cxn modelId="{0ECC63A3-C9BE-4253-9B16-A75481D6DD8B}" type="presOf" srcId="{BB01CBE0-8F64-4F38-B3AA-777D63A632C1}" destId="{79576005-9323-457D-8FC3-FF87AE0BCD21}" srcOrd="0" destOrd="0" presId="urn:microsoft.com/office/officeart/2005/8/layout/hierarchy3"/>
    <dgm:cxn modelId="{E2191BB9-50C6-4F81-9454-4991A51605ED}" srcId="{BB01CBE0-8F64-4F38-B3AA-777D63A632C1}" destId="{801A3D5E-2462-4687-AE57-E00574313B98}" srcOrd="4" destOrd="0" parTransId="{4DA62E04-0986-46D9-9677-F25796EA211F}" sibTransId="{3592DA3A-0B92-4CB2-BE70-C60D2ADC3803}"/>
    <dgm:cxn modelId="{4D976606-6421-44D7-BB9E-869EF0F0D3CF}" type="presOf" srcId="{661C68EE-15C4-4B1D-B2B2-FF2C362641F3}" destId="{D0B850B8-11DA-4A72-BA0F-0A4ED1709888}" srcOrd="0" destOrd="0" presId="urn:microsoft.com/office/officeart/2005/8/layout/hierarchy3"/>
    <dgm:cxn modelId="{CD660419-1206-445B-B683-E0F68DABAA67}" type="presOf" srcId="{801A3D5E-2462-4687-AE57-E00574313B98}" destId="{26D9BC91-9478-4105-846B-6BA30ADC2E8D}" srcOrd="0" destOrd="0" presId="urn:microsoft.com/office/officeart/2005/8/layout/hierarchy3"/>
    <dgm:cxn modelId="{04788051-C21B-463E-A007-8BD610EF8243}" type="presOf" srcId="{4DA62E04-0986-46D9-9677-F25796EA211F}" destId="{EAA5FA8E-8795-4CB2-87AB-626D443F46E5}" srcOrd="0" destOrd="0" presId="urn:microsoft.com/office/officeart/2005/8/layout/hierarchy3"/>
    <dgm:cxn modelId="{DE146B7A-DC47-400E-A477-C6907A1F3F8E}" srcId="{BB01CBE0-8F64-4F38-B3AA-777D63A632C1}" destId="{5CF298DF-27A7-4FA4-A426-AC5065869C5B}" srcOrd="2" destOrd="0" parTransId="{D38F194C-1714-4D71-BF53-7C088B9EF0D2}" sibTransId="{BD98F48E-2218-4698-920D-037FA35E88B6}"/>
    <dgm:cxn modelId="{C1511D69-79AE-48E7-9479-3C7CE251C986}" type="presOf" srcId="{BAC0DCAE-BD89-4F68-AD68-EB839608FABF}" destId="{A1038513-08F6-464B-A12A-52594E434BE3}" srcOrd="0" destOrd="0" presId="urn:microsoft.com/office/officeart/2005/8/layout/hierarchy3"/>
    <dgm:cxn modelId="{84D7EC02-4617-4FE6-88BD-1DFE72144836}" type="presOf" srcId="{E3AEED25-4045-40E3-A1CA-5AF3408F66C6}" destId="{8D84B0C0-C8D2-42B8-9290-3418CBBA1571}" srcOrd="0" destOrd="0" presId="urn:microsoft.com/office/officeart/2005/8/layout/hierarchy3"/>
    <dgm:cxn modelId="{7670108C-00C1-47A6-9FB2-0A818526BC59}" type="presOf" srcId="{6714D363-0B2C-4E9E-8CD7-BC8B82E9EA1F}" destId="{6B2D1538-09FF-47E4-81A9-238BC3395463}" srcOrd="0" destOrd="0" presId="urn:microsoft.com/office/officeart/2005/8/layout/hierarchy3"/>
    <dgm:cxn modelId="{3904876E-3410-4FF3-A4DA-756C926E8EFA}" type="presOf" srcId="{130D4118-C872-4BB0-B3C3-7ED54E40885D}" destId="{DF64F532-D591-472F-8B9D-0BE08A91636B}" srcOrd="0" destOrd="0" presId="urn:microsoft.com/office/officeart/2005/8/layout/hierarchy3"/>
    <dgm:cxn modelId="{A6FB7FC2-677D-47D7-80CC-EC45D0346BCC}" type="presOf" srcId="{F52906A0-C18E-48CE-BC14-837E700B9E3C}" destId="{189130F4-4BA0-47A1-9357-AF03FA39BDA4}" srcOrd="0" destOrd="0" presId="urn:microsoft.com/office/officeart/2005/8/layout/hierarchy3"/>
    <dgm:cxn modelId="{96485004-D5CA-42CE-8D71-92DD3535F0F3}" srcId="{BB01CBE0-8F64-4F38-B3AA-777D63A632C1}" destId="{F52906A0-C18E-48CE-BC14-837E700B9E3C}" srcOrd="0" destOrd="0" parTransId="{661C68EE-15C4-4B1D-B2B2-FF2C362641F3}" sibTransId="{ECFC9179-8765-4666-AD7C-3C477D153655}"/>
    <dgm:cxn modelId="{F994D56E-475D-4C1C-B457-7121B89D0B04}" type="presOf" srcId="{5CF298DF-27A7-4FA4-A426-AC5065869C5B}" destId="{A98D13FF-3444-4731-9415-A390E5216752}" srcOrd="0" destOrd="0" presId="urn:microsoft.com/office/officeart/2005/8/layout/hierarchy3"/>
    <dgm:cxn modelId="{01E268F0-13D9-4F4F-872B-D5E3AFFA8F4F}" type="presOf" srcId="{D38F194C-1714-4D71-BF53-7C088B9EF0D2}" destId="{9CA5E150-88F6-4659-BB44-E8186C20DE19}" srcOrd="0" destOrd="0" presId="urn:microsoft.com/office/officeart/2005/8/layout/hierarchy3"/>
    <dgm:cxn modelId="{6ABB8C5C-17E4-43CB-94F0-6DB151A31CA8}" srcId="{BB01CBE0-8F64-4F38-B3AA-777D63A632C1}" destId="{6714D363-0B2C-4E9E-8CD7-BC8B82E9EA1F}" srcOrd="3" destOrd="0" parTransId="{BAC0DCAE-BD89-4F68-AD68-EB839608FABF}" sibTransId="{649277D0-EED1-4586-AF16-C0B60AE3C812}"/>
    <dgm:cxn modelId="{36B7B137-5373-4E52-9C3D-89A69F9243B7}" type="presOf" srcId="{02FBFECC-6B0F-4E4B-AFBC-F5E42322427A}" destId="{55060086-4AFC-46CB-8114-92A09FA1117D}" srcOrd="0" destOrd="0" presId="urn:microsoft.com/office/officeart/2005/8/layout/hierarchy3"/>
    <dgm:cxn modelId="{6EC977C0-6B30-45F3-9AF2-9DBDF68EBF61}" type="presParOf" srcId="{55060086-4AFC-46CB-8114-92A09FA1117D}" destId="{C0933E62-5786-4333-BF5B-6AA8F8D2DDA2}" srcOrd="0" destOrd="0" presId="urn:microsoft.com/office/officeart/2005/8/layout/hierarchy3"/>
    <dgm:cxn modelId="{C178EEBF-335B-4A18-8E96-59647D39B18A}" type="presParOf" srcId="{C0933E62-5786-4333-BF5B-6AA8F8D2DDA2}" destId="{2147AE9B-0A4C-45A0-B6D4-7226F908AED5}" srcOrd="0" destOrd="0" presId="urn:microsoft.com/office/officeart/2005/8/layout/hierarchy3"/>
    <dgm:cxn modelId="{2822E6D0-60D3-4B92-8772-DD16571A73E8}" type="presParOf" srcId="{2147AE9B-0A4C-45A0-B6D4-7226F908AED5}" destId="{79576005-9323-457D-8FC3-FF87AE0BCD21}" srcOrd="0" destOrd="0" presId="urn:microsoft.com/office/officeart/2005/8/layout/hierarchy3"/>
    <dgm:cxn modelId="{023469DD-31E6-411F-B3D3-D4EBAC795114}" type="presParOf" srcId="{2147AE9B-0A4C-45A0-B6D4-7226F908AED5}" destId="{83ADECDA-76F7-4BE4-9BFF-4CAB9E4A2846}" srcOrd="1" destOrd="0" presId="urn:microsoft.com/office/officeart/2005/8/layout/hierarchy3"/>
    <dgm:cxn modelId="{34E27348-E119-4406-91FB-FE41B57C06F8}" type="presParOf" srcId="{C0933E62-5786-4333-BF5B-6AA8F8D2DDA2}" destId="{78D29B84-F8B8-4E36-8437-0FE8B42EB840}" srcOrd="1" destOrd="0" presId="urn:microsoft.com/office/officeart/2005/8/layout/hierarchy3"/>
    <dgm:cxn modelId="{3176A5D8-6BEA-4C6A-928F-822ADBA490BA}" type="presParOf" srcId="{78D29B84-F8B8-4E36-8437-0FE8B42EB840}" destId="{D0B850B8-11DA-4A72-BA0F-0A4ED1709888}" srcOrd="0" destOrd="0" presId="urn:microsoft.com/office/officeart/2005/8/layout/hierarchy3"/>
    <dgm:cxn modelId="{E13A0569-B848-476D-AB88-455451F09C51}" type="presParOf" srcId="{78D29B84-F8B8-4E36-8437-0FE8B42EB840}" destId="{189130F4-4BA0-47A1-9357-AF03FA39BDA4}" srcOrd="1" destOrd="0" presId="urn:microsoft.com/office/officeart/2005/8/layout/hierarchy3"/>
    <dgm:cxn modelId="{90EA888E-CE4C-4983-9542-61E44F3ABB35}" type="presParOf" srcId="{78D29B84-F8B8-4E36-8437-0FE8B42EB840}" destId="{8D84B0C0-C8D2-42B8-9290-3418CBBA1571}" srcOrd="2" destOrd="0" presId="urn:microsoft.com/office/officeart/2005/8/layout/hierarchy3"/>
    <dgm:cxn modelId="{4FD94DBA-96C4-4936-9086-FBD2E62D1ECE}" type="presParOf" srcId="{78D29B84-F8B8-4E36-8437-0FE8B42EB840}" destId="{DF64F532-D591-472F-8B9D-0BE08A91636B}" srcOrd="3" destOrd="0" presId="urn:microsoft.com/office/officeart/2005/8/layout/hierarchy3"/>
    <dgm:cxn modelId="{1BCB2DF6-4BB4-48D8-82E5-39EFEA122396}" type="presParOf" srcId="{78D29B84-F8B8-4E36-8437-0FE8B42EB840}" destId="{9CA5E150-88F6-4659-BB44-E8186C20DE19}" srcOrd="4" destOrd="0" presId="urn:microsoft.com/office/officeart/2005/8/layout/hierarchy3"/>
    <dgm:cxn modelId="{D4A15939-D864-4693-859A-E95209AA3B02}" type="presParOf" srcId="{78D29B84-F8B8-4E36-8437-0FE8B42EB840}" destId="{A98D13FF-3444-4731-9415-A390E5216752}" srcOrd="5" destOrd="0" presId="urn:microsoft.com/office/officeart/2005/8/layout/hierarchy3"/>
    <dgm:cxn modelId="{E5DEEEE4-E32C-4DD2-B1E5-D056341804AA}" type="presParOf" srcId="{78D29B84-F8B8-4E36-8437-0FE8B42EB840}" destId="{A1038513-08F6-464B-A12A-52594E434BE3}" srcOrd="6" destOrd="0" presId="urn:microsoft.com/office/officeart/2005/8/layout/hierarchy3"/>
    <dgm:cxn modelId="{F6672C6E-14C4-4917-A1E2-810AE5BB5795}" type="presParOf" srcId="{78D29B84-F8B8-4E36-8437-0FE8B42EB840}" destId="{6B2D1538-09FF-47E4-81A9-238BC3395463}" srcOrd="7" destOrd="0" presId="urn:microsoft.com/office/officeart/2005/8/layout/hierarchy3"/>
    <dgm:cxn modelId="{EB92A504-E2E1-45B9-BE1A-60A3A17A0A64}" type="presParOf" srcId="{78D29B84-F8B8-4E36-8437-0FE8B42EB840}" destId="{EAA5FA8E-8795-4CB2-87AB-626D443F46E5}" srcOrd="8" destOrd="0" presId="urn:microsoft.com/office/officeart/2005/8/layout/hierarchy3"/>
    <dgm:cxn modelId="{5E6CE576-A572-4D51-9C83-B44D0CB01011}" type="presParOf" srcId="{78D29B84-F8B8-4E36-8437-0FE8B42EB840}" destId="{26D9BC91-9478-4105-846B-6BA30ADC2E8D}" srcOrd="9"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02FBFECC-6B0F-4E4B-AFBC-F5E42322427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BB01CBE0-8F64-4F38-B3AA-777D63A632C1}">
      <dgm:prSet phldrT="[文本]" custT="1"/>
      <dgm:spPr>
        <a:solidFill>
          <a:srgbClr val="6666FF"/>
        </a:solidFill>
      </dgm:spPr>
      <dgm:t>
        <a:bodyPr/>
        <a:lstStyle/>
        <a:p>
          <a:r>
            <a:rPr lang="zh-CN" altLang="en-US" sz="3600" b="1" dirty="0" smtClean="0">
              <a:effectLst/>
            </a:rPr>
            <a:t>（四）物流辅助服务</a:t>
          </a:r>
          <a:endParaRPr lang="zh-CN" altLang="en-US" sz="3600" dirty="0"/>
        </a:p>
      </dgm:t>
    </dgm:pt>
    <dgm:pt modelId="{CE473224-5F28-43ED-A67C-D617C71D4740}" type="parTrans" cxnId="{1078339A-4CE9-4194-92ED-AD631F79DF02}">
      <dgm:prSet/>
      <dgm:spPr/>
      <dgm:t>
        <a:bodyPr/>
        <a:lstStyle/>
        <a:p>
          <a:endParaRPr lang="zh-CN" altLang="en-US"/>
        </a:p>
      </dgm:t>
    </dgm:pt>
    <dgm:pt modelId="{F559F9DE-6095-4EC8-9590-D32CE1A19E9F}" type="sibTrans" cxnId="{1078339A-4CE9-4194-92ED-AD631F79DF02}">
      <dgm:prSet/>
      <dgm:spPr/>
      <dgm:t>
        <a:bodyPr/>
        <a:lstStyle/>
        <a:p>
          <a:endParaRPr lang="zh-CN" altLang="en-US"/>
        </a:p>
      </dgm:t>
    </dgm:pt>
    <dgm:pt modelId="{F52906A0-C18E-48CE-BC14-837E700B9E3C}">
      <dgm:prSet phldrT="[文本]" custT="1"/>
      <dgm:spPr/>
      <dgm:t>
        <a:bodyPr/>
        <a:lstStyle/>
        <a:p>
          <a:pPr algn="l"/>
          <a:r>
            <a:rPr lang="zh-CN" altLang="en-US" sz="1800" b="1" dirty="0" smtClean="0">
              <a:solidFill>
                <a:srgbClr val="000000"/>
              </a:solidFill>
              <a:effectLst/>
            </a:rPr>
            <a:t>航空服务</a:t>
          </a:r>
          <a:endParaRPr lang="zh-CN" altLang="en-US" sz="1800" b="1" dirty="0">
            <a:solidFill>
              <a:srgbClr val="000000"/>
            </a:solidFill>
          </a:endParaRPr>
        </a:p>
      </dgm:t>
    </dgm:pt>
    <dgm:pt modelId="{661C68EE-15C4-4B1D-B2B2-FF2C362641F3}" type="parTrans" cxnId="{96485004-D5CA-42CE-8D71-92DD3535F0F3}">
      <dgm:prSet/>
      <dgm:spPr/>
      <dgm:t>
        <a:bodyPr/>
        <a:lstStyle/>
        <a:p>
          <a:endParaRPr lang="zh-CN" altLang="en-US"/>
        </a:p>
      </dgm:t>
    </dgm:pt>
    <dgm:pt modelId="{ECFC9179-8765-4666-AD7C-3C477D153655}" type="sibTrans" cxnId="{96485004-D5CA-42CE-8D71-92DD3535F0F3}">
      <dgm:prSet/>
      <dgm:spPr/>
      <dgm:t>
        <a:bodyPr/>
        <a:lstStyle/>
        <a:p>
          <a:endParaRPr lang="zh-CN" altLang="en-US"/>
        </a:p>
      </dgm:t>
    </dgm:pt>
    <dgm:pt modelId="{6714D363-0B2C-4E9E-8CD7-BC8B82E9EA1F}">
      <dgm:prSet phldrT="[文本]" custT="1"/>
      <dgm:spPr/>
      <dgm:t>
        <a:bodyPr/>
        <a:lstStyle/>
        <a:p>
          <a:pPr algn="l"/>
          <a:r>
            <a:rPr lang="zh-CN" altLang="zh-CN" sz="1800" b="1" dirty="0" smtClean="0">
              <a:solidFill>
                <a:srgbClr val="000000"/>
              </a:solidFill>
              <a:effectLst/>
            </a:rPr>
            <a:t>打捞救助服务</a:t>
          </a:r>
          <a:endParaRPr lang="zh-CN" altLang="en-US" sz="1800" b="1" dirty="0" smtClean="0">
            <a:solidFill>
              <a:srgbClr val="000000"/>
            </a:solidFill>
            <a:effectLst/>
          </a:endParaRPr>
        </a:p>
      </dgm:t>
    </dgm:pt>
    <dgm:pt modelId="{BAC0DCAE-BD89-4F68-AD68-EB839608FABF}" type="parTrans" cxnId="{6ABB8C5C-17E4-43CB-94F0-6DB151A31CA8}">
      <dgm:prSet/>
      <dgm:spPr/>
      <dgm:t>
        <a:bodyPr/>
        <a:lstStyle/>
        <a:p>
          <a:endParaRPr lang="zh-CN" altLang="en-US"/>
        </a:p>
      </dgm:t>
    </dgm:pt>
    <dgm:pt modelId="{649277D0-EED1-4586-AF16-C0B60AE3C812}" type="sibTrans" cxnId="{6ABB8C5C-17E4-43CB-94F0-6DB151A31CA8}">
      <dgm:prSet/>
      <dgm:spPr/>
      <dgm:t>
        <a:bodyPr/>
        <a:lstStyle/>
        <a:p>
          <a:endParaRPr lang="zh-CN" altLang="en-US"/>
        </a:p>
      </dgm:t>
    </dgm:pt>
    <dgm:pt modelId="{5CF298DF-27A7-4FA4-A426-AC5065869C5B}">
      <dgm:prSet custT="1"/>
      <dgm:spPr/>
      <dgm:t>
        <a:bodyPr/>
        <a:lstStyle/>
        <a:p>
          <a:pPr algn="l"/>
          <a:r>
            <a:rPr lang="zh-CN" altLang="en-US" sz="1800" b="1" dirty="0" smtClean="0">
              <a:solidFill>
                <a:srgbClr val="000000"/>
              </a:solidFill>
              <a:effectLst/>
            </a:rPr>
            <a:t>货运客运场站服务</a:t>
          </a:r>
        </a:p>
      </dgm:t>
    </dgm:pt>
    <dgm:pt modelId="{D38F194C-1714-4D71-BF53-7C088B9EF0D2}" type="parTrans" cxnId="{DE146B7A-DC47-400E-A477-C6907A1F3F8E}">
      <dgm:prSet/>
      <dgm:spPr/>
      <dgm:t>
        <a:bodyPr/>
        <a:lstStyle/>
        <a:p>
          <a:endParaRPr lang="zh-CN" altLang="en-US"/>
        </a:p>
      </dgm:t>
    </dgm:pt>
    <dgm:pt modelId="{BD98F48E-2218-4698-920D-037FA35E88B6}" type="sibTrans" cxnId="{DE146B7A-DC47-400E-A477-C6907A1F3F8E}">
      <dgm:prSet/>
      <dgm:spPr/>
      <dgm:t>
        <a:bodyPr/>
        <a:lstStyle/>
        <a:p>
          <a:endParaRPr lang="zh-CN" altLang="en-US"/>
        </a:p>
      </dgm:t>
    </dgm:pt>
    <dgm:pt modelId="{130D4118-C872-4BB0-B3C3-7ED54E40885D}">
      <dgm:prSet custT="1"/>
      <dgm:spPr/>
      <dgm:t>
        <a:bodyPr/>
        <a:lstStyle/>
        <a:p>
          <a:pPr algn="l"/>
          <a:r>
            <a:rPr lang="zh-CN" altLang="zh-CN" sz="1800" b="1" dirty="0" smtClean="0">
              <a:solidFill>
                <a:srgbClr val="000000"/>
              </a:solidFill>
              <a:effectLst/>
            </a:rPr>
            <a:t>港口码头服务</a:t>
          </a:r>
          <a:endParaRPr lang="zh-CN" altLang="en-US" sz="1800" b="1" dirty="0" smtClean="0">
            <a:solidFill>
              <a:srgbClr val="000000"/>
            </a:solidFill>
            <a:effectLst/>
          </a:endParaRPr>
        </a:p>
      </dgm:t>
    </dgm:pt>
    <dgm:pt modelId="{E3AEED25-4045-40E3-A1CA-5AF3408F66C6}" type="parTrans" cxnId="{CFCC204E-B7D0-480E-9B46-BD70A7BD411F}">
      <dgm:prSet/>
      <dgm:spPr/>
      <dgm:t>
        <a:bodyPr/>
        <a:lstStyle/>
        <a:p>
          <a:endParaRPr lang="zh-CN" altLang="en-US"/>
        </a:p>
      </dgm:t>
    </dgm:pt>
    <dgm:pt modelId="{5B674A31-FB18-420D-AFAD-CD27AC32B7B8}" type="sibTrans" cxnId="{CFCC204E-B7D0-480E-9B46-BD70A7BD411F}">
      <dgm:prSet/>
      <dgm:spPr/>
      <dgm:t>
        <a:bodyPr/>
        <a:lstStyle/>
        <a:p>
          <a:endParaRPr lang="zh-CN" altLang="en-US"/>
        </a:p>
      </dgm:t>
    </dgm:pt>
    <dgm:pt modelId="{801A3D5E-2462-4687-AE57-E00574313B98}">
      <dgm:prSet custT="1"/>
      <dgm:spPr/>
      <dgm:t>
        <a:bodyPr/>
        <a:lstStyle/>
        <a:p>
          <a:pPr algn="l"/>
          <a:r>
            <a:rPr lang="zh-CN" altLang="zh-CN" sz="1800" b="1" dirty="0" smtClean="0">
              <a:solidFill>
                <a:srgbClr val="000000"/>
              </a:solidFill>
              <a:effectLst/>
            </a:rPr>
            <a:t>货物运输代理服务</a:t>
          </a:r>
          <a:endParaRPr lang="zh-CN" altLang="en-US" sz="1800" b="1" dirty="0">
            <a:solidFill>
              <a:srgbClr val="000000"/>
            </a:solidFill>
            <a:effectLst/>
          </a:endParaRPr>
        </a:p>
      </dgm:t>
    </dgm:pt>
    <dgm:pt modelId="{4DA62E04-0986-46D9-9677-F25796EA211F}" type="parTrans" cxnId="{E2191BB9-50C6-4F81-9454-4991A51605ED}">
      <dgm:prSet/>
      <dgm:spPr/>
      <dgm:t>
        <a:bodyPr/>
        <a:lstStyle/>
        <a:p>
          <a:endParaRPr lang="zh-CN" altLang="en-US"/>
        </a:p>
      </dgm:t>
    </dgm:pt>
    <dgm:pt modelId="{3592DA3A-0B92-4CB2-BE70-C60D2ADC3803}" type="sibTrans" cxnId="{E2191BB9-50C6-4F81-9454-4991A51605ED}">
      <dgm:prSet/>
      <dgm:spPr/>
      <dgm:t>
        <a:bodyPr/>
        <a:lstStyle/>
        <a:p>
          <a:endParaRPr lang="zh-CN" altLang="en-US"/>
        </a:p>
      </dgm:t>
    </dgm:pt>
    <dgm:pt modelId="{B0FAE3EF-2D39-4080-B91A-B74BF0CB6A9B}">
      <dgm:prSet custT="1"/>
      <dgm:spPr/>
      <dgm:t>
        <a:bodyPr/>
        <a:lstStyle/>
        <a:p>
          <a:pPr algn="l"/>
          <a:r>
            <a:rPr lang="zh-CN" altLang="zh-CN" sz="1800" b="1" dirty="0" smtClean="0">
              <a:solidFill>
                <a:srgbClr val="000000"/>
              </a:solidFill>
              <a:effectLst/>
            </a:rPr>
            <a:t>代理报关服务</a:t>
          </a:r>
          <a:endParaRPr lang="zh-CN" altLang="en-US" sz="1800" b="1" dirty="0">
            <a:solidFill>
              <a:srgbClr val="000000"/>
            </a:solidFill>
            <a:effectLst/>
          </a:endParaRPr>
        </a:p>
      </dgm:t>
    </dgm:pt>
    <dgm:pt modelId="{9AF1300A-722A-447E-9575-39DE8AF022C3}" type="parTrans" cxnId="{000A3984-83AD-44E6-B558-8AE105D27742}">
      <dgm:prSet/>
      <dgm:spPr/>
      <dgm:t>
        <a:bodyPr anchor="ctr"/>
        <a:lstStyle/>
        <a:p>
          <a:endParaRPr lang="zh-CN" altLang="en-US"/>
        </a:p>
      </dgm:t>
    </dgm:pt>
    <dgm:pt modelId="{B335F743-D706-4216-A277-98133F24271C}" type="sibTrans" cxnId="{000A3984-83AD-44E6-B558-8AE105D27742}">
      <dgm:prSet/>
      <dgm:spPr/>
      <dgm:t>
        <a:bodyPr/>
        <a:lstStyle/>
        <a:p>
          <a:endParaRPr lang="zh-CN" altLang="en-US"/>
        </a:p>
      </dgm:t>
    </dgm:pt>
    <dgm:pt modelId="{3CCF2B5F-2F49-4791-957F-E2F872D332F1}">
      <dgm:prSet custT="1"/>
      <dgm:spPr/>
      <dgm:t>
        <a:bodyPr/>
        <a:lstStyle/>
        <a:p>
          <a:pPr algn="l"/>
          <a:r>
            <a:rPr lang="zh-CN" altLang="zh-CN" sz="1800" b="1" dirty="0" smtClean="0">
              <a:solidFill>
                <a:srgbClr val="000000"/>
              </a:solidFill>
              <a:effectLst/>
            </a:rPr>
            <a:t>装卸搬运服务</a:t>
          </a:r>
          <a:endParaRPr lang="zh-CN" altLang="en-US" sz="1800" b="1" dirty="0">
            <a:solidFill>
              <a:srgbClr val="000000"/>
            </a:solidFill>
            <a:effectLst/>
          </a:endParaRPr>
        </a:p>
      </dgm:t>
    </dgm:pt>
    <dgm:pt modelId="{12F5BE7D-08CB-4559-AE14-E6E4A80076EA}" type="parTrans" cxnId="{8ACFA892-08CF-4CCB-A9EB-A69F93972CD7}">
      <dgm:prSet/>
      <dgm:spPr/>
      <dgm:t>
        <a:bodyPr/>
        <a:lstStyle/>
        <a:p>
          <a:endParaRPr lang="zh-CN" altLang="en-US"/>
        </a:p>
      </dgm:t>
    </dgm:pt>
    <dgm:pt modelId="{3FEAA163-6237-4D71-BD4A-AD7B32584126}" type="sibTrans" cxnId="{8ACFA892-08CF-4CCB-A9EB-A69F93972CD7}">
      <dgm:prSet/>
      <dgm:spPr/>
      <dgm:t>
        <a:bodyPr/>
        <a:lstStyle/>
        <a:p>
          <a:endParaRPr lang="zh-CN" altLang="en-US"/>
        </a:p>
      </dgm:t>
    </dgm:pt>
    <dgm:pt modelId="{35600806-8CCA-4C65-AEA0-F2C9A96850B5}">
      <dgm:prSet custT="1"/>
      <dgm:spPr/>
      <dgm:t>
        <a:bodyPr/>
        <a:lstStyle/>
        <a:p>
          <a:pPr algn="l"/>
          <a:r>
            <a:rPr lang="zh-CN" altLang="zh-CN" sz="1800" b="1" dirty="0" smtClean="0">
              <a:solidFill>
                <a:srgbClr val="000000"/>
              </a:solidFill>
              <a:effectLst/>
            </a:rPr>
            <a:t>仓储服务</a:t>
          </a:r>
          <a:endParaRPr lang="zh-CN" altLang="en-US" sz="1800" b="1" dirty="0">
            <a:solidFill>
              <a:srgbClr val="000000"/>
            </a:solidFill>
            <a:effectLst/>
          </a:endParaRPr>
        </a:p>
      </dgm:t>
    </dgm:pt>
    <dgm:pt modelId="{2FA8CDA9-96EA-4355-91D7-CAFD2BC4C076}" type="parTrans" cxnId="{AC1272B9-18F0-482F-9CB7-B9ECD9307095}">
      <dgm:prSet/>
      <dgm:spPr/>
      <dgm:t>
        <a:bodyPr/>
        <a:lstStyle/>
        <a:p>
          <a:endParaRPr lang="zh-CN" altLang="en-US"/>
        </a:p>
      </dgm:t>
    </dgm:pt>
    <dgm:pt modelId="{23ABF3E7-7DA9-4E02-925D-6C419696166D}" type="sibTrans" cxnId="{AC1272B9-18F0-482F-9CB7-B9ECD9307095}">
      <dgm:prSet/>
      <dgm:spPr/>
      <dgm:t>
        <a:bodyPr/>
        <a:lstStyle/>
        <a:p>
          <a:endParaRPr lang="zh-CN" altLang="en-US"/>
        </a:p>
      </dgm:t>
    </dgm:pt>
    <dgm:pt modelId="{9D6AEF9F-A008-4482-A80F-29CCB08DC632}">
      <dgm:prSet custT="1"/>
      <dgm:spPr>
        <a:solidFill>
          <a:schemeClr val="tx2">
            <a:alpha val="90000"/>
          </a:schemeClr>
        </a:solidFill>
      </dgm:spPr>
      <dgm:t>
        <a:bodyPr/>
        <a:lstStyle/>
        <a:p>
          <a:pPr algn="l"/>
          <a:r>
            <a:rPr lang="zh-CN" altLang="zh-CN" sz="2000" b="1" dirty="0" smtClean="0">
              <a:solidFill>
                <a:srgbClr val="000000"/>
              </a:solidFill>
              <a:effectLst/>
            </a:rPr>
            <a:t>收派服务</a:t>
          </a:r>
          <a:endParaRPr lang="zh-CN" altLang="en-US" sz="2000" b="1" dirty="0">
            <a:solidFill>
              <a:srgbClr val="000000"/>
            </a:solidFill>
            <a:effectLst/>
          </a:endParaRPr>
        </a:p>
      </dgm:t>
    </dgm:pt>
    <dgm:pt modelId="{CD5BB813-BF4B-449B-9815-0C180090292F}" type="parTrans" cxnId="{361F6D26-7B18-49D6-B5DC-2BF99740D51C}">
      <dgm:prSet/>
      <dgm:spPr/>
      <dgm:t>
        <a:bodyPr/>
        <a:lstStyle/>
        <a:p>
          <a:endParaRPr lang="zh-CN" altLang="en-US"/>
        </a:p>
      </dgm:t>
    </dgm:pt>
    <dgm:pt modelId="{1ABE117E-5463-41B3-BAC3-3452CBFA9C43}" type="sibTrans" cxnId="{361F6D26-7B18-49D6-B5DC-2BF99740D51C}">
      <dgm:prSet/>
      <dgm:spPr/>
      <dgm:t>
        <a:bodyPr/>
        <a:lstStyle/>
        <a:p>
          <a:endParaRPr lang="zh-CN" altLang="en-US"/>
        </a:p>
      </dgm:t>
    </dgm:pt>
    <dgm:pt modelId="{55060086-4AFC-46CB-8114-92A09FA1117D}" type="pres">
      <dgm:prSet presAssocID="{02FBFECC-6B0F-4E4B-AFBC-F5E42322427A}" presName="diagram" presStyleCnt="0">
        <dgm:presLayoutVars>
          <dgm:chPref val="1"/>
          <dgm:dir/>
          <dgm:animOne val="branch"/>
          <dgm:animLvl val="lvl"/>
          <dgm:resizeHandles/>
        </dgm:presLayoutVars>
      </dgm:prSet>
      <dgm:spPr/>
      <dgm:t>
        <a:bodyPr/>
        <a:lstStyle/>
        <a:p>
          <a:endParaRPr lang="zh-CN" altLang="en-US"/>
        </a:p>
      </dgm:t>
    </dgm:pt>
    <dgm:pt modelId="{C0933E62-5786-4333-BF5B-6AA8F8D2DDA2}" type="pres">
      <dgm:prSet presAssocID="{BB01CBE0-8F64-4F38-B3AA-777D63A632C1}" presName="root" presStyleCnt="0"/>
      <dgm:spPr/>
      <dgm:t>
        <a:bodyPr/>
        <a:lstStyle/>
        <a:p>
          <a:endParaRPr lang="zh-CN" altLang="en-US"/>
        </a:p>
      </dgm:t>
    </dgm:pt>
    <dgm:pt modelId="{2147AE9B-0A4C-45A0-B6D4-7226F908AED5}" type="pres">
      <dgm:prSet presAssocID="{BB01CBE0-8F64-4F38-B3AA-777D63A632C1}" presName="rootComposite" presStyleCnt="0"/>
      <dgm:spPr/>
      <dgm:t>
        <a:bodyPr/>
        <a:lstStyle/>
        <a:p>
          <a:endParaRPr lang="zh-CN" altLang="en-US"/>
        </a:p>
      </dgm:t>
    </dgm:pt>
    <dgm:pt modelId="{79576005-9323-457D-8FC3-FF87AE0BCD21}" type="pres">
      <dgm:prSet presAssocID="{BB01CBE0-8F64-4F38-B3AA-777D63A632C1}" presName="rootText" presStyleLbl="node1" presStyleIdx="0" presStyleCnt="1" custScaleX="2000000" custScaleY="636199" custLinFactX="-316916" custLinFactNeighborX="-400000" custLinFactNeighborY="62494"/>
      <dgm:spPr/>
      <dgm:t>
        <a:bodyPr/>
        <a:lstStyle/>
        <a:p>
          <a:endParaRPr lang="zh-CN" altLang="en-US"/>
        </a:p>
      </dgm:t>
    </dgm:pt>
    <dgm:pt modelId="{83ADECDA-76F7-4BE4-9BFF-4CAB9E4A2846}" type="pres">
      <dgm:prSet presAssocID="{BB01CBE0-8F64-4F38-B3AA-777D63A632C1}" presName="rootConnector" presStyleLbl="node1" presStyleIdx="0" presStyleCnt="1"/>
      <dgm:spPr/>
      <dgm:t>
        <a:bodyPr/>
        <a:lstStyle/>
        <a:p>
          <a:endParaRPr lang="zh-CN" altLang="en-US"/>
        </a:p>
      </dgm:t>
    </dgm:pt>
    <dgm:pt modelId="{78D29B84-F8B8-4E36-8437-0FE8B42EB840}" type="pres">
      <dgm:prSet presAssocID="{BB01CBE0-8F64-4F38-B3AA-777D63A632C1}" presName="childShape" presStyleCnt="0"/>
      <dgm:spPr/>
      <dgm:t>
        <a:bodyPr/>
        <a:lstStyle/>
        <a:p>
          <a:endParaRPr lang="zh-CN" altLang="en-US"/>
        </a:p>
      </dgm:t>
    </dgm:pt>
    <dgm:pt modelId="{D0B850B8-11DA-4A72-BA0F-0A4ED1709888}" type="pres">
      <dgm:prSet presAssocID="{661C68EE-15C4-4B1D-B2B2-FF2C362641F3}" presName="Name13" presStyleLbl="parChTrans1D2" presStyleIdx="0" presStyleCnt="9"/>
      <dgm:spPr/>
      <dgm:t>
        <a:bodyPr/>
        <a:lstStyle/>
        <a:p>
          <a:endParaRPr lang="zh-CN" altLang="en-US"/>
        </a:p>
      </dgm:t>
    </dgm:pt>
    <dgm:pt modelId="{189130F4-4BA0-47A1-9357-AF03FA39BDA4}" type="pres">
      <dgm:prSet presAssocID="{F52906A0-C18E-48CE-BC14-837E700B9E3C}" presName="childText" presStyleLbl="bgAcc1" presStyleIdx="0" presStyleCnt="9" custScaleX="1196702" custScaleY="603315" custLinFactX="100000" custLinFactY="100000" custLinFactNeighborX="150854" custLinFactNeighborY="197374">
        <dgm:presLayoutVars>
          <dgm:bulletEnabled val="1"/>
        </dgm:presLayoutVars>
      </dgm:prSet>
      <dgm:spPr/>
      <dgm:t>
        <a:bodyPr/>
        <a:lstStyle/>
        <a:p>
          <a:endParaRPr lang="zh-CN" altLang="en-US"/>
        </a:p>
      </dgm:t>
    </dgm:pt>
    <dgm:pt modelId="{8D84B0C0-C8D2-42B8-9290-3418CBBA1571}" type="pres">
      <dgm:prSet presAssocID="{E3AEED25-4045-40E3-A1CA-5AF3408F66C6}" presName="Name13" presStyleLbl="parChTrans1D2" presStyleIdx="1" presStyleCnt="9"/>
      <dgm:spPr/>
      <dgm:t>
        <a:bodyPr/>
        <a:lstStyle/>
        <a:p>
          <a:endParaRPr lang="zh-CN" altLang="en-US"/>
        </a:p>
      </dgm:t>
    </dgm:pt>
    <dgm:pt modelId="{DF64F532-D591-472F-8B9D-0BE08A91636B}" type="pres">
      <dgm:prSet presAssocID="{130D4118-C872-4BB0-B3C3-7ED54E40885D}" presName="childText" presStyleLbl="bgAcc1" presStyleIdx="1" presStyleCnt="9" custScaleX="994985" custScaleY="469115" custLinFactX="800000" custLinFactY="58723" custLinFactNeighborX="828764" custLinFactNeighborY="100000">
        <dgm:presLayoutVars>
          <dgm:bulletEnabled val="1"/>
        </dgm:presLayoutVars>
      </dgm:prSet>
      <dgm:spPr/>
      <dgm:t>
        <a:bodyPr/>
        <a:lstStyle/>
        <a:p>
          <a:endParaRPr lang="zh-CN" altLang="en-US"/>
        </a:p>
      </dgm:t>
    </dgm:pt>
    <dgm:pt modelId="{9CA5E150-88F6-4659-BB44-E8186C20DE19}" type="pres">
      <dgm:prSet presAssocID="{D38F194C-1714-4D71-BF53-7C088B9EF0D2}" presName="Name13" presStyleLbl="parChTrans1D2" presStyleIdx="2" presStyleCnt="9"/>
      <dgm:spPr/>
      <dgm:t>
        <a:bodyPr/>
        <a:lstStyle/>
        <a:p>
          <a:endParaRPr lang="zh-CN" altLang="en-US"/>
        </a:p>
      </dgm:t>
    </dgm:pt>
    <dgm:pt modelId="{A98D13FF-3444-4731-9415-A390E5216752}" type="pres">
      <dgm:prSet presAssocID="{5CF298DF-27A7-4FA4-A426-AC5065869C5B}" presName="childText" presStyleLbl="bgAcc1" presStyleIdx="2" presStyleCnt="9" custScaleX="1176557" custScaleY="538066" custLinFactX="100000" custLinFactY="8174" custLinFactNeighborX="142504" custLinFactNeighborY="100000">
        <dgm:presLayoutVars>
          <dgm:bulletEnabled val="1"/>
        </dgm:presLayoutVars>
      </dgm:prSet>
      <dgm:spPr/>
      <dgm:t>
        <a:bodyPr/>
        <a:lstStyle/>
        <a:p>
          <a:endParaRPr lang="zh-CN" altLang="en-US"/>
        </a:p>
      </dgm:t>
    </dgm:pt>
    <dgm:pt modelId="{A1038513-08F6-464B-A12A-52594E434BE3}" type="pres">
      <dgm:prSet presAssocID="{BAC0DCAE-BD89-4F68-AD68-EB839608FABF}" presName="Name13" presStyleLbl="parChTrans1D2" presStyleIdx="3" presStyleCnt="9"/>
      <dgm:spPr/>
      <dgm:t>
        <a:bodyPr/>
        <a:lstStyle/>
        <a:p>
          <a:endParaRPr lang="zh-CN" altLang="en-US"/>
        </a:p>
      </dgm:t>
    </dgm:pt>
    <dgm:pt modelId="{6B2D1538-09FF-47E4-81A9-238BC3395463}" type="pres">
      <dgm:prSet presAssocID="{6714D363-0B2C-4E9E-8CD7-BC8B82E9EA1F}" presName="childText" presStyleLbl="bgAcc1" presStyleIdx="3" presStyleCnt="9" custScaleX="957362" custScaleY="509825" custLinFactX="800000" custLinFactNeighborX="834539" custLinFactNeighborY="21800">
        <dgm:presLayoutVars>
          <dgm:bulletEnabled val="1"/>
        </dgm:presLayoutVars>
      </dgm:prSet>
      <dgm:spPr/>
      <dgm:t>
        <a:bodyPr/>
        <a:lstStyle/>
        <a:p>
          <a:endParaRPr lang="zh-CN" altLang="en-US"/>
        </a:p>
      </dgm:t>
    </dgm:pt>
    <dgm:pt modelId="{EAA5FA8E-8795-4CB2-87AB-626D443F46E5}" type="pres">
      <dgm:prSet presAssocID="{4DA62E04-0986-46D9-9677-F25796EA211F}" presName="Name13" presStyleLbl="parChTrans1D2" presStyleIdx="4" presStyleCnt="9"/>
      <dgm:spPr/>
      <dgm:t>
        <a:bodyPr/>
        <a:lstStyle/>
        <a:p>
          <a:endParaRPr lang="zh-CN" altLang="en-US"/>
        </a:p>
      </dgm:t>
    </dgm:pt>
    <dgm:pt modelId="{26D9BC91-9478-4105-846B-6BA30ADC2E8D}" type="pres">
      <dgm:prSet presAssocID="{801A3D5E-2462-4687-AE57-E00574313B98}" presName="childText" presStyleLbl="bgAcc1" presStyleIdx="4" presStyleCnt="9" custScaleX="1266764" custScaleY="554254" custLinFactX="100000" custLinFactY="-9002" custLinFactNeighborX="137038" custLinFactNeighborY="-100000">
        <dgm:presLayoutVars>
          <dgm:bulletEnabled val="1"/>
        </dgm:presLayoutVars>
      </dgm:prSet>
      <dgm:spPr/>
      <dgm:t>
        <a:bodyPr/>
        <a:lstStyle/>
        <a:p>
          <a:endParaRPr lang="zh-CN" altLang="en-US"/>
        </a:p>
      </dgm:t>
    </dgm:pt>
    <dgm:pt modelId="{8966FD1D-6B8A-4082-814B-2585E6877267}" type="pres">
      <dgm:prSet presAssocID="{9AF1300A-722A-447E-9575-39DE8AF022C3}" presName="Name13" presStyleLbl="parChTrans1D2" presStyleIdx="5" presStyleCnt="9"/>
      <dgm:spPr/>
      <dgm:t>
        <a:bodyPr/>
        <a:lstStyle/>
        <a:p>
          <a:endParaRPr lang="zh-CN" altLang="en-US"/>
        </a:p>
      </dgm:t>
    </dgm:pt>
    <dgm:pt modelId="{6BAE3B77-542B-4208-A92E-E424EC0226FC}" type="pres">
      <dgm:prSet presAssocID="{B0FAE3EF-2D39-4080-B91A-B74BF0CB6A9B}" presName="childText" presStyleLbl="bgAcc1" presStyleIdx="5" presStyleCnt="9" custScaleX="995442" custScaleY="546880" custLinFactX="800000" custLinFactY="-68366" custLinFactNeighborX="836589" custLinFactNeighborY="-100000">
        <dgm:presLayoutVars>
          <dgm:bulletEnabled val="1"/>
        </dgm:presLayoutVars>
      </dgm:prSet>
      <dgm:spPr/>
      <dgm:t>
        <a:bodyPr/>
        <a:lstStyle/>
        <a:p>
          <a:endParaRPr lang="zh-CN" altLang="en-US"/>
        </a:p>
      </dgm:t>
    </dgm:pt>
    <dgm:pt modelId="{BFAC52A2-41D4-41D2-9B41-53C89223F159}" type="pres">
      <dgm:prSet presAssocID="{2FA8CDA9-96EA-4355-91D7-CAFD2BC4C076}" presName="Name13" presStyleLbl="parChTrans1D2" presStyleIdx="6" presStyleCnt="9"/>
      <dgm:spPr/>
      <dgm:t>
        <a:bodyPr/>
        <a:lstStyle/>
        <a:p>
          <a:endParaRPr lang="zh-CN" altLang="en-US"/>
        </a:p>
      </dgm:t>
    </dgm:pt>
    <dgm:pt modelId="{DC8E3FF6-07C7-48F6-94C0-0D54D10C9F67}" type="pres">
      <dgm:prSet presAssocID="{35600806-8CCA-4C65-AEA0-F2C9A96850B5}" presName="childText" presStyleLbl="bgAcc1" presStyleIdx="6" presStyleCnt="9" custScaleX="1186502" custScaleY="520569" custLinFactX="100000" custLinFactY="-100000" custLinFactNeighborX="156432" custLinFactNeighborY="-165484">
        <dgm:presLayoutVars>
          <dgm:bulletEnabled val="1"/>
        </dgm:presLayoutVars>
      </dgm:prSet>
      <dgm:spPr/>
      <dgm:t>
        <a:bodyPr/>
        <a:lstStyle/>
        <a:p>
          <a:endParaRPr lang="zh-CN" altLang="en-US"/>
        </a:p>
      </dgm:t>
    </dgm:pt>
    <dgm:pt modelId="{3D8AE0E1-EE20-49AA-BDA2-1B41410126C8}" type="pres">
      <dgm:prSet presAssocID="{12F5BE7D-08CB-4559-AE14-E6E4A80076EA}" presName="Name13" presStyleLbl="parChTrans1D2" presStyleIdx="7" presStyleCnt="9"/>
      <dgm:spPr/>
      <dgm:t>
        <a:bodyPr/>
        <a:lstStyle/>
        <a:p>
          <a:endParaRPr lang="zh-CN" altLang="en-US"/>
        </a:p>
      </dgm:t>
    </dgm:pt>
    <dgm:pt modelId="{682AF6B0-3DCE-4B88-8C94-C55E4C585583}" type="pres">
      <dgm:prSet presAssocID="{3CCF2B5F-2F49-4791-957F-E2F872D332F1}" presName="childText" presStyleLbl="bgAcc1" presStyleIdx="7" presStyleCnt="9" custScaleX="1008537" custScaleY="537131" custLinFactX="800000" custLinFactY="-100000" custLinFactNeighborX="828764" custLinFactNeighborY="-178164">
        <dgm:presLayoutVars>
          <dgm:bulletEnabled val="1"/>
        </dgm:presLayoutVars>
      </dgm:prSet>
      <dgm:spPr/>
      <dgm:t>
        <a:bodyPr/>
        <a:lstStyle/>
        <a:p>
          <a:endParaRPr lang="zh-CN" altLang="en-US"/>
        </a:p>
      </dgm:t>
    </dgm:pt>
    <dgm:pt modelId="{3D090EEE-96D8-49E9-8EDE-BD9A23339F0B}" type="pres">
      <dgm:prSet presAssocID="{CD5BB813-BF4B-449B-9815-0C180090292F}" presName="Name13" presStyleLbl="parChTrans1D2" presStyleIdx="8" presStyleCnt="9"/>
      <dgm:spPr/>
      <dgm:t>
        <a:bodyPr/>
        <a:lstStyle/>
        <a:p>
          <a:endParaRPr lang="zh-CN" altLang="en-US"/>
        </a:p>
      </dgm:t>
    </dgm:pt>
    <dgm:pt modelId="{270B9FA5-AB8C-4A4C-882D-C944535A3D73}" type="pres">
      <dgm:prSet presAssocID="{9D6AEF9F-A008-4482-A80F-29CCB08DC632}" presName="childText" presStyleLbl="bgAcc1" presStyleIdx="8" presStyleCnt="9" custScaleX="1210812" custScaleY="551732" custLinFactX="100000" custLinFactY="-116455" custLinFactNeighborX="164320" custLinFactNeighborY="-200000">
        <dgm:presLayoutVars>
          <dgm:bulletEnabled val="1"/>
        </dgm:presLayoutVars>
      </dgm:prSet>
      <dgm:spPr/>
      <dgm:t>
        <a:bodyPr/>
        <a:lstStyle/>
        <a:p>
          <a:endParaRPr lang="zh-CN" altLang="en-US"/>
        </a:p>
      </dgm:t>
    </dgm:pt>
  </dgm:ptLst>
  <dgm:cxnLst>
    <dgm:cxn modelId="{CFCC204E-B7D0-480E-9B46-BD70A7BD411F}" srcId="{BB01CBE0-8F64-4F38-B3AA-777D63A632C1}" destId="{130D4118-C872-4BB0-B3C3-7ED54E40885D}" srcOrd="1" destOrd="0" parTransId="{E3AEED25-4045-40E3-A1CA-5AF3408F66C6}" sibTransId="{5B674A31-FB18-420D-AFAD-CD27AC32B7B8}"/>
    <dgm:cxn modelId="{2C65BABA-251E-4F3D-BE46-F7D296D44937}" type="presOf" srcId="{BAC0DCAE-BD89-4F68-AD68-EB839608FABF}" destId="{A1038513-08F6-464B-A12A-52594E434BE3}" srcOrd="0" destOrd="0" presId="urn:microsoft.com/office/officeart/2005/8/layout/hierarchy3"/>
    <dgm:cxn modelId="{6394E049-CB8A-4E04-944C-58ED94152CB2}" type="presOf" srcId="{661C68EE-15C4-4B1D-B2B2-FF2C362641F3}" destId="{D0B850B8-11DA-4A72-BA0F-0A4ED1709888}" srcOrd="0" destOrd="0" presId="urn:microsoft.com/office/officeart/2005/8/layout/hierarchy3"/>
    <dgm:cxn modelId="{96485004-D5CA-42CE-8D71-92DD3535F0F3}" srcId="{BB01CBE0-8F64-4F38-B3AA-777D63A632C1}" destId="{F52906A0-C18E-48CE-BC14-837E700B9E3C}" srcOrd="0" destOrd="0" parTransId="{661C68EE-15C4-4B1D-B2B2-FF2C362641F3}" sibTransId="{ECFC9179-8765-4666-AD7C-3C477D153655}"/>
    <dgm:cxn modelId="{3D1BEA69-A9B5-45D1-97EC-67BD23957327}" type="presOf" srcId="{E3AEED25-4045-40E3-A1CA-5AF3408F66C6}" destId="{8D84B0C0-C8D2-42B8-9290-3418CBBA1571}" srcOrd="0" destOrd="0" presId="urn:microsoft.com/office/officeart/2005/8/layout/hierarchy3"/>
    <dgm:cxn modelId="{09D32325-241E-4127-947E-C53FBC65C423}" type="presOf" srcId="{9D6AEF9F-A008-4482-A80F-29CCB08DC632}" destId="{270B9FA5-AB8C-4A4C-882D-C944535A3D73}" srcOrd="0" destOrd="0" presId="urn:microsoft.com/office/officeart/2005/8/layout/hierarchy3"/>
    <dgm:cxn modelId="{83213A49-A5E7-4D8B-8318-241D73499727}" type="presOf" srcId="{BB01CBE0-8F64-4F38-B3AA-777D63A632C1}" destId="{79576005-9323-457D-8FC3-FF87AE0BCD21}" srcOrd="0" destOrd="0" presId="urn:microsoft.com/office/officeart/2005/8/layout/hierarchy3"/>
    <dgm:cxn modelId="{000A3984-83AD-44E6-B558-8AE105D27742}" srcId="{BB01CBE0-8F64-4F38-B3AA-777D63A632C1}" destId="{B0FAE3EF-2D39-4080-B91A-B74BF0CB6A9B}" srcOrd="5" destOrd="0" parTransId="{9AF1300A-722A-447E-9575-39DE8AF022C3}" sibTransId="{B335F743-D706-4216-A277-98133F24271C}"/>
    <dgm:cxn modelId="{C67E31BA-6D96-4CEF-B38B-F00E0CB784C7}" type="presOf" srcId="{6714D363-0B2C-4E9E-8CD7-BC8B82E9EA1F}" destId="{6B2D1538-09FF-47E4-81A9-238BC3395463}" srcOrd="0" destOrd="0" presId="urn:microsoft.com/office/officeart/2005/8/layout/hierarchy3"/>
    <dgm:cxn modelId="{48770B84-D932-410E-B69A-4C19329D28BE}" type="presOf" srcId="{9AF1300A-722A-447E-9575-39DE8AF022C3}" destId="{8966FD1D-6B8A-4082-814B-2585E6877267}" srcOrd="0" destOrd="0" presId="urn:microsoft.com/office/officeart/2005/8/layout/hierarchy3"/>
    <dgm:cxn modelId="{BC77B2A7-38C9-4021-B10D-E0148237DE57}" type="presOf" srcId="{D38F194C-1714-4D71-BF53-7C088B9EF0D2}" destId="{9CA5E150-88F6-4659-BB44-E8186C20DE19}" srcOrd="0" destOrd="0" presId="urn:microsoft.com/office/officeart/2005/8/layout/hierarchy3"/>
    <dgm:cxn modelId="{765D6B2A-4B1F-4C51-801D-57282D1FC0D1}" type="presOf" srcId="{4DA62E04-0986-46D9-9677-F25796EA211F}" destId="{EAA5FA8E-8795-4CB2-87AB-626D443F46E5}" srcOrd="0" destOrd="0" presId="urn:microsoft.com/office/officeart/2005/8/layout/hierarchy3"/>
    <dgm:cxn modelId="{748DCDC1-CA19-4AF7-A431-0AF4783DCC83}" type="presOf" srcId="{5CF298DF-27A7-4FA4-A426-AC5065869C5B}" destId="{A98D13FF-3444-4731-9415-A390E5216752}" srcOrd="0" destOrd="0" presId="urn:microsoft.com/office/officeart/2005/8/layout/hierarchy3"/>
    <dgm:cxn modelId="{DE146B7A-DC47-400E-A477-C6907A1F3F8E}" srcId="{BB01CBE0-8F64-4F38-B3AA-777D63A632C1}" destId="{5CF298DF-27A7-4FA4-A426-AC5065869C5B}" srcOrd="2" destOrd="0" parTransId="{D38F194C-1714-4D71-BF53-7C088B9EF0D2}" sibTransId="{BD98F48E-2218-4698-920D-037FA35E88B6}"/>
    <dgm:cxn modelId="{1FF7F772-2050-456E-8A48-31B244583BC0}" type="presOf" srcId="{130D4118-C872-4BB0-B3C3-7ED54E40885D}" destId="{DF64F532-D591-472F-8B9D-0BE08A91636B}" srcOrd="0" destOrd="0" presId="urn:microsoft.com/office/officeart/2005/8/layout/hierarchy3"/>
    <dgm:cxn modelId="{8ACFA892-08CF-4CCB-A9EB-A69F93972CD7}" srcId="{BB01CBE0-8F64-4F38-B3AA-777D63A632C1}" destId="{3CCF2B5F-2F49-4791-957F-E2F872D332F1}" srcOrd="7" destOrd="0" parTransId="{12F5BE7D-08CB-4559-AE14-E6E4A80076EA}" sibTransId="{3FEAA163-6237-4D71-BD4A-AD7B32584126}"/>
    <dgm:cxn modelId="{9D873C38-7119-4607-84DF-9AFAAEE30FF0}" type="presOf" srcId="{BB01CBE0-8F64-4F38-B3AA-777D63A632C1}" destId="{83ADECDA-76F7-4BE4-9BFF-4CAB9E4A2846}" srcOrd="1" destOrd="0" presId="urn:microsoft.com/office/officeart/2005/8/layout/hierarchy3"/>
    <dgm:cxn modelId="{6ABB8C5C-17E4-43CB-94F0-6DB151A31CA8}" srcId="{BB01CBE0-8F64-4F38-B3AA-777D63A632C1}" destId="{6714D363-0B2C-4E9E-8CD7-BC8B82E9EA1F}" srcOrd="3" destOrd="0" parTransId="{BAC0DCAE-BD89-4F68-AD68-EB839608FABF}" sibTransId="{649277D0-EED1-4586-AF16-C0B60AE3C812}"/>
    <dgm:cxn modelId="{B472C75D-E019-4424-8279-DD57A13AEB37}" type="presOf" srcId="{CD5BB813-BF4B-449B-9815-0C180090292F}" destId="{3D090EEE-96D8-49E9-8EDE-BD9A23339F0B}" srcOrd="0" destOrd="0" presId="urn:microsoft.com/office/officeart/2005/8/layout/hierarchy3"/>
    <dgm:cxn modelId="{65541D57-C802-4D4E-AC4D-98D58C662EDF}" type="presOf" srcId="{801A3D5E-2462-4687-AE57-E00574313B98}" destId="{26D9BC91-9478-4105-846B-6BA30ADC2E8D}" srcOrd="0" destOrd="0" presId="urn:microsoft.com/office/officeart/2005/8/layout/hierarchy3"/>
    <dgm:cxn modelId="{32DF6A87-4D52-4B13-A503-D8535E203665}" type="presOf" srcId="{02FBFECC-6B0F-4E4B-AFBC-F5E42322427A}" destId="{55060086-4AFC-46CB-8114-92A09FA1117D}" srcOrd="0" destOrd="0" presId="urn:microsoft.com/office/officeart/2005/8/layout/hierarchy3"/>
    <dgm:cxn modelId="{4CE367DE-DD8D-42D3-A65C-2E3E2418F1CD}" type="presOf" srcId="{12F5BE7D-08CB-4559-AE14-E6E4A80076EA}" destId="{3D8AE0E1-EE20-49AA-BDA2-1B41410126C8}" srcOrd="0" destOrd="0" presId="urn:microsoft.com/office/officeart/2005/8/layout/hierarchy3"/>
    <dgm:cxn modelId="{D538CAC1-F62A-4814-97D8-839561BC1FD7}" type="presOf" srcId="{B0FAE3EF-2D39-4080-B91A-B74BF0CB6A9B}" destId="{6BAE3B77-542B-4208-A92E-E424EC0226FC}" srcOrd="0" destOrd="0" presId="urn:microsoft.com/office/officeart/2005/8/layout/hierarchy3"/>
    <dgm:cxn modelId="{E882F38F-5C36-4136-8FA6-D7F02570EAD5}" type="presOf" srcId="{F52906A0-C18E-48CE-BC14-837E700B9E3C}" destId="{189130F4-4BA0-47A1-9357-AF03FA39BDA4}" srcOrd="0" destOrd="0" presId="urn:microsoft.com/office/officeart/2005/8/layout/hierarchy3"/>
    <dgm:cxn modelId="{87DCC679-FB8C-4CC9-9FB4-B297572DE0B7}" type="presOf" srcId="{35600806-8CCA-4C65-AEA0-F2C9A96850B5}" destId="{DC8E3FF6-07C7-48F6-94C0-0D54D10C9F67}" srcOrd="0" destOrd="0" presId="urn:microsoft.com/office/officeart/2005/8/layout/hierarchy3"/>
    <dgm:cxn modelId="{361F6D26-7B18-49D6-B5DC-2BF99740D51C}" srcId="{BB01CBE0-8F64-4F38-B3AA-777D63A632C1}" destId="{9D6AEF9F-A008-4482-A80F-29CCB08DC632}" srcOrd="8" destOrd="0" parTransId="{CD5BB813-BF4B-449B-9815-0C180090292F}" sibTransId="{1ABE117E-5463-41B3-BAC3-3452CBFA9C43}"/>
    <dgm:cxn modelId="{E2191BB9-50C6-4F81-9454-4991A51605ED}" srcId="{BB01CBE0-8F64-4F38-B3AA-777D63A632C1}" destId="{801A3D5E-2462-4687-AE57-E00574313B98}" srcOrd="4" destOrd="0" parTransId="{4DA62E04-0986-46D9-9677-F25796EA211F}" sibTransId="{3592DA3A-0B92-4CB2-BE70-C60D2ADC3803}"/>
    <dgm:cxn modelId="{AC1272B9-18F0-482F-9CB7-B9ECD9307095}" srcId="{BB01CBE0-8F64-4F38-B3AA-777D63A632C1}" destId="{35600806-8CCA-4C65-AEA0-F2C9A96850B5}" srcOrd="6" destOrd="0" parTransId="{2FA8CDA9-96EA-4355-91D7-CAFD2BC4C076}" sibTransId="{23ABF3E7-7DA9-4E02-925D-6C419696166D}"/>
    <dgm:cxn modelId="{55137BEC-2144-489B-96B7-EC06C134018D}" type="presOf" srcId="{2FA8CDA9-96EA-4355-91D7-CAFD2BC4C076}" destId="{BFAC52A2-41D4-41D2-9B41-53C89223F159}" srcOrd="0" destOrd="0" presId="urn:microsoft.com/office/officeart/2005/8/layout/hierarchy3"/>
    <dgm:cxn modelId="{1078339A-4CE9-4194-92ED-AD631F79DF02}" srcId="{02FBFECC-6B0F-4E4B-AFBC-F5E42322427A}" destId="{BB01CBE0-8F64-4F38-B3AA-777D63A632C1}" srcOrd="0" destOrd="0" parTransId="{CE473224-5F28-43ED-A67C-D617C71D4740}" sibTransId="{F559F9DE-6095-4EC8-9590-D32CE1A19E9F}"/>
    <dgm:cxn modelId="{A0502457-2EDF-4814-BD10-C595D904E0D3}" type="presOf" srcId="{3CCF2B5F-2F49-4791-957F-E2F872D332F1}" destId="{682AF6B0-3DCE-4B88-8C94-C55E4C585583}" srcOrd="0" destOrd="0" presId="urn:microsoft.com/office/officeart/2005/8/layout/hierarchy3"/>
    <dgm:cxn modelId="{D1EA33A4-EE9E-4761-90BE-B90BAA3CC246}" type="presParOf" srcId="{55060086-4AFC-46CB-8114-92A09FA1117D}" destId="{C0933E62-5786-4333-BF5B-6AA8F8D2DDA2}" srcOrd="0" destOrd="0" presId="urn:microsoft.com/office/officeart/2005/8/layout/hierarchy3"/>
    <dgm:cxn modelId="{DC10F2B8-A93B-43F3-B187-D7B1D40A84B4}" type="presParOf" srcId="{C0933E62-5786-4333-BF5B-6AA8F8D2DDA2}" destId="{2147AE9B-0A4C-45A0-B6D4-7226F908AED5}" srcOrd="0" destOrd="0" presId="urn:microsoft.com/office/officeart/2005/8/layout/hierarchy3"/>
    <dgm:cxn modelId="{040063C8-FC17-407F-9D5E-C64A2F8D0795}" type="presParOf" srcId="{2147AE9B-0A4C-45A0-B6D4-7226F908AED5}" destId="{79576005-9323-457D-8FC3-FF87AE0BCD21}" srcOrd="0" destOrd="0" presId="urn:microsoft.com/office/officeart/2005/8/layout/hierarchy3"/>
    <dgm:cxn modelId="{8BC64F40-3E5A-43E9-83DD-E3D0073FB2DC}" type="presParOf" srcId="{2147AE9B-0A4C-45A0-B6D4-7226F908AED5}" destId="{83ADECDA-76F7-4BE4-9BFF-4CAB9E4A2846}" srcOrd="1" destOrd="0" presId="urn:microsoft.com/office/officeart/2005/8/layout/hierarchy3"/>
    <dgm:cxn modelId="{992925E3-5A02-4CED-8967-5E5463D20DB2}" type="presParOf" srcId="{C0933E62-5786-4333-BF5B-6AA8F8D2DDA2}" destId="{78D29B84-F8B8-4E36-8437-0FE8B42EB840}" srcOrd="1" destOrd="0" presId="urn:microsoft.com/office/officeart/2005/8/layout/hierarchy3"/>
    <dgm:cxn modelId="{31390418-C22A-4185-A278-8EB895A11E39}" type="presParOf" srcId="{78D29B84-F8B8-4E36-8437-0FE8B42EB840}" destId="{D0B850B8-11DA-4A72-BA0F-0A4ED1709888}" srcOrd="0" destOrd="0" presId="urn:microsoft.com/office/officeart/2005/8/layout/hierarchy3"/>
    <dgm:cxn modelId="{8B7BAC20-E4B7-46FB-B47A-A21238C53738}" type="presParOf" srcId="{78D29B84-F8B8-4E36-8437-0FE8B42EB840}" destId="{189130F4-4BA0-47A1-9357-AF03FA39BDA4}" srcOrd="1" destOrd="0" presId="urn:microsoft.com/office/officeart/2005/8/layout/hierarchy3"/>
    <dgm:cxn modelId="{2E7D78F9-34DD-4DF7-BABF-31166D4B6581}" type="presParOf" srcId="{78D29B84-F8B8-4E36-8437-0FE8B42EB840}" destId="{8D84B0C0-C8D2-42B8-9290-3418CBBA1571}" srcOrd="2" destOrd="0" presId="urn:microsoft.com/office/officeart/2005/8/layout/hierarchy3"/>
    <dgm:cxn modelId="{B0DACEBD-B83C-4B90-884D-DDC630B14C84}" type="presParOf" srcId="{78D29B84-F8B8-4E36-8437-0FE8B42EB840}" destId="{DF64F532-D591-472F-8B9D-0BE08A91636B}" srcOrd="3" destOrd="0" presId="urn:microsoft.com/office/officeart/2005/8/layout/hierarchy3"/>
    <dgm:cxn modelId="{8574EB87-FAA0-4E82-9488-FC6D072588E5}" type="presParOf" srcId="{78D29B84-F8B8-4E36-8437-0FE8B42EB840}" destId="{9CA5E150-88F6-4659-BB44-E8186C20DE19}" srcOrd="4" destOrd="0" presId="urn:microsoft.com/office/officeart/2005/8/layout/hierarchy3"/>
    <dgm:cxn modelId="{3DAE4AD4-69F7-4EAD-8836-A712279B1F6E}" type="presParOf" srcId="{78D29B84-F8B8-4E36-8437-0FE8B42EB840}" destId="{A98D13FF-3444-4731-9415-A390E5216752}" srcOrd="5" destOrd="0" presId="urn:microsoft.com/office/officeart/2005/8/layout/hierarchy3"/>
    <dgm:cxn modelId="{79779127-7ABF-4F50-93A8-A16CF547EB4B}" type="presParOf" srcId="{78D29B84-F8B8-4E36-8437-0FE8B42EB840}" destId="{A1038513-08F6-464B-A12A-52594E434BE3}" srcOrd="6" destOrd="0" presId="urn:microsoft.com/office/officeart/2005/8/layout/hierarchy3"/>
    <dgm:cxn modelId="{A738CEB8-6EED-49C3-A25C-3CCEEEC5235A}" type="presParOf" srcId="{78D29B84-F8B8-4E36-8437-0FE8B42EB840}" destId="{6B2D1538-09FF-47E4-81A9-238BC3395463}" srcOrd="7" destOrd="0" presId="urn:microsoft.com/office/officeart/2005/8/layout/hierarchy3"/>
    <dgm:cxn modelId="{B374B430-BF2A-4D4A-8C78-B6F9399627C1}" type="presParOf" srcId="{78D29B84-F8B8-4E36-8437-0FE8B42EB840}" destId="{EAA5FA8E-8795-4CB2-87AB-626D443F46E5}" srcOrd="8" destOrd="0" presId="urn:microsoft.com/office/officeart/2005/8/layout/hierarchy3"/>
    <dgm:cxn modelId="{5924C585-87A6-4FC2-8C1B-40E5C9EF347F}" type="presParOf" srcId="{78D29B84-F8B8-4E36-8437-0FE8B42EB840}" destId="{26D9BC91-9478-4105-846B-6BA30ADC2E8D}" srcOrd="9" destOrd="0" presId="urn:microsoft.com/office/officeart/2005/8/layout/hierarchy3"/>
    <dgm:cxn modelId="{4CD0D8FF-8FD3-4464-8A0A-84882935C0BB}" type="presParOf" srcId="{78D29B84-F8B8-4E36-8437-0FE8B42EB840}" destId="{8966FD1D-6B8A-4082-814B-2585E6877267}" srcOrd="10" destOrd="0" presId="urn:microsoft.com/office/officeart/2005/8/layout/hierarchy3"/>
    <dgm:cxn modelId="{E8505023-0395-4DAE-8F6C-EBC0D672D7BA}" type="presParOf" srcId="{78D29B84-F8B8-4E36-8437-0FE8B42EB840}" destId="{6BAE3B77-542B-4208-A92E-E424EC0226FC}" srcOrd="11" destOrd="0" presId="urn:microsoft.com/office/officeart/2005/8/layout/hierarchy3"/>
    <dgm:cxn modelId="{A644BB36-4FFC-4CBC-84E4-7EBDFF0D5BFF}" type="presParOf" srcId="{78D29B84-F8B8-4E36-8437-0FE8B42EB840}" destId="{BFAC52A2-41D4-41D2-9B41-53C89223F159}" srcOrd="12" destOrd="0" presId="urn:microsoft.com/office/officeart/2005/8/layout/hierarchy3"/>
    <dgm:cxn modelId="{9538B58D-7FF4-414B-954E-3829973A2DAB}" type="presParOf" srcId="{78D29B84-F8B8-4E36-8437-0FE8B42EB840}" destId="{DC8E3FF6-07C7-48F6-94C0-0D54D10C9F67}" srcOrd="13" destOrd="0" presId="urn:microsoft.com/office/officeart/2005/8/layout/hierarchy3"/>
    <dgm:cxn modelId="{C7C06562-FD24-4362-8F4D-71D0C8537837}" type="presParOf" srcId="{78D29B84-F8B8-4E36-8437-0FE8B42EB840}" destId="{3D8AE0E1-EE20-49AA-BDA2-1B41410126C8}" srcOrd="14" destOrd="0" presId="urn:microsoft.com/office/officeart/2005/8/layout/hierarchy3"/>
    <dgm:cxn modelId="{9DC33596-90F8-469A-99AE-09ADD7766F17}" type="presParOf" srcId="{78D29B84-F8B8-4E36-8437-0FE8B42EB840}" destId="{682AF6B0-3DCE-4B88-8C94-C55E4C585583}" srcOrd="15" destOrd="0" presId="urn:microsoft.com/office/officeart/2005/8/layout/hierarchy3"/>
    <dgm:cxn modelId="{3BD64CC7-4CD7-4E49-95FF-D3223EE98937}" type="presParOf" srcId="{78D29B84-F8B8-4E36-8437-0FE8B42EB840}" destId="{3D090EEE-96D8-49E9-8EDE-BD9A23339F0B}" srcOrd="16" destOrd="0" presId="urn:microsoft.com/office/officeart/2005/8/layout/hierarchy3"/>
    <dgm:cxn modelId="{F1D55737-802E-48F2-B28A-C9C1BF7C3169}" type="presParOf" srcId="{78D29B84-F8B8-4E36-8437-0FE8B42EB840}" destId="{270B9FA5-AB8C-4A4C-882D-C944535A3D73}" srcOrd="17"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02FBFECC-6B0F-4E4B-AFBC-F5E42322427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BB01CBE0-8F64-4F38-B3AA-777D63A632C1}">
      <dgm:prSet phldrT="[文本]" custT="1"/>
      <dgm:spPr>
        <a:solidFill>
          <a:srgbClr val="6666FF"/>
        </a:solidFill>
      </dgm:spPr>
      <dgm:t>
        <a:bodyPr/>
        <a:lstStyle/>
        <a:p>
          <a:r>
            <a:rPr lang="zh-CN" altLang="en-US" sz="4000" b="1" dirty="0" smtClean="0">
              <a:effectLst/>
            </a:rPr>
            <a:t>（五）</a:t>
          </a:r>
          <a:r>
            <a:rPr lang="zh-CN" altLang="zh-CN" sz="4000" b="1" dirty="0" smtClean="0">
              <a:effectLst/>
            </a:rPr>
            <a:t>有形动产租赁服务</a:t>
          </a:r>
          <a:endParaRPr lang="zh-CN" altLang="en-US" sz="4000" dirty="0"/>
        </a:p>
      </dgm:t>
    </dgm:pt>
    <dgm:pt modelId="{CE473224-5F28-43ED-A67C-D617C71D4740}" type="parTrans" cxnId="{1078339A-4CE9-4194-92ED-AD631F79DF02}">
      <dgm:prSet/>
      <dgm:spPr/>
      <dgm:t>
        <a:bodyPr/>
        <a:lstStyle/>
        <a:p>
          <a:endParaRPr lang="zh-CN" altLang="en-US"/>
        </a:p>
      </dgm:t>
    </dgm:pt>
    <dgm:pt modelId="{F559F9DE-6095-4EC8-9590-D32CE1A19E9F}" type="sibTrans" cxnId="{1078339A-4CE9-4194-92ED-AD631F79DF02}">
      <dgm:prSet/>
      <dgm:spPr/>
      <dgm:t>
        <a:bodyPr/>
        <a:lstStyle/>
        <a:p>
          <a:endParaRPr lang="zh-CN" altLang="en-US"/>
        </a:p>
      </dgm:t>
    </dgm:pt>
    <dgm:pt modelId="{F52906A0-C18E-48CE-BC14-837E700B9E3C}">
      <dgm:prSet phldrT="[文本]" custT="1"/>
      <dgm:spPr/>
      <dgm:t>
        <a:bodyPr/>
        <a:lstStyle/>
        <a:p>
          <a:pPr algn="l"/>
          <a:r>
            <a:rPr lang="zh-CN" altLang="zh-CN" sz="2800" b="1" dirty="0" smtClean="0">
              <a:solidFill>
                <a:srgbClr val="000000"/>
              </a:solidFill>
              <a:effectLst/>
            </a:rPr>
            <a:t>有形动产融资租赁</a:t>
          </a:r>
          <a:endParaRPr lang="zh-CN" altLang="en-US" sz="2800" b="1" dirty="0">
            <a:solidFill>
              <a:srgbClr val="000000"/>
            </a:solidFill>
          </a:endParaRPr>
        </a:p>
      </dgm:t>
    </dgm:pt>
    <dgm:pt modelId="{661C68EE-15C4-4B1D-B2B2-FF2C362641F3}" type="parTrans" cxnId="{96485004-D5CA-42CE-8D71-92DD3535F0F3}">
      <dgm:prSet/>
      <dgm:spPr/>
      <dgm:t>
        <a:bodyPr/>
        <a:lstStyle/>
        <a:p>
          <a:endParaRPr lang="zh-CN" altLang="en-US"/>
        </a:p>
      </dgm:t>
    </dgm:pt>
    <dgm:pt modelId="{ECFC9179-8765-4666-AD7C-3C477D153655}" type="sibTrans" cxnId="{96485004-D5CA-42CE-8D71-92DD3535F0F3}">
      <dgm:prSet/>
      <dgm:spPr/>
      <dgm:t>
        <a:bodyPr/>
        <a:lstStyle/>
        <a:p>
          <a:endParaRPr lang="zh-CN" altLang="en-US"/>
        </a:p>
      </dgm:t>
    </dgm:pt>
    <dgm:pt modelId="{130D4118-C872-4BB0-B3C3-7ED54E40885D}">
      <dgm:prSet custT="1"/>
      <dgm:spPr/>
      <dgm:t>
        <a:bodyPr/>
        <a:lstStyle/>
        <a:p>
          <a:pPr algn="l"/>
          <a:r>
            <a:rPr lang="zh-CN" altLang="zh-CN" sz="2800" b="1" dirty="0" smtClean="0">
              <a:solidFill>
                <a:srgbClr val="000000"/>
              </a:solidFill>
              <a:effectLst/>
            </a:rPr>
            <a:t>有形动产经营性租赁</a:t>
          </a:r>
          <a:endParaRPr lang="zh-CN" altLang="en-US" sz="2800" b="1" dirty="0" smtClean="0">
            <a:solidFill>
              <a:srgbClr val="000000"/>
            </a:solidFill>
            <a:effectLst/>
          </a:endParaRPr>
        </a:p>
      </dgm:t>
    </dgm:pt>
    <dgm:pt modelId="{E3AEED25-4045-40E3-A1CA-5AF3408F66C6}" type="parTrans" cxnId="{CFCC204E-B7D0-480E-9B46-BD70A7BD411F}">
      <dgm:prSet/>
      <dgm:spPr/>
      <dgm:t>
        <a:bodyPr/>
        <a:lstStyle/>
        <a:p>
          <a:endParaRPr lang="zh-CN" altLang="en-US"/>
        </a:p>
      </dgm:t>
    </dgm:pt>
    <dgm:pt modelId="{5B674A31-FB18-420D-AFAD-CD27AC32B7B8}" type="sibTrans" cxnId="{CFCC204E-B7D0-480E-9B46-BD70A7BD411F}">
      <dgm:prSet/>
      <dgm:spPr/>
      <dgm:t>
        <a:bodyPr/>
        <a:lstStyle/>
        <a:p>
          <a:endParaRPr lang="zh-CN" altLang="en-US"/>
        </a:p>
      </dgm:t>
    </dgm:pt>
    <dgm:pt modelId="{55060086-4AFC-46CB-8114-92A09FA1117D}" type="pres">
      <dgm:prSet presAssocID="{02FBFECC-6B0F-4E4B-AFBC-F5E42322427A}" presName="diagram" presStyleCnt="0">
        <dgm:presLayoutVars>
          <dgm:chPref val="1"/>
          <dgm:dir/>
          <dgm:animOne val="branch"/>
          <dgm:animLvl val="lvl"/>
          <dgm:resizeHandles/>
        </dgm:presLayoutVars>
      </dgm:prSet>
      <dgm:spPr/>
      <dgm:t>
        <a:bodyPr/>
        <a:lstStyle/>
        <a:p>
          <a:endParaRPr lang="zh-CN" altLang="en-US"/>
        </a:p>
      </dgm:t>
    </dgm:pt>
    <dgm:pt modelId="{C0933E62-5786-4333-BF5B-6AA8F8D2DDA2}" type="pres">
      <dgm:prSet presAssocID="{BB01CBE0-8F64-4F38-B3AA-777D63A632C1}" presName="root" presStyleCnt="0"/>
      <dgm:spPr/>
    </dgm:pt>
    <dgm:pt modelId="{2147AE9B-0A4C-45A0-B6D4-7226F908AED5}" type="pres">
      <dgm:prSet presAssocID="{BB01CBE0-8F64-4F38-B3AA-777D63A632C1}" presName="rootComposite" presStyleCnt="0"/>
      <dgm:spPr/>
    </dgm:pt>
    <dgm:pt modelId="{79576005-9323-457D-8FC3-FF87AE0BCD21}" type="pres">
      <dgm:prSet presAssocID="{BB01CBE0-8F64-4F38-B3AA-777D63A632C1}" presName="rootText" presStyleLbl="node1" presStyleIdx="0" presStyleCnt="1" custScaleX="72933" custScaleY="27116" custLinFactNeighborX="-6589" custLinFactNeighborY="1016"/>
      <dgm:spPr/>
      <dgm:t>
        <a:bodyPr/>
        <a:lstStyle/>
        <a:p>
          <a:endParaRPr lang="zh-CN" altLang="en-US"/>
        </a:p>
      </dgm:t>
    </dgm:pt>
    <dgm:pt modelId="{83ADECDA-76F7-4BE4-9BFF-4CAB9E4A2846}" type="pres">
      <dgm:prSet presAssocID="{BB01CBE0-8F64-4F38-B3AA-777D63A632C1}" presName="rootConnector" presStyleLbl="node1" presStyleIdx="0" presStyleCnt="1"/>
      <dgm:spPr/>
      <dgm:t>
        <a:bodyPr/>
        <a:lstStyle/>
        <a:p>
          <a:endParaRPr lang="zh-CN" altLang="en-US"/>
        </a:p>
      </dgm:t>
    </dgm:pt>
    <dgm:pt modelId="{78D29B84-F8B8-4E36-8437-0FE8B42EB840}" type="pres">
      <dgm:prSet presAssocID="{BB01CBE0-8F64-4F38-B3AA-777D63A632C1}" presName="childShape" presStyleCnt="0"/>
      <dgm:spPr/>
    </dgm:pt>
    <dgm:pt modelId="{D0B850B8-11DA-4A72-BA0F-0A4ED1709888}" type="pres">
      <dgm:prSet presAssocID="{661C68EE-15C4-4B1D-B2B2-FF2C362641F3}" presName="Name13" presStyleLbl="parChTrans1D2" presStyleIdx="0" presStyleCnt="2"/>
      <dgm:spPr/>
      <dgm:t>
        <a:bodyPr/>
        <a:lstStyle/>
        <a:p>
          <a:endParaRPr lang="zh-CN" altLang="en-US"/>
        </a:p>
      </dgm:t>
    </dgm:pt>
    <dgm:pt modelId="{189130F4-4BA0-47A1-9357-AF03FA39BDA4}" type="pres">
      <dgm:prSet presAssocID="{F52906A0-C18E-48CE-BC14-837E700B9E3C}" presName="childText" presStyleLbl="bgAcc1" presStyleIdx="0" presStyleCnt="2" custScaleX="62951" custScaleY="24114" custLinFactNeighborX="-6721" custLinFactNeighborY="-752">
        <dgm:presLayoutVars>
          <dgm:bulletEnabled val="1"/>
        </dgm:presLayoutVars>
      </dgm:prSet>
      <dgm:spPr/>
      <dgm:t>
        <a:bodyPr/>
        <a:lstStyle/>
        <a:p>
          <a:endParaRPr lang="zh-CN" altLang="en-US"/>
        </a:p>
      </dgm:t>
    </dgm:pt>
    <dgm:pt modelId="{8D84B0C0-C8D2-42B8-9290-3418CBBA1571}" type="pres">
      <dgm:prSet presAssocID="{E3AEED25-4045-40E3-A1CA-5AF3408F66C6}" presName="Name13" presStyleLbl="parChTrans1D2" presStyleIdx="1" presStyleCnt="2"/>
      <dgm:spPr/>
      <dgm:t>
        <a:bodyPr/>
        <a:lstStyle/>
        <a:p>
          <a:endParaRPr lang="zh-CN" altLang="en-US"/>
        </a:p>
      </dgm:t>
    </dgm:pt>
    <dgm:pt modelId="{DF64F532-D591-472F-8B9D-0BE08A91636B}" type="pres">
      <dgm:prSet presAssocID="{130D4118-C872-4BB0-B3C3-7ED54E40885D}" presName="childText" presStyleLbl="bgAcc1" presStyleIdx="1" presStyleCnt="2" custScaleX="61967" custScaleY="23409" custLinFactNeighborX="-6831" custLinFactNeighborY="-8265">
        <dgm:presLayoutVars>
          <dgm:bulletEnabled val="1"/>
        </dgm:presLayoutVars>
      </dgm:prSet>
      <dgm:spPr/>
      <dgm:t>
        <a:bodyPr/>
        <a:lstStyle/>
        <a:p>
          <a:endParaRPr lang="zh-CN" altLang="en-US"/>
        </a:p>
      </dgm:t>
    </dgm:pt>
  </dgm:ptLst>
  <dgm:cxnLst>
    <dgm:cxn modelId="{1078339A-4CE9-4194-92ED-AD631F79DF02}" srcId="{02FBFECC-6B0F-4E4B-AFBC-F5E42322427A}" destId="{BB01CBE0-8F64-4F38-B3AA-777D63A632C1}" srcOrd="0" destOrd="0" parTransId="{CE473224-5F28-43ED-A67C-D617C71D4740}" sibTransId="{F559F9DE-6095-4EC8-9590-D32CE1A19E9F}"/>
    <dgm:cxn modelId="{6EEC12F1-8CD8-41C8-BEFD-3BDEE7E012DA}" type="presOf" srcId="{661C68EE-15C4-4B1D-B2B2-FF2C362641F3}" destId="{D0B850B8-11DA-4A72-BA0F-0A4ED1709888}" srcOrd="0" destOrd="0" presId="urn:microsoft.com/office/officeart/2005/8/layout/hierarchy3"/>
    <dgm:cxn modelId="{CFCC204E-B7D0-480E-9B46-BD70A7BD411F}" srcId="{BB01CBE0-8F64-4F38-B3AA-777D63A632C1}" destId="{130D4118-C872-4BB0-B3C3-7ED54E40885D}" srcOrd="1" destOrd="0" parTransId="{E3AEED25-4045-40E3-A1CA-5AF3408F66C6}" sibTransId="{5B674A31-FB18-420D-AFAD-CD27AC32B7B8}"/>
    <dgm:cxn modelId="{1B3AD1E0-0A0E-4B1F-B6A9-51B9150DBA50}" type="presOf" srcId="{130D4118-C872-4BB0-B3C3-7ED54E40885D}" destId="{DF64F532-D591-472F-8B9D-0BE08A91636B}" srcOrd="0" destOrd="0" presId="urn:microsoft.com/office/officeart/2005/8/layout/hierarchy3"/>
    <dgm:cxn modelId="{498E2BB1-AFA0-480E-BC69-897E7F061C75}" type="presOf" srcId="{BB01CBE0-8F64-4F38-B3AA-777D63A632C1}" destId="{79576005-9323-457D-8FC3-FF87AE0BCD21}" srcOrd="0" destOrd="0" presId="urn:microsoft.com/office/officeart/2005/8/layout/hierarchy3"/>
    <dgm:cxn modelId="{B9F2E097-8D35-4176-9322-984D7A108431}" type="presOf" srcId="{BB01CBE0-8F64-4F38-B3AA-777D63A632C1}" destId="{83ADECDA-76F7-4BE4-9BFF-4CAB9E4A2846}" srcOrd="1" destOrd="0" presId="urn:microsoft.com/office/officeart/2005/8/layout/hierarchy3"/>
    <dgm:cxn modelId="{B0776E8D-8D68-40C4-BEE5-12ACAF43CA3B}" type="presOf" srcId="{F52906A0-C18E-48CE-BC14-837E700B9E3C}" destId="{189130F4-4BA0-47A1-9357-AF03FA39BDA4}" srcOrd="0" destOrd="0" presId="urn:microsoft.com/office/officeart/2005/8/layout/hierarchy3"/>
    <dgm:cxn modelId="{60E83F1B-9FE0-4D47-9CF9-30642E64A70B}" type="presOf" srcId="{E3AEED25-4045-40E3-A1CA-5AF3408F66C6}" destId="{8D84B0C0-C8D2-42B8-9290-3418CBBA1571}" srcOrd="0" destOrd="0" presId="urn:microsoft.com/office/officeart/2005/8/layout/hierarchy3"/>
    <dgm:cxn modelId="{96485004-D5CA-42CE-8D71-92DD3535F0F3}" srcId="{BB01CBE0-8F64-4F38-B3AA-777D63A632C1}" destId="{F52906A0-C18E-48CE-BC14-837E700B9E3C}" srcOrd="0" destOrd="0" parTransId="{661C68EE-15C4-4B1D-B2B2-FF2C362641F3}" sibTransId="{ECFC9179-8765-4666-AD7C-3C477D153655}"/>
    <dgm:cxn modelId="{92D3306D-7E41-4C1E-8774-017A7918BB4F}" type="presOf" srcId="{02FBFECC-6B0F-4E4B-AFBC-F5E42322427A}" destId="{55060086-4AFC-46CB-8114-92A09FA1117D}" srcOrd="0" destOrd="0" presId="urn:microsoft.com/office/officeart/2005/8/layout/hierarchy3"/>
    <dgm:cxn modelId="{8C38A99B-35DF-4FCB-8CB9-AB54C947A5DE}" type="presParOf" srcId="{55060086-4AFC-46CB-8114-92A09FA1117D}" destId="{C0933E62-5786-4333-BF5B-6AA8F8D2DDA2}" srcOrd="0" destOrd="0" presId="urn:microsoft.com/office/officeart/2005/8/layout/hierarchy3"/>
    <dgm:cxn modelId="{52B4FDCD-7A89-424F-8329-824040DC1967}" type="presParOf" srcId="{C0933E62-5786-4333-BF5B-6AA8F8D2DDA2}" destId="{2147AE9B-0A4C-45A0-B6D4-7226F908AED5}" srcOrd="0" destOrd="0" presId="urn:microsoft.com/office/officeart/2005/8/layout/hierarchy3"/>
    <dgm:cxn modelId="{78135EA9-C43B-4260-9318-C2E9C58543A1}" type="presParOf" srcId="{2147AE9B-0A4C-45A0-B6D4-7226F908AED5}" destId="{79576005-9323-457D-8FC3-FF87AE0BCD21}" srcOrd="0" destOrd="0" presId="urn:microsoft.com/office/officeart/2005/8/layout/hierarchy3"/>
    <dgm:cxn modelId="{8789D99D-725D-453B-842B-0CC3D5688531}" type="presParOf" srcId="{2147AE9B-0A4C-45A0-B6D4-7226F908AED5}" destId="{83ADECDA-76F7-4BE4-9BFF-4CAB9E4A2846}" srcOrd="1" destOrd="0" presId="urn:microsoft.com/office/officeart/2005/8/layout/hierarchy3"/>
    <dgm:cxn modelId="{CAE02251-59C8-4FE7-9B7B-4CE96BED9F69}" type="presParOf" srcId="{C0933E62-5786-4333-BF5B-6AA8F8D2DDA2}" destId="{78D29B84-F8B8-4E36-8437-0FE8B42EB840}" srcOrd="1" destOrd="0" presId="urn:microsoft.com/office/officeart/2005/8/layout/hierarchy3"/>
    <dgm:cxn modelId="{323794AD-EFD5-4C0A-AEEB-F0A5357449F6}" type="presParOf" srcId="{78D29B84-F8B8-4E36-8437-0FE8B42EB840}" destId="{D0B850B8-11DA-4A72-BA0F-0A4ED1709888}" srcOrd="0" destOrd="0" presId="urn:microsoft.com/office/officeart/2005/8/layout/hierarchy3"/>
    <dgm:cxn modelId="{DBC0DDDF-2DC9-458F-8CC0-494033F725A4}" type="presParOf" srcId="{78D29B84-F8B8-4E36-8437-0FE8B42EB840}" destId="{189130F4-4BA0-47A1-9357-AF03FA39BDA4}" srcOrd="1" destOrd="0" presId="urn:microsoft.com/office/officeart/2005/8/layout/hierarchy3"/>
    <dgm:cxn modelId="{92FF1657-991B-4A2D-82C0-E89C8648FC04}" type="presParOf" srcId="{78D29B84-F8B8-4E36-8437-0FE8B42EB840}" destId="{8D84B0C0-C8D2-42B8-9290-3418CBBA1571}" srcOrd="2" destOrd="0" presId="urn:microsoft.com/office/officeart/2005/8/layout/hierarchy3"/>
    <dgm:cxn modelId="{3C4A7F23-41BF-448C-93EF-ACDACEEBF055}" type="presParOf" srcId="{78D29B84-F8B8-4E36-8437-0FE8B42EB840}" destId="{DF64F532-D591-472F-8B9D-0BE08A91636B}" srcOrd="3"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02FBFECC-6B0F-4E4B-AFBC-F5E42322427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BB01CBE0-8F64-4F38-B3AA-777D63A632C1}">
      <dgm:prSet phldrT="[文本]" custT="1"/>
      <dgm:spPr>
        <a:solidFill>
          <a:srgbClr val="6666FF"/>
        </a:solidFill>
      </dgm:spPr>
      <dgm:t>
        <a:bodyPr/>
        <a:lstStyle/>
        <a:p>
          <a:r>
            <a:rPr lang="zh-CN" altLang="en-US" sz="4000" dirty="0" smtClean="0">
              <a:effectLst/>
            </a:rPr>
            <a:t>（六）鉴证咨询服务</a:t>
          </a:r>
          <a:endParaRPr lang="zh-CN" altLang="en-US" sz="4000" dirty="0"/>
        </a:p>
      </dgm:t>
    </dgm:pt>
    <dgm:pt modelId="{CE473224-5F28-43ED-A67C-D617C71D4740}" type="parTrans" cxnId="{1078339A-4CE9-4194-92ED-AD631F79DF02}">
      <dgm:prSet/>
      <dgm:spPr/>
      <dgm:t>
        <a:bodyPr/>
        <a:lstStyle/>
        <a:p>
          <a:endParaRPr lang="zh-CN" altLang="en-US"/>
        </a:p>
      </dgm:t>
    </dgm:pt>
    <dgm:pt modelId="{F559F9DE-6095-4EC8-9590-D32CE1A19E9F}" type="sibTrans" cxnId="{1078339A-4CE9-4194-92ED-AD631F79DF02}">
      <dgm:prSet/>
      <dgm:spPr/>
      <dgm:t>
        <a:bodyPr/>
        <a:lstStyle/>
        <a:p>
          <a:endParaRPr lang="zh-CN" altLang="en-US"/>
        </a:p>
      </dgm:t>
    </dgm:pt>
    <dgm:pt modelId="{F52906A0-C18E-48CE-BC14-837E700B9E3C}">
      <dgm:prSet phldrT="[文本]" custT="1"/>
      <dgm:spPr/>
      <dgm:t>
        <a:bodyPr/>
        <a:lstStyle/>
        <a:p>
          <a:pPr algn="l"/>
          <a:r>
            <a:rPr lang="zh-CN" altLang="en-US" sz="2800" b="1" dirty="0" smtClean="0">
              <a:solidFill>
                <a:srgbClr val="000000"/>
              </a:solidFill>
              <a:effectLst/>
            </a:rPr>
            <a:t>认证服务</a:t>
          </a:r>
          <a:endParaRPr lang="zh-CN" altLang="en-US" sz="2800" b="1" dirty="0">
            <a:solidFill>
              <a:srgbClr val="000000"/>
            </a:solidFill>
          </a:endParaRPr>
        </a:p>
      </dgm:t>
    </dgm:pt>
    <dgm:pt modelId="{661C68EE-15C4-4B1D-B2B2-FF2C362641F3}" type="parTrans" cxnId="{96485004-D5CA-42CE-8D71-92DD3535F0F3}">
      <dgm:prSet/>
      <dgm:spPr/>
      <dgm:t>
        <a:bodyPr/>
        <a:lstStyle/>
        <a:p>
          <a:endParaRPr lang="zh-CN" altLang="en-US"/>
        </a:p>
      </dgm:t>
    </dgm:pt>
    <dgm:pt modelId="{ECFC9179-8765-4666-AD7C-3C477D153655}" type="sibTrans" cxnId="{96485004-D5CA-42CE-8D71-92DD3535F0F3}">
      <dgm:prSet/>
      <dgm:spPr/>
      <dgm:t>
        <a:bodyPr/>
        <a:lstStyle/>
        <a:p>
          <a:endParaRPr lang="zh-CN" altLang="en-US"/>
        </a:p>
      </dgm:t>
    </dgm:pt>
    <dgm:pt modelId="{5CF298DF-27A7-4FA4-A426-AC5065869C5B}">
      <dgm:prSet custT="1"/>
      <dgm:spPr/>
      <dgm:t>
        <a:bodyPr/>
        <a:lstStyle/>
        <a:p>
          <a:pPr algn="l"/>
          <a:r>
            <a:rPr lang="zh-CN" altLang="zh-CN" sz="2800" b="1" dirty="0" smtClean="0">
              <a:solidFill>
                <a:srgbClr val="000000"/>
              </a:solidFill>
              <a:effectLst/>
            </a:rPr>
            <a:t>咨询服务</a:t>
          </a:r>
          <a:endParaRPr lang="zh-CN" altLang="en-US" sz="2800" b="1" dirty="0" smtClean="0">
            <a:solidFill>
              <a:srgbClr val="000000"/>
            </a:solidFill>
            <a:effectLst/>
          </a:endParaRPr>
        </a:p>
      </dgm:t>
    </dgm:pt>
    <dgm:pt modelId="{D38F194C-1714-4D71-BF53-7C088B9EF0D2}" type="parTrans" cxnId="{DE146B7A-DC47-400E-A477-C6907A1F3F8E}">
      <dgm:prSet/>
      <dgm:spPr/>
      <dgm:t>
        <a:bodyPr/>
        <a:lstStyle/>
        <a:p>
          <a:endParaRPr lang="zh-CN" altLang="en-US"/>
        </a:p>
      </dgm:t>
    </dgm:pt>
    <dgm:pt modelId="{BD98F48E-2218-4698-920D-037FA35E88B6}" type="sibTrans" cxnId="{DE146B7A-DC47-400E-A477-C6907A1F3F8E}">
      <dgm:prSet/>
      <dgm:spPr/>
      <dgm:t>
        <a:bodyPr/>
        <a:lstStyle/>
        <a:p>
          <a:endParaRPr lang="zh-CN" altLang="en-US"/>
        </a:p>
      </dgm:t>
    </dgm:pt>
    <dgm:pt modelId="{130D4118-C872-4BB0-B3C3-7ED54E40885D}">
      <dgm:prSet custT="1"/>
      <dgm:spPr/>
      <dgm:t>
        <a:bodyPr/>
        <a:lstStyle/>
        <a:p>
          <a:pPr algn="l"/>
          <a:r>
            <a:rPr lang="zh-CN" altLang="zh-CN" sz="2800" b="1" dirty="0" smtClean="0">
              <a:solidFill>
                <a:srgbClr val="000000"/>
              </a:solidFill>
              <a:effectLst/>
            </a:rPr>
            <a:t>鉴证服务</a:t>
          </a:r>
          <a:endParaRPr lang="zh-CN" altLang="en-US" sz="2800" b="1" dirty="0" smtClean="0">
            <a:solidFill>
              <a:srgbClr val="000000"/>
            </a:solidFill>
            <a:effectLst/>
          </a:endParaRPr>
        </a:p>
      </dgm:t>
    </dgm:pt>
    <dgm:pt modelId="{E3AEED25-4045-40E3-A1CA-5AF3408F66C6}" type="parTrans" cxnId="{CFCC204E-B7D0-480E-9B46-BD70A7BD411F}">
      <dgm:prSet/>
      <dgm:spPr/>
      <dgm:t>
        <a:bodyPr/>
        <a:lstStyle/>
        <a:p>
          <a:endParaRPr lang="zh-CN" altLang="en-US"/>
        </a:p>
      </dgm:t>
    </dgm:pt>
    <dgm:pt modelId="{5B674A31-FB18-420D-AFAD-CD27AC32B7B8}" type="sibTrans" cxnId="{CFCC204E-B7D0-480E-9B46-BD70A7BD411F}">
      <dgm:prSet/>
      <dgm:spPr/>
      <dgm:t>
        <a:bodyPr/>
        <a:lstStyle/>
        <a:p>
          <a:endParaRPr lang="zh-CN" altLang="en-US"/>
        </a:p>
      </dgm:t>
    </dgm:pt>
    <dgm:pt modelId="{55060086-4AFC-46CB-8114-92A09FA1117D}" type="pres">
      <dgm:prSet presAssocID="{02FBFECC-6B0F-4E4B-AFBC-F5E42322427A}" presName="diagram" presStyleCnt="0">
        <dgm:presLayoutVars>
          <dgm:chPref val="1"/>
          <dgm:dir/>
          <dgm:animOne val="branch"/>
          <dgm:animLvl val="lvl"/>
          <dgm:resizeHandles/>
        </dgm:presLayoutVars>
      </dgm:prSet>
      <dgm:spPr/>
      <dgm:t>
        <a:bodyPr/>
        <a:lstStyle/>
        <a:p>
          <a:endParaRPr lang="zh-CN" altLang="en-US"/>
        </a:p>
      </dgm:t>
    </dgm:pt>
    <dgm:pt modelId="{C0933E62-5786-4333-BF5B-6AA8F8D2DDA2}" type="pres">
      <dgm:prSet presAssocID="{BB01CBE0-8F64-4F38-B3AA-777D63A632C1}" presName="root" presStyleCnt="0"/>
      <dgm:spPr/>
    </dgm:pt>
    <dgm:pt modelId="{2147AE9B-0A4C-45A0-B6D4-7226F908AED5}" type="pres">
      <dgm:prSet presAssocID="{BB01CBE0-8F64-4F38-B3AA-777D63A632C1}" presName="rootComposite" presStyleCnt="0"/>
      <dgm:spPr/>
    </dgm:pt>
    <dgm:pt modelId="{79576005-9323-457D-8FC3-FF87AE0BCD21}" type="pres">
      <dgm:prSet presAssocID="{BB01CBE0-8F64-4F38-B3AA-777D63A632C1}" presName="rootText" presStyleLbl="node1" presStyleIdx="0" presStyleCnt="1" custScaleX="86823" custScaleY="37281" custLinFactNeighborX="-15191" custLinFactNeighborY="12095"/>
      <dgm:spPr/>
      <dgm:t>
        <a:bodyPr/>
        <a:lstStyle/>
        <a:p>
          <a:endParaRPr lang="zh-CN" altLang="en-US"/>
        </a:p>
      </dgm:t>
    </dgm:pt>
    <dgm:pt modelId="{83ADECDA-76F7-4BE4-9BFF-4CAB9E4A2846}" type="pres">
      <dgm:prSet presAssocID="{BB01CBE0-8F64-4F38-B3AA-777D63A632C1}" presName="rootConnector" presStyleLbl="node1" presStyleIdx="0" presStyleCnt="1"/>
      <dgm:spPr/>
      <dgm:t>
        <a:bodyPr/>
        <a:lstStyle/>
        <a:p>
          <a:endParaRPr lang="zh-CN" altLang="en-US"/>
        </a:p>
      </dgm:t>
    </dgm:pt>
    <dgm:pt modelId="{78D29B84-F8B8-4E36-8437-0FE8B42EB840}" type="pres">
      <dgm:prSet presAssocID="{BB01CBE0-8F64-4F38-B3AA-777D63A632C1}" presName="childShape" presStyleCnt="0"/>
      <dgm:spPr/>
    </dgm:pt>
    <dgm:pt modelId="{D0B850B8-11DA-4A72-BA0F-0A4ED1709888}" type="pres">
      <dgm:prSet presAssocID="{661C68EE-15C4-4B1D-B2B2-FF2C362641F3}" presName="Name13" presStyleLbl="parChTrans1D2" presStyleIdx="0" presStyleCnt="3"/>
      <dgm:spPr/>
      <dgm:t>
        <a:bodyPr/>
        <a:lstStyle/>
        <a:p>
          <a:endParaRPr lang="zh-CN" altLang="en-US"/>
        </a:p>
      </dgm:t>
    </dgm:pt>
    <dgm:pt modelId="{189130F4-4BA0-47A1-9357-AF03FA39BDA4}" type="pres">
      <dgm:prSet presAssocID="{F52906A0-C18E-48CE-BC14-837E700B9E3C}" presName="childText" presStyleLbl="bgAcc1" presStyleIdx="0" presStyleCnt="3" custScaleX="63325" custScaleY="33143" custLinFactNeighborX="-8377" custLinFactNeighborY="5327">
        <dgm:presLayoutVars>
          <dgm:bulletEnabled val="1"/>
        </dgm:presLayoutVars>
      </dgm:prSet>
      <dgm:spPr/>
      <dgm:t>
        <a:bodyPr/>
        <a:lstStyle/>
        <a:p>
          <a:endParaRPr lang="zh-CN" altLang="en-US"/>
        </a:p>
      </dgm:t>
    </dgm:pt>
    <dgm:pt modelId="{8D84B0C0-C8D2-42B8-9290-3418CBBA1571}" type="pres">
      <dgm:prSet presAssocID="{E3AEED25-4045-40E3-A1CA-5AF3408F66C6}" presName="Name13" presStyleLbl="parChTrans1D2" presStyleIdx="1" presStyleCnt="3"/>
      <dgm:spPr/>
      <dgm:t>
        <a:bodyPr/>
        <a:lstStyle/>
        <a:p>
          <a:endParaRPr lang="zh-CN" altLang="en-US"/>
        </a:p>
      </dgm:t>
    </dgm:pt>
    <dgm:pt modelId="{DF64F532-D591-472F-8B9D-0BE08A91636B}" type="pres">
      <dgm:prSet presAssocID="{130D4118-C872-4BB0-B3C3-7ED54E40885D}" presName="childText" presStyleLbl="bgAcc1" presStyleIdx="1" presStyleCnt="3" custScaleX="62845" custScaleY="33195" custLinFactNeighborX="-8377" custLinFactNeighborY="-6417">
        <dgm:presLayoutVars>
          <dgm:bulletEnabled val="1"/>
        </dgm:presLayoutVars>
      </dgm:prSet>
      <dgm:spPr/>
      <dgm:t>
        <a:bodyPr/>
        <a:lstStyle/>
        <a:p>
          <a:endParaRPr lang="zh-CN" altLang="en-US"/>
        </a:p>
      </dgm:t>
    </dgm:pt>
    <dgm:pt modelId="{9CA5E150-88F6-4659-BB44-E8186C20DE19}" type="pres">
      <dgm:prSet presAssocID="{D38F194C-1714-4D71-BF53-7C088B9EF0D2}" presName="Name13" presStyleLbl="parChTrans1D2" presStyleIdx="2" presStyleCnt="3"/>
      <dgm:spPr/>
      <dgm:t>
        <a:bodyPr/>
        <a:lstStyle/>
        <a:p>
          <a:endParaRPr lang="zh-CN" altLang="en-US"/>
        </a:p>
      </dgm:t>
    </dgm:pt>
    <dgm:pt modelId="{A98D13FF-3444-4731-9415-A390E5216752}" type="pres">
      <dgm:prSet presAssocID="{5CF298DF-27A7-4FA4-A426-AC5065869C5B}" presName="childText" presStyleLbl="bgAcc1" presStyleIdx="2" presStyleCnt="3" custScaleX="62373" custScaleY="30511" custLinFactNeighborX="-6838" custLinFactNeighborY="-18214">
        <dgm:presLayoutVars>
          <dgm:bulletEnabled val="1"/>
        </dgm:presLayoutVars>
      </dgm:prSet>
      <dgm:spPr/>
      <dgm:t>
        <a:bodyPr/>
        <a:lstStyle/>
        <a:p>
          <a:endParaRPr lang="zh-CN" altLang="en-US"/>
        </a:p>
      </dgm:t>
    </dgm:pt>
  </dgm:ptLst>
  <dgm:cxnLst>
    <dgm:cxn modelId="{019B195B-9BCF-44AC-AEA4-7AAF4FE9BA6A}" type="presOf" srcId="{5CF298DF-27A7-4FA4-A426-AC5065869C5B}" destId="{A98D13FF-3444-4731-9415-A390E5216752}" srcOrd="0" destOrd="0" presId="urn:microsoft.com/office/officeart/2005/8/layout/hierarchy3"/>
    <dgm:cxn modelId="{C67EFA11-8106-49F0-BC6A-AC417ECE7012}" type="presOf" srcId="{F52906A0-C18E-48CE-BC14-837E700B9E3C}" destId="{189130F4-4BA0-47A1-9357-AF03FA39BDA4}" srcOrd="0" destOrd="0" presId="urn:microsoft.com/office/officeart/2005/8/layout/hierarchy3"/>
    <dgm:cxn modelId="{1078339A-4CE9-4194-92ED-AD631F79DF02}" srcId="{02FBFECC-6B0F-4E4B-AFBC-F5E42322427A}" destId="{BB01CBE0-8F64-4F38-B3AA-777D63A632C1}" srcOrd="0" destOrd="0" parTransId="{CE473224-5F28-43ED-A67C-D617C71D4740}" sibTransId="{F559F9DE-6095-4EC8-9590-D32CE1A19E9F}"/>
    <dgm:cxn modelId="{1E96886C-7123-49CC-8B8A-F51061EDBB95}" type="presOf" srcId="{130D4118-C872-4BB0-B3C3-7ED54E40885D}" destId="{DF64F532-D591-472F-8B9D-0BE08A91636B}" srcOrd="0" destOrd="0" presId="urn:microsoft.com/office/officeart/2005/8/layout/hierarchy3"/>
    <dgm:cxn modelId="{CFCC204E-B7D0-480E-9B46-BD70A7BD411F}" srcId="{BB01CBE0-8F64-4F38-B3AA-777D63A632C1}" destId="{130D4118-C872-4BB0-B3C3-7ED54E40885D}" srcOrd="1" destOrd="0" parTransId="{E3AEED25-4045-40E3-A1CA-5AF3408F66C6}" sibTransId="{5B674A31-FB18-420D-AFAD-CD27AC32B7B8}"/>
    <dgm:cxn modelId="{15233396-7043-404A-9672-6ACD628F3F11}" type="presOf" srcId="{BB01CBE0-8F64-4F38-B3AA-777D63A632C1}" destId="{83ADECDA-76F7-4BE4-9BFF-4CAB9E4A2846}" srcOrd="1" destOrd="0" presId="urn:microsoft.com/office/officeart/2005/8/layout/hierarchy3"/>
    <dgm:cxn modelId="{DE146B7A-DC47-400E-A477-C6907A1F3F8E}" srcId="{BB01CBE0-8F64-4F38-B3AA-777D63A632C1}" destId="{5CF298DF-27A7-4FA4-A426-AC5065869C5B}" srcOrd="2" destOrd="0" parTransId="{D38F194C-1714-4D71-BF53-7C088B9EF0D2}" sibTransId="{BD98F48E-2218-4698-920D-037FA35E88B6}"/>
    <dgm:cxn modelId="{21F554BD-DBE4-437D-B261-AD0876CFA95C}" type="presOf" srcId="{661C68EE-15C4-4B1D-B2B2-FF2C362641F3}" destId="{D0B850B8-11DA-4A72-BA0F-0A4ED1709888}" srcOrd="0" destOrd="0" presId="urn:microsoft.com/office/officeart/2005/8/layout/hierarchy3"/>
    <dgm:cxn modelId="{CE6631C8-45E2-4BB3-AB60-CCE6DA25C0EE}" type="presOf" srcId="{BB01CBE0-8F64-4F38-B3AA-777D63A632C1}" destId="{79576005-9323-457D-8FC3-FF87AE0BCD21}" srcOrd="0" destOrd="0" presId="urn:microsoft.com/office/officeart/2005/8/layout/hierarchy3"/>
    <dgm:cxn modelId="{EC3250F8-A75A-44D4-BB38-A752652CBECA}" type="presOf" srcId="{D38F194C-1714-4D71-BF53-7C088B9EF0D2}" destId="{9CA5E150-88F6-4659-BB44-E8186C20DE19}" srcOrd="0" destOrd="0" presId="urn:microsoft.com/office/officeart/2005/8/layout/hierarchy3"/>
    <dgm:cxn modelId="{96485004-D5CA-42CE-8D71-92DD3535F0F3}" srcId="{BB01CBE0-8F64-4F38-B3AA-777D63A632C1}" destId="{F52906A0-C18E-48CE-BC14-837E700B9E3C}" srcOrd="0" destOrd="0" parTransId="{661C68EE-15C4-4B1D-B2B2-FF2C362641F3}" sibTransId="{ECFC9179-8765-4666-AD7C-3C477D153655}"/>
    <dgm:cxn modelId="{A5A2C90D-333E-46E1-9C9B-DA43DCC91362}" type="presOf" srcId="{E3AEED25-4045-40E3-A1CA-5AF3408F66C6}" destId="{8D84B0C0-C8D2-42B8-9290-3418CBBA1571}" srcOrd="0" destOrd="0" presId="urn:microsoft.com/office/officeart/2005/8/layout/hierarchy3"/>
    <dgm:cxn modelId="{011CA071-7073-47AE-8352-82DE7A1B060E}" type="presOf" srcId="{02FBFECC-6B0F-4E4B-AFBC-F5E42322427A}" destId="{55060086-4AFC-46CB-8114-92A09FA1117D}" srcOrd="0" destOrd="0" presId="urn:microsoft.com/office/officeart/2005/8/layout/hierarchy3"/>
    <dgm:cxn modelId="{A91C12BD-6297-4D1F-ACCC-AE2BE835FA54}" type="presParOf" srcId="{55060086-4AFC-46CB-8114-92A09FA1117D}" destId="{C0933E62-5786-4333-BF5B-6AA8F8D2DDA2}" srcOrd="0" destOrd="0" presId="urn:microsoft.com/office/officeart/2005/8/layout/hierarchy3"/>
    <dgm:cxn modelId="{C303AAA6-19E6-4E3D-92A9-0F916EC9CCA7}" type="presParOf" srcId="{C0933E62-5786-4333-BF5B-6AA8F8D2DDA2}" destId="{2147AE9B-0A4C-45A0-B6D4-7226F908AED5}" srcOrd="0" destOrd="0" presId="urn:microsoft.com/office/officeart/2005/8/layout/hierarchy3"/>
    <dgm:cxn modelId="{27A1F99C-7379-4B85-A47F-FE18E17D9ACC}" type="presParOf" srcId="{2147AE9B-0A4C-45A0-B6D4-7226F908AED5}" destId="{79576005-9323-457D-8FC3-FF87AE0BCD21}" srcOrd="0" destOrd="0" presId="urn:microsoft.com/office/officeart/2005/8/layout/hierarchy3"/>
    <dgm:cxn modelId="{F2329921-F50A-43D3-8707-085B1301936D}" type="presParOf" srcId="{2147AE9B-0A4C-45A0-B6D4-7226F908AED5}" destId="{83ADECDA-76F7-4BE4-9BFF-4CAB9E4A2846}" srcOrd="1" destOrd="0" presId="urn:microsoft.com/office/officeart/2005/8/layout/hierarchy3"/>
    <dgm:cxn modelId="{05D0E364-B659-43D6-8E8F-CCC4B5F2EA70}" type="presParOf" srcId="{C0933E62-5786-4333-BF5B-6AA8F8D2DDA2}" destId="{78D29B84-F8B8-4E36-8437-0FE8B42EB840}" srcOrd="1" destOrd="0" presId="urn:microsoft.com/office/officeart/2005/8/layout/hierarchy3"/>
    <dgm:cxn modelId="{3F599A63-4705-4F63-AA8E-EFBCC44F7F3C}" type="presParOf" srcId="{78D29B84-F8B8-4E36-8437-0FE8B42EB840}" destId="{D0B850B8-11DA-4A72-BA0F-0A4ED1709888}" srcOrd="0" destOrd="0" presId="urn:microsoft.com/office/officeart/2005/8/layout/hierarchy3"/>
    <dgm:cxn modelId="{A558F5EE-0DF6-4040-B203-427B8450C566}" type="presParOf" srcId="{78D29B84-F8B8-4E36-8437-0FE8B42EB840}" destId="{189130F4-4BA0-47A1-9357-AF03FA39BDA4}" srcOrd="1" destOrd="0" presId="urn:microsoft.com/office/officeart/2005/8/layout/hierarchy3"/>
    <dgm:cxn modelId="{01438ADE-7FF1-4C76-9B94-861CA450404E}" type="presParOf" srcId="{78D29B84-F8B8-4E36-8437-0FE8B42EB840}" destId="{8D84B0C0-C8D2-42B8-9290-3418CBBA1571}" srcOrd="2" destOrd="0" presId="urn:microsoft.com/office/officeart/2005/8/layout/hierarchy3"/>
    <dgm:cxn modelId="{7278C079-945C-4C09-A98C-29964852FF28}" type="presParOf" srcId="{78D29B84-F8B8-4E36-8437-0FE8B42EB840}" destId="{DF64F532-D591-472F-8B9D-0BE08A91636B}" srcOrd="3" destOrd="0" presId="urn:microsoft.com/office/officeart/2005/8/layout/hierarchy3"/>
    <dgm:cxn modelId="{7049CCCC-4506-4459-BA96-EDFB04148F00}" type="presParOf" srcId="{78D29B84-F8B8-4E36-8437-0FE8B42EB840}" destId="{9CA5E150-88F6-4659-BB44-E8186C20DE19}" srcOrd="4" destOrd="0" presId="urn:microsoft.com/office/officeart/2005/8/layout/hierarchy3"/>
    <dgm:cxn modelId="{B0D3EA4A-E448-43BC-A0E7-ED94CFD3AB17}" type="presParOf" srcId="{78D29B84-F8B8-4E36-8437-0FE8B42EB840}" destId="{A98D13FF-3444-4731-9415-A390E5216752}" srcOrd="5"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02FBFECC-6B0F-4E4B-AFBC-F5E42322427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zh-CN" altLang="en-US"/>
        </a:p>
      </dgm:t>
    </dgm:pt>
    <dgm:pt modelId="{BB01CBE0-8F64-4F38-B3AA-777D63A632C1}">
      <dgm:prSet phldrT="[文本]" custT="1"/>
      <dgm:spPr>
        <a:solidFill>
          <a:srgbClr val="6666FF"/>
        </a:solidFill>
      </dgm:spPr>
      <dgm:t>
        <a:bodyPr/>
        <a:lstStyle/>
        <a:p>
          <a:r>
            <a:rPr lang="zh-CN" altLang="en-US" sz="4000" dirty="0" smtClean="0">
              <a:effectLst/>
            </a:rPr>
            <a:t>（七）广播影视服务</a:t>
          </a:r>
          <a:endParaRPr lang="zh-CN" altLang="en-US" sz="4000" dirty="0"/>
        </a:p>
      </dgm:t>
    </dgm:pt>
    <dgm:pt modelId="{CE473224-5F28-43ED-A67C-D617C71D4740}" type="parTrans" cxnId="{1078339A-4CE9-4194-92ED-AD631F79DF02}">
      <dgm:prSet/>
      <dgm:spPr/>
      <dgm:t>
        <a:bodyPr/>
        <a:lstStyle/>
        <a:p>
          <a:endParaRPr lang="zh-CN" altLang="en-US"/>
        </a:p>
      </dgm:t>
    </dgm:pt>
    <dgm:pt modelId="{F559F9DE-6095-4EC8-9590-D32CE1A19E9F}" type="sibTrans" cxnId="{1078339A-4CE9-4194-92ED-AD631F79DF02}">
      <dgm:prSet/>
      <dgm:spPr/>
      <dgm:t>
        <a:bodyPr/>
        <a:lstStyle/>
        <a:p>
          <a:endParaRPr lang="zh-CN" altLang="en-US"/>
        </a:p>
      </dgm:t>
    </dgm:pt>
    <dgm:pt modelId="{F52906A0-C18E-48CE-BC14-837E700B9E3C}">
      <dgm:prSet phldrT="[文本]" custT="1"/>
      <dgm:spPr/>
      <dgm:t>
        <a:bodyPr/>
        <a:lstStyle/>
        <a:p>
          <a:pPr algn="l"/>
          <a:r>
            <a:rPr lang="zh-CN" altLang="zh-CN" sz="3200" b="1" dirty="0" smtClean="0">
              <a:solidFill>
                <a:srgbClr val="000000"/>
              </a:solidFill>
              <a:effectLst/>
            </a:rPr>
            <a:t>制作服务</a:t>
          </a:r>
          <a:endParaRPr lang="zh-CN" altLang="en-US" sz="3200" b="1" dirty="0">
            <a:solidFill>
              <a:srgbClr val="000000"/>
            </a:solidFill>
          </a:endParaRPr>
        </a:p>
      </dgm:t>
    </dgm:pt>
    <dgm:pt modelId="{661C68EE-15C4-4B1D-B2B2-FF2C362641F3}" type="parTrans" cxnId="{96485004-D5CA-42CE-8D71-92DD3535F0F3}">
      <dgm:prSet/>
      <dgm:spPr/>
      <dgm:t>
        <a:bodyPr/>
        <a:lstStyle/>
        <a:p>
          <a:endParaRPr lang="zh-CN" altLang="en-US"/>
        </a:p>
      </dgm:t>
    </dgm:pt>
    <dgm:pt modelId="{ECFC9179-8765-4666-AD7C-3C477D153655}" type="sibTrans" cxnId="{96485004-D5CA-42CE-8D71-92DD3535F0F3}">
      <dgm:prSet/>
      <dgm:spPr/>
      <dgm:t>
        <a:bodyPr/>
        <a:lstStyle/>
        <a:p>
          <a:endParaRPr lang="zh-CN" altLang="en-US"/>
        </a:p>
      </dgm:t>
    </dgm:pt>
    <dgm:pt modelId="{5CF298DF-27A7-4FA4-A426-AC5065869C5B}">
      <dgm:prSet custT="1"/>
      <dgm:spPr/>
      <dgm:t>
        <a:bodyPr/>
        <a:lstStyle/>
        <a:p>
          <a:pPr algn="l"/>
          <a:r>
            <a:rPr lang="zh-CN" altLang="zh-CN" sz="3200" b="1" dirty="0" smtClean="0">
              <a:solidFill>
                <a:srgbClr val="000000"/>
              </a:solidFill>
              <a:effectLst/>
            </a:rPr>
            <a:t>播映服务</a:t>
          </a:r>
          <a:endParaRPr lang="zh-CN" altLang="en-US" sz="3200" b="1" dirty="0" smtClean="0">
            <a:solidFill>
              <a:srgbClr val="000000"/>
            </a:solidFill>
            <a:effectLst/>
          </a:endParaRPr>
        </a:p>
      </dgm:t>
    </dgm:pt>
    <dgm:pt modelId="{D38F194C-1714-4D71-BF53-7C088B9EF0D2}" type="parTrans" cxnId="{DE146B7A-DC47-400E-A477-C6907A1F3F8E}">
      <dgm:prSet/>
      <dgm:spPr/>
      <dgm:t>
        <a:bodyPr/>
        <a:lstStyle/>
        <a:p>
          <a:endParaRPr lang="zh-CN" altLang="en-US"/>
        </a:p>
      </dgm:t>
    </dgm:pt>
    <dgm:pt modelId="{BD98F48E-2218-4698-920D-037FA35E88B6}" type="sibTrans" cxnId="{DE146B7A-DC47-400E-A477-C6907A1F3F8E}">
      <dgm:prSet/>
      <dgm:spPr/>
      <dgm:t>
        <a:bodyPr/>
        <a:lstStyle/>
        <a:p>
          <a:endParaRPr lang="zh-CN" altLang="en-US"/>
        </a:p>
      </dgm:t>
    </dgm:pt>
    <dgm:pt modelId="{130D4118-C872-4BB0-B3C3-7ED54E40885D}">
      <dgm:prSet custT="1"/>
      <dgm:spPr/>
      <dgm:t>
        <a:bodyPr/>
        <a:lstStyle/>
        <a:p>
          <a:pPr algn="l"/>
          <a:r>
            <a:rPr lang="zh-CN" altLang="zh-CN" sz="3200" b="1" dirty="0" smtClean="0">
              <a:solidFill>
                <a:srgbClr val="000000"/>
              </a:solidFill>
              <a:effectLst/>
            </a:rPr>
            <a:t>发行服务</a:t>
          </a:r>
          <a:endParaRPr lang="zh-CN" altLang="en-US" sz="3200" b="1" dirty="0" smtClean="0">
            <a:solidFill>
              <a:srgbClr val="000000"/>
            </a:solidFill>
            <a:effectLst/>
          </a:endParaRPr>
        </a:p>
      </dgm:t>
    </dgm:pt>
    <dgm:pt modelId="{E3AEED25-4045-40E3-A1CA-5AF3408F66C6}" type="parTrans" cxnId="{CFCC204E-B7D0-480E-9B46-BD70A7BD411F}">
      <dgm:prSet/>
      <dgm:spPr/>
      <dgm:t>
        <a:bodyPr/>
        <a:lstStyle/>
        <a:p>
          <a:endParaRPr lang="zh-CN" altLang="en-US"/>
        </a:p>
      </dgm:t>
    </dgm:pt>
    <dgm:pt modelId="{5B674A31-FB18-420D-AFAD-CD27AC32B7B8}" type="sibTrans" cxnId="{CFCC204E-B7D0-480E-9B46-BD70A7BD411F}">
      <dgm:prSet/>
      <dgm:spPr/>
      <dgm:t>
        <a:bodyPr/>
        <a:lstStyle/>
        <a:p>
          <a:endParaRPr lang="zh-CN" altLang="en-US"/>
        </a:p>
      </dgm:t>
    </dgm:pt>
    <dgm:pt modelId="{55060086-4AFC-46CB-8114-92A09FA1117D}" type="pres">
      <dgm:prSet presAssocID="{02FBFECC-6B0F-4E4B-AFBC-F5E42322427A}" presName="diagram" presStyleCnt="0">
        <dgm:presLayoutVars>
          <dgm:chPref val="1"/>
          <dgm:dir/>
          <dgm:animOne val="branch"/>
          <dgm:animLvl val="lvl"/>
          <dgm:resizeHandles/>
        </dgm:presLayoutVars>
      </dgm:prSet>
      <dgm:spPr/>
      <dgm:t>
        <a:bodyPr/>
        <a:lstStyle/>
        <a:p>
          <a:endParaRPr lang="zh-CN" altLang="en-US"/>
        </a:p>
      </dgm:t>
    </dgm:pt>
    <dgm:pt modelId="{C0933E62-5786-4333-BF5B-6AA8F8D2DDA2}" type="pres">
      <dgm:prSet presAssocID="{BB01CBE0-8F64-4F38-B3AA-777D63A632C1}" presName="root" presStyleCnt="0"/>
      <dgm:spPr/>
    </dgm:pt>
    <dgm:pt modelId="{2147AE9B-0A4C-45A0-B6D4-7226F908AED5}" type="pres">
      <dgm:prSet presAssocID="{BB01CBE0-8F64-4F38-B3AA-777D63A632C1}" presName="rootComposite" presStyleCnt="0"/>
      <dgm:spPr/>
    </dgm:pt>
    <dgm:pt modelId="{79576005-9323-457D-8FC3-FF87AE0BCD21}" type="pres">
      <dgm:prSet presAssocID="{BB01CBE0-8F64-4F38-B3AA-777D63A632C1}" presName="rootText" presStyleLbl="node1" presStyleIdx="0" presStyleCnt="1" custScaleX="86823" custScaleY="37281" custLinFactNeighborX="-15191" custLinFactNeighborY="12095"/>
      <dgm:spPr/>
      <dgm:t>
        <a:bodyPr/>
        <a:lstStyle/>
        <a:p>
          <a:endParaRPr lang="zh-CN" altLang="en-US"/>
        </a:p>
      </dgm:t>
    </dgm:pt>
    <dgm:pt modelId="{83ADECDA-76F7-4BE4-9BFF-4CAB9E4A2846}" type="pres">
      <dgm:prSet presAssocID="{BB01CBE0-8F64-4F38-B3AA-777D63A632C1}" presName="rootConnector" presStyleLbl="node1" presStyleIdx="0" presStyleCnt="1"/>
      <dgm:spPr/>
      <dgm:t>
        <a:bodyPr/>
        <a:lstStyle/>
        <a:p>
          <a:endParaRPr lang="zh-CN" altLang="en-US"/>
        </a:p>
      </dgm:t>
    </dgm:pt>
    <dgm:pt modelId="{78D29B84-F8B8-4E36-8437-0FE8B42EB840}" type="pres">
      <dgm:prSet presAssocID="{BB01CBE0-8F64-4F38-B3AA-777D63A632C1}" presName="childShape" presStyleCnt="0"/>
      <dgm:spPr/>
    </dgm:pt>
    <dgm:pt modelId="{D0B850B8-11DA-4A72-BA0F-0A4ED1709888}" type="pres">
      <dgm:prSet presAssocID="{661C68EE-15C4-4B1D-B2B2-FF2C362641F3}" presName="Name13" presStyleLbl="parChTrans1D2" presStyleIdx="0" presStyleCnt="3"/>
      <dgm:spPr/>
      <dgm:t>
        <a:bodyPr/>
        <a:lstStyle/>
        <a:p>
          <a:endParaRPr lang="zh-CN" altLang="en-US"/>
        </a:p>
      </dgm:t>
    </dgm:pt>
    <dgm:pt modelId="{189130F4-4BA0-47A1-9357-AF03FA39BDA4}" type="pres">
      <dgm:prSet presAssocID="{F52906A0-C18E-48CE-BC14-837E700B9E3C}" presName="childText" presStyleLbl="bgAcc1" presStyleIdx="0" presStyleCnt="3" custScaleX="62291" custScaleY="33143" custLinFactNeighborX="-8377" custLinFactNeighborY="5327">
        <dgm:presLayoutVars>
          <dgm:bulletEnabled val="1"/>
        </dgm:presLayoutVars>
      </dgm:prSet>
      <dgm:spPr/>
      <dgm:t>
        <a:bodyPr/>
        <a:lstStyle/>
        <a:p>
          <a:endParaRPr lang="zh-CN" altLang="en-US"/>
        </a:p>
      </dgm:t>
    </dgm:pt>
    <dgm:pt modelId="{8D84B0C0-C8D2-42B8-9290-3418CBBA1571}" type="pres">
      <dgm:prSet presAssocID="{E3AEED25-4045-40E3-A1CA-5AF3408F66C6}" presName="Name13" presStyleLbl="parChTrans1D2" presStyleIdx="1" presStyleCnt="3"/>
      <dgm:spPr/>
      <dgm:t>
        <a:bodyPr/>
        <a:lstStyle/>
        <a:p>
          <a:endParaRPr lang="zh-CN" altLang="en-US"/>
        </a:p>
      </dgm:t>
    </dgm:pt>
    <dgm:pt modelId="{DF64F532-D591-472F-8B9D-0BE08A91636B}" type="pres">
      <dgm:prSet presAssocID="{130D4118-C872-4BB0-B3C3-7ED54E40885D}" presName="childText" presStyleLbl="bgAcc1" presStyleIdx="1" presStyleCnt="3" custScaleX="61819" custScaleY="33195" custLinFactNeighborX="-8377" custLinFactNeighborY="-6417">
        <dgm:presLayoutVars>
          <dgm:bulletEnabled val="1"/>
        </dgm:presLayoutVars>
      </dgm:prSet>
      <dgm:spPr/>
      <dgm:t>
        <a:bodyPr/>
        <a:lstStyle/>
        <a:p>
          <a:endParaRPr lang="zh-CN" altLang="en-US"/>
        </a:p>
      </dgm:t>
    </dgm:pt>
    <dgm:pt modelId="{9CA5E150-88F6-4659-BB44-E8186C20DE19}" type="pres">
      <dgm:prSet presAssocID="{D38F194C-1714-4D71-BF53-7C088B9EF0D2}" presName="Name13" presStyleLbl="parChTrans1D2" presStyleIdx="2" presStyleCnt="3"/>
      <dgm:spPr/>
      <dgm:t>
        <a:bodyPr/>
        <a:lstStyle/>
        <a:p>
          <a:endParaRPr lang="zh-CN" altLang="en-US"/>
        </a:p>
      </dgm:t>
    </dgm:pt>
    <dgm:pt modelId="{A98D13FF-3444-4731-9415-A390E5216752}" type="pres">
      <dgm:prSet presAssocID="{5CF298DF-27A7-4FA4-A426-AC5065869C5B}" presName="childText" presStyleLbl="bgAcc1" presStyleIdx="2" presStyleCnt="3" custScaleX="61355" custScaleY="30511" custLinFactNeighborX="-7145" custLinFactNeighborY="-18214">
        <dgm:presLayoutVars>
          <dgm:bulletEnabled val="1"/>
        </dgm:presLayoutVars>
      </dgm:prSet>
      <dgm:spPr/>
      <dgm:t>
        <a:bodyPr/>
        <a:lstStyle/>
        <a:p>
          <a:endParaRPr lang="zh-CN" altLang="en-US"/>
        </a:p>
      </dgm:t>
    </dgm:pt>
  </dgm:ptLst>
  <dgm:cxnLst>
    <dgm:cxn modelId="{95447BC3-96B8-4746-860C-0DA461FA4A0D}" type="presOf" srcId="{5CF298DF-27A7-4FA4-A426-AC5065869C5B}" destId="{A98D13FF-3444-4731-9415-A390E5216752}" srcOrd="0" destOrd="0" presId="urn:microsoft.com/office/officeart/2005/8/layout/hierarchy3"/>
    <dgm:cxn modelId="{915DB0AD-1CEA-472C-B9B3-890543D48648}" type="presOf" srcId="{02FBFECC-6B0F-4E4B-AFBC-F5E42322427A}" destId="{55060086-4AFC-46CB-8114-92A09FA1117D}" srcOrd="0" destOrd="0" presId="urn:microsoft.com/office/officeart/2005/8/layout/hierarchy3"/>
    <dgm:cxn modelId="{1078339A-4CE9-4194-92ED-AD631F79DF02}" srcId="{02FBFECC-6B0F-4E4B-AFBC-F5E42322427A}" destId="{BB01CBE0-8F64-4F38-B3AA-777D63A632C1}" srcOrd="0" destOrd="0" parTransId="{CE473224-5F28-43ED-A67C-D617C71D4740}" sibTransId="{F559F9DE-6095-4EC8-9590-D32CE1A19E9F}"/>
    <dgm:cxn modelId="{E29E03C9-55AA-4EE5-8774-A9D572E3D16C}" type="presOf" srcId="{130D4118-C872-4BB0-B3C3-7ED54E40885D}" destId="{DF64F532-D591-472F-8B9D-0BE08A91636B}" srcOrd="0" destOrd="0" presId="urn:microsoft.com/office/officeart/2005/8/layout/hierarchy3"/>
    <dgm:cxn modelId="{5332A0AA-ADA3-4761-A3D4-5B7400536C99}" type="presOf" srcId="{BB01CBE0-8F64-4F38-B3AA-777D63A632C1}" destId="{83ADECDA-76F7-4BE4-9BFF-4CAB9E4A2846}" srcOrd="1" destOrd="0" presId="urn:microsoft.com/office/officeart/2005/8/layout/hierarchy3"/>
    <dgm:cxn modelId="{CFCC204E-B7D0-480E-9B46-BD70A7BD411F}" srcId="{BB01CBE0-8F64-4F38-B3AA-777D63A632C1}" destId="{130D4118-C872-4BB0-B3C3-7ED54E40885D}" srcOrd="1" destOrd="0" parTransId="{E3AEED25-4045-40E3-A1CA-5AF3408F66C6}" sibTransId="{5B674A31-FB18-420D-AFAD-CD27AC32B7B8}"/>
    <dgm:cxn modelId="{24563947-EFEA-491D-A752-E676B2D7C757}" type="presOf" srcId="{E3AEED25-4045-40E3-A1CA-5AF3408F66C6}" destId="{8D84B0C0-C8D2-42B8-9290-3418CBBA1571}" srcOrd="0" destOrd="0" presId="urn:microsoft.com/office/officeart/2005/8/layout/hierarchy3"/>
    <dgm:cxn modelId="{AFC0CADE-E5BB-47F5-968E-DFA337E9FA26}" type="presOf" srcId="{D38F194C-1714-4D71-BF53-7C088B9EF0D2}" destId="{9CA5E150-88F6-4659-BB44-E8186C20DE19}" srcOrd="0" destOrd="0" presId="urn:microsoft.com/office/officeart/2005/8/layout/hierarchy3"/>
    <dgm:cxn modelId="{2AD67603-63D9-426D-B908-784B73443377}" type="presOf" srcId="{661C68EE-15C4-4B1D-B2B2-FF2C362641F3}" destId="{D0B850B8-11DA-4A72-BA0F-0A4ED1709888}" srcOrd="0" destOrd="0" presId="urn:microsoft.com/office/officeart/2005/8/layout/hierarchy3"/>
    <dgm:cxn modelId="{60EC35DF-9690-4C06-AF7F-3C3CC18CD9E7}" type="presOf" srcId="{F52906A0-C18E-48CE-BC14-837E700B9E3C}" destId="{189130F4-4BA0-47A1-9357-AF03FA39BDA4}" srcOrd="0" destOrd="0" presId="urn:microsoft.com/office/officeart/2005/8/layout/hierarchy3"/>
    <dgm:cxn modelId="{DE146B7A-DC47-400E-A477-C6907A1F3F8E}" srcId="{BB01CBE0-8F64-4F38-B3AA-777D63A632C1}" destId="{5CF298DF-27A7-4FA4-A426-AC5065869C5B}" srcOrd="2" destOrd="0" parTransId="{D38F194C-1714-4D71-BF53-7C088B9EF0D2}" sibTransId="{BD98F48E-2218-4698-920D-037FA35E88B6}"/>
    <dgm:cxn modelId="{96485004-D5CA-42CE-8D71-92DD3535F0F3}" srcId="{BB01CBE0-8F64-4F38-B3AA-777D63A632C1}" destId="{F52906A0-C18E-48CE-BC14-837E700B9E3C}" srcOrd="0" destOrd="0" parTransId="{661C68EE-15C4-4B1D-B2B2-FF2C362641F3}" sibTransId="{ECFC9179-8765-4666-AD7C-3C477D153655}"/>
    <dgm:cxn modelId="{3B731A63-7CF9-4A66-AC26-77679AC27346}" type="presOf" srcId="{BB01CBE0-8F64-4F38-B3AA-777D63A632C1}" destId="{79576005-9323-457D-8FC3-FF87AE0BCD21}" srcOrd="0" destOrd="0" presId="urn:microsoft.com/office/officeart/2005/8/layout/hierarchy3"/>
    <dgm:cxn modelId="{CC967F26-5832-4397-8D11-A6E91A525F3B}" type="presParOf" srcId="{55060086-4AFC-46CB-8114-92A09FA1117D}" destId="{C0933E62-5786-4333-BF5B-6AA8F8D2DDA2}" srcOrd="0" destOrd="0" presId="urn:microsoft.com/office/officeart/2005/8/layout/hierarchy3"/>
    <dgm:cxn modelId="{8DE6ED89-EE86-421C-A4F2-91132AC22209}" type="presParOf" srcId="{C0933E62-5786-4333-BF5B-6AA8F8D2DDA2}" destId="{2147AE9B-0A4C-45A0-B6D4-7226F908AED5}" srcOrd="0" destOrd="0" presId="urn:microsoft.com/office/officeart/2005/8/layout/hierarchy3"/>
    <dgm:cxn modelId="{1B2966DA-BAD3-4A18-815D-45F5FEB88888}" type="presParOf" srcId="{2147AE9B-0A4C-45A0-B6D4-7226F908AED5}" destId="{79576005-9323-457D-8FC3-FF87AE0BCD21}" srcOrd="0" destOrd="0" presId="urn:microsoft.com/office/officeart/2005/8/layout/hierarchy3"/>
    <dgm:cxn modelId="{5DDF7389-00B3-49F4-A9D9-B9F71D4BB6E6}" type="presParOf" srcId="{2147AE9B-0A4C-45A0-B6D4-7226F908AED5}" destId="{83ADECDA-76F7-4BE4-9BFF-4CAB9E4A2846}" srcOrd="1" destOrd="0" presId="urn:microsoft.com/office/officeart/2005/8/layout/hierarchy3"/>
    <dgm:cxn modelId="{F5584611-338C-4C7F-B02D-DCDDC0463186}" type="presParOf" srcId="{C0933E62-5786-4333-BF5B-6AA8F8D2DDA2}" destId="{78D29B84-F8B8-4E36-8437-0FE8B42EB840}" srcOrd="1" destOrd="0" presId="urn:microsoft.com/office/officeart/2005/8/layout/hierarchy3"/>
    <dgm:cxn modelId="{B3BFDEE5-FFE9-4615-9ACE-516FE587E8DA}" type="presParOf" srcId="{78D29B84-F8B8-4E36-8437-0FE8B42EB840}" destId="{D0B850B8-11DA-4A72-BA0F-0A4ED1709888}" srcOrd="0" destOrd="0" presId="urn:microsoft.com/office/officeart/2005/8/layout/hierarchy3"/>
    <dgm:cxn modelId="{56F433F9-F420-477E-B130-02EB37FA71D3}" type="presParOf" srcId="{78D29B84-F8B8-4E36-8437-0FE8B42EB840}" destId="{189130F4-4BA0-47A1-9357-AF03FA39BDA4}" srcOrd="1" destOrd="0" presId="urn:microsoft.com/office/officeart/2005/8/layout/hierarchy3"/>
    <dgm:cxn modelId="{095ADBE3-D185-4D57-83A6-858F4C038F20}" type="presParOf" srcId="{78D29B84-F8B8-4E36-8437-0FE8B42EB840}" destId="{8D84B0C0-C8D2-42B8-9290-3418CBBA1571}" srcOrd="2" destOrd="0" presId="urn:microsoft.com/office/officeart/2005/8/layout/hierarchy3"/>
    <dgm:cxn modelId="{E23B791E-2DFC-4382-97DD-29EABBCF8702}" type="presParOf" srcId="{78D29B84-F8B8-4E36-8437-0FE8B42EB840}" destId="{DF64F532-D591-472F-8B9D-0BE08A91636B}" srcOrd="3" destOrd="0" presId="urn:microsoft.com/office/officeart/2005/8/layout/hierarchy3"/>
    <dgm:cxn modelId="{4AB67800-BB94-441C-BFC8-9684067153BB}" type="presParOf" srcId="{78D29B84-F8B8-4E36-8437-0FE8B42EB840}" destId="{9CA5E150-88F6-4659-BB44-E8186C20DE19}" srcOrd="4" destOrd="0" presId="urn:microsoft.com/office/officeart/2005/8/layout/hierarchy3"/>
    <dgm:cxn modelId="{D7AE06F9-6A9C-45F9-B41D-0FB0B72AC4B8}" type="presParOf" srcId="{78D29B84-F8B8-4E36-8437-0FE8B42EB840}" destId="{A98D13FF-3444-4731-9415-A390E5216752}" srcOrd="5"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9574DB58-17C5-4238-BC11-4ED292A7C36F}" type="doc">
      <dgm:prSet loTypeId="urn:microsoft.com/office/officeart/2005/8/layout/chevron2" loCatId="process" qsTypeId="urn:microsoft.com/office/officeart/2005/8/quickstyle/3d1" qsCatId="3D" csTypeId="urn:microsoft.com/office/officeart/2005/8/colors/accent1_2" csCatId="accent1" phldr="1"/>
      <dgm:spPr/>
      <dgm:t>
        <a:bodyPr/>
        <a:lstStyle/>
        <a:p>
          <a:endParaRPr lang="zh-CN" altLang="en-US"/>
        </a:p>
      </dgm:t>
    </dgm:pt>
    <dgm:pt modelId="{94DCA24A-6EE6-4645-A3D2-3F6C2A84A6BE}">
      <dgm:prSet phldrT="[文本]" custT="1"/>
      <dgm:spPr>
        <a:solidFill>
          <a:srgbClr val="CC66FF"/>
        </a:solidFill>
      </dgm:spPr>
      <dgm:t>
        <a:bodyPr/>
        <a:lstStyle/>
        <a:p>
          <a:endParaRPr lang="en-US" altLang="zh-CN" sz="2800" dirty="0" smtClean="0"/>
        </a:p>
        <a:p>
          <a:r>
            <a:rPr lang="en-US" altLang="zh-CN" sz="2800" dirty="0" smtClean="0"/>
            <a:t>2012</a:t>
          </a:r>
          <a:r>
            <a:rPr lang="zh-CN" altLang="en-US" sz="2800" dirty="0" smtClean="0"/>
            <a:t>年</a:t>
          </a:r>
          <a:endParaRPr lang="en-US" altLang="zh-CN" sz="2800" dirty="0" smtClean="0"/>
        </a:p>
        <a:p>
          <a:r>
            <a:rPr lang="en-US" altLang="zh-CN" sz="2800" dirty="0" smtClean="0"/>
            <a:t>1</a:t>
          </a:r>
          <a:r>
            <a:rPr lang="zh-CN" altLang="en-US" sz="2800" dirty="0" smtClean="0"/>
            <a:t>月</a:t>
          </a:r>
          <a:endParaRPr lang="zh-CN" altLang="en-US" sz="2800" dirty="0"/>
        </a:p>
      </dgm:t>
    </dgm:pt>
    <dgm:pt modelId="{2A3D5F7B-9885-4617-A539-924A5CEFEEF9}" type="parTrans" cxnId="{6A2DC200-FAAA-4C87-828F-8C7BC27F47A7}">
      <dgm:prSet/>
      <dgm:spPr/>
      <dgm:t>
        <a:bodyPr/>
        <a:lstStyle/>
        <a:p>
          <a:endParaRPr lang="zh-CN" altLang="en-US"/>
        </a:p>
      </dgm:t>
    </dgm:pt>
    <dgm:pt modelId="{C1EA2863-FBE7-42AA-9E6C-A569273F0A4A}" type="sibTrans" cxnId="{6A2DC200-FAAA-4C87-828F-8C7BC27F47A7}">
      <dgm:prSet/>
      <dgm:spPr/>
      <dgm:t>
        <a:bodyPr/>
        <a:lstStyle/>
        <a:p>
          <a:endParaRPr lang="zh-CN" altLang="en-US"/>
        </a:p>
      </dgm:t>
    </dgm:pt>
    <dgm:pt modelId="{C0BC21A6-496F-4ACC-B2CE-2401B370A5BE}">
      <dgm:prSet phldrT="[文本]" custT="1"/>
      <dgm:spPr/>
      <dgm:t>
        <a:bodyPr/>
        <a:lstStyle/>
        <a:p>
          <a:r>
            <a:rPr lang="zh-CN" altLang="en-US" sz="3200" b="0" dirty="0" smtClean="0">
              <a:solidFill>
                <a:srgbClr val="000000"/>
              </a:solidFill>
              <a:latin typeface="华文新魏" pitchFamily="2" charset="-122"/>
              <a:ea typeface="华文新魏" pitchFamily="2" charset="-122"/>
            </a:rPr>
            <a:t>上海市</a:t>
          </a:r>
          <a:endParaRPr lang="zh-CN" altLang="en-US" sz="3200" b="0" dirty="0">
            <a:solidFill>
              <a:srgbClr val="000000"/>
            </a:solidFill>
            <a:latin typeface="华文新魏" pitchFamily="2" charset="-122"/>
            <a:ea typeface="华文新魏" pitchFamily="2" charset="-122"/>
          </a:endParaRPr>
        </a:p>
      </dgm:t>
    </dgm:pt>
    <dgm:pt modelId="{7C3FE317-839E-4C4A-B541-D1EE7DC130B9}" type="parTrans" cxnId="{1BEA2004-602B-492D-AD7E-E06B22F5F3B4}">
      <dgm:prSet/>
      <dgm:spPr/>
      <dgm:t>
        <a:bodyPr/>
        <a:lstStyle/>
        <a:p>
          <a:endParaRPr lang="zh-CN" altLang="en-US"/>
        </a:p>
      </dgm:t>
    </dgm:pt>
    <dgm:pt modelId="{C2C1533D-3C54-43FF-A051-AFFC71AA210A}" type="sibTrans" cxnId="{1BEA2004-602B-492D-AD7E-E06B22F5F3B4}">
      <dgm:prSet/>
      <dgm:spPr/>
      <dgm:t>
        <a:bodyPr/>
        <a:lstStyle/>
        <a:p>
          <a:endParaRPr lang="zh-CN" altLang="en-US"/>
        </a:p>
      </dgm:t>
    </dgm:pt>
    <dgm:pt modelId="{53942195-1E4F-4BE6-828E-04D6B9C54579}">
      <dgm:prSet phldrT="[文本]" custT="1"/>
      <dgm:spPr/>
      <dgm:t>
        <a:bodyPr/>
        <a:lstStyle/>
        <a:p>
          <a:r>
            <a:rPr lang="zh-CN" altLang="en-US" sz="3200" b="0" dirty="0" smtClean="0">
              <a:solidFill>
                <a:srgbClr val="000000"/>
              </a:solidFill>
              <a:latin typeface="华文新魏" pitchFamily="2" charset="-122"/>
              <a:ea typeface="华文新魏" pitchFamily="2" charset="-122"/>
            </a:rPr>
            <a:t>“</a:t>
          </a:r>
          <a:r>
            <a:rPr lang="en-US" altLang="zh-CN" sz="3200" b="0" dirty="0" smtClean="0">
              <a:solidFill>
                <a:srgbClr val="000000"/>
              </a:solidFill>
              <a:latin typeface="华文新魏" pitchFamily="2" charset="-122"/>
              <a:ea typeface="华文新魏" pitchFamily="2" charset="-122"/>
            </a:rPr>
            <a:t>1+6</a:t>
          </a:r>
          <a:r>
            <a:rPr lang="zh-CN" altLang="en-US" sz="3200" b="0" dirty="0" smtClean="0">
              <a:solidFill>
                <a:srgbClr val="000000"/>
              </a:solidFill>
              <a:latin typeface="华文新魏" pitchFamily="2" charset="-122"/>
              <a:ea typeface="华文新魏" pitchFamily="2" charset="-122"/>
            </a:rPr>
            <a:t>”行业</a:t>
          </a:r>
          <a:endParaRPr lang="zh-CN" altLang="en-US" sz="3200" b="0" dirty="0">
            <a:solidFill>
              <a:srgbClr val="000000"/>
            </a:solidFill>
            <a:latin typeface="华文新魏" pitchFamily="2" charset="-122"/>
            <a:ea typeface="华文新魏" pitchFamily="2" charset="-122"/>
          </a:endParaRPr>
        </a:p>
      </dgm:t>
    </dgm:pt>
    <dgm:pt modelId="{7170E1B1-34D9-43BA-9D5D-75D356CB53FC}" type="parTrans" cxnId="{FBE719C2-E4CF-48C6-9EDB-B448875DAA4A}">
      <dgm:prSet/>
      <dgm:spPr/>
      <dgm:t>
        <a:bodyPr/>
        <a:lstStyle/>
        <a:p>
          <a:endParaRPr lang="zh-CN" altLang="en-US"/>
        </a:p>
      </dgm:t>
    </dgm:pt>
    <dgm:pt modelId="{F5CA486C-103D-4B59-8C5D-94917EB135D0}" type="sibTrans" cxnId="{FBE719C2-E4CF-48C6-9EDB-B448875DAA4A}">
      <dgm:prSet/>
      <dgm:spPr/>
      <dgm:t>
        <a:bodyPr/>
        <a:lstStyle/>
        <a:p>
          <a:endParaRPr lang="zh-CN" altLang="en-US"/>
        </a:p>
      </dgm:t>
    </dgm:pt>
    <dgm:pt modelId="{A5B1EA5A-6614-4864-A670-A721C6BC7A3D}">
      <dgm:prSet phldrT="[文本]" custT="1"/>
      <dgm:spPr>
        <a:solidFill>
          <a:srgbClr val="00B050"/>
        </a:solidFill>
      </dgm:spPr>
      <dgm:t>
        <a:bodyPr/>
        <a:lstStyle/>
        <a:p>
          <a:endParaRPr lang="en-US" altLang="zh-CN" sz="1000" dirty="0" smtClean="0"/>
        </a:p>
        <a:p>
          <a:r>
            <a:rPr lang="en-US" altLang="zh-CN" sz="2800" dirty="0" smtClean="0"/>
            <a:t>2012</a:t>
          </a:r>
          <a:r>
            <a:rPr lang="zh-CN" altLang="en-US" sz="2800" dirty="0" smtClean="0"/>
            <a:t>年</a:t>
          </a:r>
          <a:endParaRPr lang="en-US" altLang="zh-CN" sz="2800" dirty="0" smtClean="0"/>
        </a:p>
        <a:p>
          <a:r>
            <a:rPr lang="en-US" altLang="zh-CN" sz="2800" dirty="0" smtClean="0"/>
            <a:t>8-12</a:t>
          </a:r>
          <a:r>
            <a:rPr lang="zh-CN" altLang="en-US" sz="2800" dirty="0" smtClean="0"/>
            <a:t>月</a:t>
          </a:r>
          <a:endParaRPr lang="zh-CN" altLang="en-US" sz="2800" dirty="0"/>
        </a:p>
      </dgm:t>
    </dgm:pt>
    <dgm:pt modelId="{024F08A3-B9A7-4113-BD30-33DE482C5327}" type="parTrans" cxnId="{29970D12-9BCF-47E0-9A39-B005F5F3FDD4}">
      <dgm:prSet/>
      <dgm:spPr/>
      <dgm:t>
        <a:bodyPr/>
        <a:lstStyle/>
        <a:p>
          <a:endParaRPr lang="zh-CN" altLang="en-US"/>
        </a:p>
      </dgm:t>
    </dgm:pt>
    <dgm:pt modelId="{4CCC7360-E2B9-40E3-A9F3-AE3749EDBC8B}" type="sibTrans" cxnId="{29970D12-9BCF-47E0-9A39-B005F5F3FDD4}">
      <dgm:prSet/>
      <dgm:spPr/>
      <dgm:t>
        <a:bodyPr/>
        <a:lstStyle/>
        <a:p>
          <a:endParaRPr lang="zh-CN" altLang="en-US"/>
        </a:p>
      </dgm:t>
    </dgm:pt>
    <dgm:pt modelId="{F8757788-F57C-4463-8B8F-1F8236718CEA}">
      <dgm:prSet phldrT="[文本]" custT="1"/>
      <dgm:spPr/>
      <dgm:t>
        <a:bodyPr/>
        <a:lstStyle/>
        <a:p>
          <a:r>
            <a:rPr lang="zh-CN" altLang="en-US" sz="3200" b="0" dirty="0" smtClean="0">
              <a:solidFill>
                <a:srgbClr val="000000"/>
              </a:solidFill>
              <a:latin typeface="华文新魏" pitchFamily="2" charset="-122"/>
              <a:ea typeface="华文新魏" pitchFamily="2" charset="-122"/>
            </a:rPr>
            <a:t>北京、江苏等</a:t>
          </a:r>
          <a:r>
            <a:rPr lang="en-US" altLang="zh-CN" sz="3200" b="0" dirty="0" smtClean="0">
              <a:solidFill>
                <a:srgbClr val="000000"/>
              </a:solidFill>
              <a:latin typeface="华文新魏" pitchFamily="2" charset="-122"/>
              <a:ea typeface="华文新魏" pitchFamily="2" charset="-122"/>
            </a:rPr>
            <a:t>8</a:t>
          </a:r>
          <a:r>
            <a:rPr lang="zh-CN" altLang="en-US" sz="3200" b="0" dirty="0" smtClean="0">
              <a:solidFill>
                <a:srgbClr val="000000"/>
              </a:solidFill>
              <a:latin typeface="华文新魏" pitchFamily="2" charset="-122"/>
              <a:ea typeface="华文新魏" pitchFamily="2" charset="-122"/>
            </a:rPr>
            <a:t>省市</a:t>
          </a:r>
          <a:endParaRPr lang="zh-CN" altLang="en-US" sz="3200" b="0" dirty="0">
            <a:solidFill>
              <a:srgbClr val="000000"/>
            </a:solidFill>
            <a:latin typeface="华文新魏" pitchFamily="2" charset="-122"/>
            <a:ea typeface="华文新魏" pitchFamily="2" charset="-122"/>
          </a:endParaRPr>
        </a:p>
      </dgm:t>
    </dgm:pt>
    <dgm:pt modelId="{578BAB2C-DA77-4442-97CB-D7CEA776E6FC}" type="parTrans" cxnId="{C878CDC9-0648-45CB-8CC4-A13FD62E7207}">
      <dgm:prSet/>
      <dgm:spPr/>
      <dgm:t>
        <a:bodyPr/>
        <a:lstStyle/>
        <a:p>
          <a:endParaRPr lang="zh-CN" altLang="en-US"/>
        </a:p>
      </dgm:t>
    </dgm:pt>
    <dgm:pt modelId="{494430CB-5B2F-406A-9DE8-CD530BD7C370}" type="sibTrans" cxnId="{C878CDC9-0648-45CB-8CC4-A13FD62E7207}">
      <dgm:prSet/>
      <dgm:spPr/>
      <dgm:t>
        <a:bodyPr/>
        <a:lstStyle/>
        <a:p>
          <a:endParaRPr lang="zh-CN" altLang="en-US"/>
        </a:p>
      </dgm:t>
    </dgm:pt>
    <dgm:pt modelId="{8BCF8522-927B-443C-ABEB-486BF3FBBCDF}">
      <dgm:prSet phldrT="[文本]" custT="1"/>
      <dgm:spPr/>
      <dgm:t>
        <a:bodyPr/>
        <a:lstStyle/>
        <a:p>
          <a:r>
            <a:rPr lang="zh-CN" altLang="en-US" sz="3200" b="0" dirty="0" smtClean="0">
              <a:solidFill>
                <a:srgbClr val="000000"/>
              </a:solidFill>
              <a:latin typeface="华文新魏" pitchFamily="2" charset="-122"/>
              <a:ea typeface="华文新魏" pitchFamily="2" charset="-122"/>
            </a:rPr>
            <a:t>“</a:t>
          </a:r>
          <a:r>
            <a:rPr lang="en-US" altLang="zh-CN" sz="3200" b="0" dirty="0" smtClean="0">
              <a:solidFill>
                <a:srgbClr val="000000"/>
              </a:solidFill>
              <a:latin typeface="华文新魏" pitchFamily="2" charset="-122"/>
              <a:ea typeface="华文新魏" pitchFamily="2" charset="-122"/>
            </a:rPr>
            <a:t>1+6</a:t>
          </a:r>
          <a:r>
            <a:rPr lang="zh-CN" altLang="en-US" sz="3200" b="0" dirty="0" smtClean="0">
              <a:solidFill>
                <a:srgbClr val="000000"/>
              </a:solidFill>
              <a:latin typeface="华文新魏" pitchFamily="2" charset="-122"/>
              <a:ea typeface="华文新魏" pitchFamily="2" charset="-122"/>
            </a:rPr>
            <a:t>”行业</a:t>
          </a:r>
          <a:endParaRPr lang="zh-CN" altLang="en-US" sz="3200" b="0" dirty="0">
            <a:solidFill>
              <a:srgbClr val="000000"/>
            </a:solidFill>
            <a:latin typeface="华文新魏" pitchFamily="2" charset="-122"/>
            <a:ea typeface="华文新魏" pitchFamily="2" charset="-122"/>
          </a:endParaRPr>
        </a:p>
      </dgm:t>
    </dgm:pt>
    <dgm:pt modelId="{3CF79083-AB0A-478A-9CC8-66CBE922E3AE}" type="parTrans" cxnId="{992D473F-034C-49BB-946C-4B58BD3AB4DA}">
      <dgm:prSet/>
      <dgm:spPr/>
      <dgm:t>
        <a:bodyPr/>
        <a:lstStyle/>
        <a:p>
          <a:endParaRPr lang="zh-CN" altLang="en-US"/>
        </a:p>
      </dgm:t>
    </dgm:pt>
    <dgm:pt modelId="{C544E234-4071-43A8-843F-A412F417629D}" type="sibTrans" cxnId="{992D473F-034C-49BB-946C-4B58BD3AB4DA}">
      <dgm:prSet/>
      <dgm:spPr/>
      <dgm:t>
        <a:bodyPr/>
        <a:lstStyle/>
        <a:p>
          <a:endParaRPr lang="zh-CN" altLang="en-US"/>
        </a:p>
      </dgm:t>
    </dgm:pt>
    <dgm:pt modelId="{65BA7A77-6205-4191-ACD2-6E22548DAE81}" type="pres">
      <dgm:prSet presAssocID="{9574DB58-17C5-4238-BC11-4ED292A7C36F}" presName="linearFlow" presStyleCnt="0">
        <dgm:presLayoutVars>
          <dgm:dir/>
          <dgm:animLvl val="lvl"/>
          <dgm:resizeHandles val="exact"/>
        </dgm:presLayoutVars>
      </dgm:prSet>
      <dgm:spPr/>
      <dgm:t>
        <a:bodyPr/>
        <a:lstStyle/>
        <a:p>
          <a:endParaRPr lang="zh-CN" altLang="en-US"/>
        </a:p>
      </dgm:t>
    </dgm:pt>
    <dgm:pt modelId="{AD510A82-16E9-4C19-ACF3-6B85B9E75A5E}" type="pres">
      <dgm:prSet presAssocID="{94DCA24A-6EE6-4645-A3D2-3F6C2A84A6BE}" presName="composite" presStyleCnt="0"/>
      <dgm:spPr/>
    </dgm:pt>
    <dgm:pt modelId="{B9240A11-9B05-455C-A609-8A321A84A8E3}" type="pres">
      <dgm:prSet presAssocID="{94DCA24A-6EE6-4645-A3D2-3F6C2A84A6BE}" presName="parentText" presStyleLbl="alignNode1" presStyleIdx="0" presStyleCnt="2" custScaleX="100000">
        <dgm:presLayoutVars>
          <dgm:chMax val="1"/>
          <dgm:bulletEnabled val="1"/>
        </dgm:presLayoutVars>
      </dgm:prSet>
      <dgm:spPr/>
      <dgm:t>
        <a:bodyPr/>
        <a:lstStyle/>
        <a:p>
          <a:endParaRPr lang="zh-CN" altLang="en-US"/>
        </a:p>
      </dgm:t>
    </dgm:pt>
    <dgm:pt modelId="{F66C9236-51F4-4F40-B059-7D5C216A3A19}" type="pres">
      <dgm:prSet presAssocID="{94DCA24A-6EE6-4645-A3D2-3F6C2A84A6BE}" presName="descendantText" presStyleLbl="alignAcc1" presStyleIdx="0" presStyleCnt="2" custScaleY="100000" custLinFactNeighborX="-300" custLinFactNeighborY="-5528">
        <dgm:presLayoutVars>
          <dgm:bulletEnabled val="1"/>
        </dgm:presLayoutVars>
      </dgm:prSet>
      <dgm:spPr/>
      <dgm:t>
        <a:bodyPr/>
        <a:lstStyle/>
        <a:p>
          <a:endParaRPr lang="zh-CN" altLang="en-US"/>
        </a:p>
      </dgm:t>
    </dgm:pt>
    <dgm:pt modelId="{A78BD6E6-333C-4E74-B723-E33AD976F54F}" type="pres">
      <dgm:prSet presAssocID="{C1EA2863-FBE7-42AA-9E6C-A569273F0A4A}" presName="sp" presStyleCnt="0"/>
      <dgm:spPr/>
    </dgm:pt>
    <dgm:pt modelId="{5A0E48E1-7079-4A0E-B846-6217BB7E017A}" type="pres">
      <dgm:prSet presAssocID="{A5B1EA5A-6614-4864-A670-A721C6BC7A3D}" presName="composite" presStyleCnt="0"/>
      <dgm:spPr/>
    </dgm:pt>
    <dgm:pt modelId="{6B424FE5-06FF-4D8F-ADE0-5A1AEA6CF329}" type="pres">
      <dgm:prSet presAssocID="{A5B1EA5A-6614-4864-A670-A721C6BC7A3D}" presName="parentText" presStyleLbl="alignNode1" presStyleIdx="1" presStyleCnt="2" custScaleX="103754">
        <dgm:presLayoutVars>
          <dgm:chMax val="1"/>
          <dgm:bulletEnabled val="1"/>
        </dgm:presLayoutVars>
      </dgm:prSet>
      <dgm:spPr/>
      <dgm:t>
        <a:bodyPr/>
        <a:lstStyle/>
        <a:p>
          <a:endParaRPr lang="zh-CN" altLang="en-US"/>
        </a:p>
      </dgm:t>
    </dgm:pt>
    <dgm:pt modelId="{C9164C3A-0ECF-4287-80D3-93E2E158FA7A}" type="pres">
      <dgm:prSet presAssocID="{A5B1EA5A-6614-4864-A670-A721C6BC7A3D}" presName="descendantText" presStyleLbl="alignAcc1" presStyleIdx="1" presStyleCnt="2" custScaleY="98818" custLinFactNeighborX="1005" custLinFactNeighborY="-568">
        <dgm:presLayoutVars>
          <dgm:bulletEnabled val="1"/>
        </dgm:presLayoutVars>
      </dgm:prSet>
      <dgm:spPr/>
      <dgm:t>
        <a:bodyPr/>
        <a:lstStyle/>
        <a:p>
          <a:endParaRPr lang="zh-CN" altLang="en-US"/>
        </a:p>
      </dgm:t>
    </dgm:pt>
  </dgm:ptLst>
  <dgm:cxnLst>
    <dgm:cxn modelId="{7FDCA0CE-246A-488F-A3C4-8AB9D83271E8}" type="presOf" srcId="{9574DB58-17C5-4238-BC11-4ED292A7C36F}" destId="{65BA7A77-6205-4191-ACD2-6E22548DAE81}" srcOrd="0" destOrd="0" presId="urn:microsoft.com/office/officeart/2005/8/layout/chevron2"/>
    <dgm:cxn modelId="{992D473F-034C-49BB-946C-4B58BD3AB4DA}" srcId="{A5B1EA5A-6614-4864-A670-A721C6BC7A3D}" destId="{8BCF8522-927B-443C-ABEB-486BF3FBBCDF}" srcOrd="1" destOrd="0" parTransId="{3CF79083-AB0A-478A-9CC8-66CBE922E3AE}" sibTransId="{C544E234-4071-43A8-843F-A412F417629D}"/>
    <dgm:cxn modelId="{BA80F991-72AC-4154-A8F7-30CB8872A75B}" type="presOf" srcId="{8BCF8522-927B-443C-ABEB-486BF3FBBCDF}" destId="{C9164C3A-0ECF-4287-80D3-93E2E158FA7A}" srcOrd="0" destOrd="1" presId="urn:microsoft.com/office/officeart/2005/8/layout/chevron2"/>
    <dgm:cxn modelId="{C878CDC9-0648-45CB-8CC4-A13FD62E7207}" srcId="{A5B1EA5A-6614-4864-A670-A721C6BC7A3D}" destId="{F8757788-F57C-4463-8B8F-1F8236718CEA}" srcOrd="0" destOrd="0" parTransId="{578BAB2C-DA77-4442-97CB-D7CEA776E6FC}" sibTransId="{494430CB-5B2F-406A-9DE8-CD530BD7C370}"/>
    <dgm:cxn modelId="{105542F4-EC6E-4249-A7DF-13BC028E5C8B}" type="presOf" srcId="{53942195-1E4F-4BE6-828E-04D6B9C54579}" destId="{F66C9236-51F4-4F40-B059-7D5C216A3A19}" srcOrd="0" destOrd="1" presId="urn:microsoft.com/office/officeart/2005/8/layout/chevron2"/>
    <dgm:cxn modelId="{6A2DC200-FAAA-4C87-828F-8C7BC27F47A7}" srcId="{9574DB58-17C5-4238-BC11-4ED292A7C36F}" destId="{94DCA24A-6EE6-4645-A3D2-3F6C2A84A6BE}" srcOrd="0" destOrd="0" parTransId="{2A3D5F7B-9885-4617-A539-924A5CEFEEF9}" sibTransId="{C1EA2863-FBE7-42AA-9E6C-A569273F0A4A}"/>
    <dgm:cxn modelId="{3F23C548-D9FA-4670-B4D3-04313269DBB3}" type="presOf" srcId="{C0BC21A6-496F-4ACC-B2CE-2401B370A5BE}" destId="{F66C9236-51F4-4F40-B059-7D5C216A3A19}" srcOrd="0" destOrd="0" presId="urn:microsoft.com/office/officeart/2005/8/layout/chevron2"/>
    <dgm:cxn modelId="{1BEA2004-602B-492D-AD7E-E06B22F5F3B4}" srcId="{94DCA24A-6EE6-4645-A3D2-3F6C2A84A6BE}" destId="{C0BC21A6-496F-4ACC-B2CE-2401B370A5BE}" srcOrd="0" destOrd="0" parTransId="{7C3FE317-839E-4C4A-B541-D1EE7DC130B9}" sibTransId="{C2C1533D-3C54-43FF-A051-AFFC71AA210A}"/>
    <dgm:cxn modelId="{29970D12-9BCF-47E0-9A39-B005F5F3FDD4}" srcId="{9574DB58-17C5-4238-BC11-4ED292A7C36F}" destId="{A5B1EA5A-6614-4864-A670-A721C6BC7A3D}" srcOrd="1" destOrd="0" parTransId="{024F08A3-B9A7-4113-BD30-33DE482C5327}" sibTransId="{4CCC7360-E2B9-40E3-A9F3-AE3749EDBC8B}"/>
    <dgm:cxn modelId="{37E64DBA-E51E-424C-AEF4-88F46C9F7016}" type="presOf" srcId="{F8757788-F57C-4463-8B8F-1F8236718CEA}" destId="{C9164C3A-0ECF-4287-80D3-93E2E158FA7A}" srcOrd="0" destOrd="0" presId="urn:microsoft.com/office/officeart/2005/8/layout/chevron2"/>
    <dgm:cxn modelId="{FBE719C2-E4CF-48C6-9EDB-B448875DAA4A}" srcId="{94DCA24A-6EE6-4645-A3D2-3F6C2A84A6BE}" destId="{53942195-1E4F-4BE6-828E-04D6B9C54579}" srcOrd="1" destOrd="0" parTransId="{7170E1B1-34D9-43BA-9D5D-75D356CB53FC}" sibTransId="{F5CA486C-103D-4B59-8C5D-94917EB135D0}"/>
    <dgm:cxn modelId="{09D092B5-F8E4-4D40-8715-C13047A32145}" type="presOf" srcId="{94DCA24A-6EE6-4645-A3D2-3F6C2A84A6BE}" destId="{B9240A11-9B05-455C-A609-8A321A84A8E3}" srcOrd="0" destOrd="0" presId="urn:microsoft.com/office/officeart/2005/8/layout/chevron2"/>
    <dgm:cxn modelId="{41479BF5-4EDF-47CD-AD92-D2DE1C283446}" type="presOf" srcId="{A5B1EA5A-6614-4864-A670-A721C6BC7A3D}" destId="{6B424FE5-06FF-4D8F-ADE0-5A1AEA6CF329}" srcOrd="0" destOrd="0" presId="urn:microsoft.com/office/officeart/2005/8/layout/chevron2"/>
    <dgm:cxn modelId="{5D9DB36C-308F-4085-BD16-23F2E4ABDD9F}" type="presParOf" srcId="{65BA7A77-6205-4191-ACD2-6E22548DAE81}" destId="{AD510A82-16E9-4C19-ACF3-6B85B9E75A5E}" srcOrd="0" destOrd="0" presId="urn:microsoft.com/office/officeart/2005/8/layout/chevron2"/>
    <dgm:cxn modelId="{098A96F7-DAFB-4FF0-B652-E867DBA47BF2}" type="presParOf" srcId="{AD510A82-16E9-4C19-ACF3-6B85B9E75A5E}" destId="{B9240A11-9B05-455C-A609-8A321A84A8E3}" srcOrd="0" destOrd="0" presId="urn:microsoft.com/office/officeart/2005/8/layout/chevron2"/>
    <dgm:cxn modelId="{A5F5472E-584F-4310-9C20-DAB4E0241245}" type="presParOf" srcId="{AD510A82-16E9-4C19-ACF3-6B85B9E75A5E}" destId="{F66C9236-51F4-4F40-B059-7D5C216A3A19}" srcOrd="1" destOrd="0" presId="urn:microsoft.com/office/officeart/2005/8/layout/chevron2"/>
    <dgm:cxn modelId="{31065AAE-9553-4444-AE58-7529B56A4C94}" type="presParOf" srcId="{65BA7A77-6205-4191-ACD2-6E22548DAE81}" destId="{A78BD6E6-333C-4E74-B723-E33AD976F54F}" srcOrd="1" destOrd="0" presId="urn:microsoft.com/office/officeart/2005/8/layout/chevron2"/>
    <dgm:cxn modelId="{6F8CC465-2E76-4406-9003-F6ED28BD189C}" type="presParOf" srcId="{65BA7A77-6205-4191-ACD2-6E22548DAE81}" destId="{5A0E48E1-7079-4A0E-B846-6217BB7E017A}" srcOrd="2" destOrd="0" presId="urn:microsoft.com/office/officeart/2005/8/layout/chevron2"/>
    <dgm:cxn modelId="{57CEE377-DC3F-4B69-888C-4F4A73254229}" type="presParOf" srcId="{5A0E48E1-7079-4A0E-B846-6217BB7E017A}" destId="{6B424FE5-06FF-4D8F-ADE0-5A1AEA6CF329}" srcOrd="0" destOrd="0" presId="urn:microsoft.com/office/officeart/2005/8/layout/chevron2"/>
    <dgm:cxn modelId="{4EAA5BE9-CCE6-4F21-B76F-B1F54B1FBE9D}" type="presParOf" srcId="{5A0E48E1-7079-4A0E-B846-6217BB7E017A}" destId="{C9164C3A-0ECF-4287-80D3-93E2E158FA7A}" srcOrd="1" destOrd="0" presId="urn:microsoft.com/office/officeart/2005/8/layout/chevron2"/>
  </dgm:cxnLst>
  <dgm:bg/>
  <dgm:whole/>
</dgm:dataModel>
</file>

<file path=ppt/diagrams/data39.xml><?xml version="1.0" encoding="utf-8"?>
<dgm:dataModel xmlns:dgm="http://schemas.openxmlformats.org/drawingml/2006/diagram" xmlns:a="http://schemas.openxmlformats.org/drawingml/2006/main">
  <dgm:ptLst>
    <dgm:pt modelId="{9574DB58-17C5-4238-BC11-4ED292A7C36F}" type="doc">
      <dgm:prSet loTypeId="urn:microsoft.com/office/officeart/2005/8/layout/chevron2" loCatId="process" qsTypeId="urn:microsoft.com/office/officeart/2005/8/quickstyle/3d1" qsCatId="3D" csTypeId="urn:microsoft.com/office/officeart/2005/8/colors/accent1_2" csCatId="accent1" phldr="1"/>
      <dgm:spPr/>
      <dgm:t>
        <a:bodyPr/>
        <a:lstStyle/>
        <a:p>
          <a:endParaRPr lang="zh-CN" altLang="en-US"/>
        </a:p>
      </dgm:t>
    </dgm:pt>
    <dgm:pt modelId="{94DCA24A-6EE6-4645-A3D2-3F6C2A84A6BE}">
      <dgm:prSet phldrT="[文本]" custT="1"/>
      <dgm:spPr>
        <a:solidFill>
          <a:schemeClr val="bg2"/>
        </a:solidFill>
      </dgm:spPr>
      <dgm:t>
        <a:bodyPr/>
        <a:lstStyle/>
        <a:p>
          <a:endParaRPr lang="en-US" altLang="zh-CN" sz="2800" dirty="0" smtClean="0"/>
        </a:p>
        <a:p>
          <a:r>
            <a:rPr lang="en-US" altLang="zh-CN" sz="2800" dirty="0" smtClean="0"/>
            <a:t>2013</a:t>
          </a:r>
          <a:r>
            <a:rPr lang="zh-CN" altLang="en-US" sz="2800" dirty="0" smtClean="0"/>
            <a:t>年</a:t>
          </a:r>
          <a:endParaRPr lang="en-US" altLang="zh-CN" sz="2800" dirty="0" smtClean="0"/>
        </a:p>
        <a:p>
          <a:r>
            <a:rPr lang="en-US" altLang="zh-CN" sz="2800" dirty="0" smtClean="0"/>
            <a:t>8</a:t>
          </a:r>
          <a:r>
            <a:rPr lang="zh-CN" altLang="en-US" sz="2800" dirty="0" smtClean="0"/>
            <a:t>月</a:t>
          </a:r>
          <a:endParaRPr lang="zh-CN" altLang="en-US" sz="2800" dirty="0"/>
        </a:p>
      </dgm:t>
    </dgm:pt>
    <dgm:pt modelId="{2A3D5F7B-9885-4617-A539-924A5CEFEEF9}" type="parTrans" cxnId="{6A2DC200-FAAA-4C87-828F-8C7BC27F47A7}">
      <dgm:prSet/>
      <dgm:spPr/>
      <dgm:t>
        <a:bodyPr/>
        <a:lstStyle/>
        <a:p>
          <a:endParaRPr lang="zh-CN" altLang="en-US"/>
        </a:p>
      </dgm:t>
    </dgm:pt>
    <dgm:pt modelId="{C1EA2863-FBE7-42AA-9E6C-A569273F0A4A}" type="sibTrans" cxnId="{6A2DC200-FAAA-4C87-828F-8C7BC27F47A7}">
      <dgm:prSet/>
      <dgm:spPr/>
      <dgm:t>
        <a:bodyPr/>
        <a:lstStyle/>
        <a:p>
          <a:endParaRPr lang="zh-CN" altLang="en-US"/>
        </a:p>
      </dgm:t>
    </dgm:pt>
    <dgm:pt modelId="{C0BC21A6-496F-4ACC-B2CE-2401B370A5BE}">
      <dgm:prSet phldrT="[文本]"/>
      <dgm:spPr/>
      <dgm:t>
        <a:bodyPr/>
        <a:lstStyle/>
        <a:p>
          <a:r>
            <a:rPr lang="zh-CN" altLang="en-US" dirty="0" smtClean="0">
              <a:solidFill>
                <a:srgbClr val="000000"/>
              </a:solidFill>
              <a:latin typeface="华文隶书" pitchFamily="2" charset="-122"/>
              <a:ea typeface="华文隶书" pitchFamily="2" charset="-122"/>
            </a:rPr>
            <a:t>全国</a:t>
          </a:r>
          <a:endParaRPr lang="zh-CN" altLang="en-US" dirty="0">
            <a:solidFill>
              <a:srgbClr val="000000"/>
            </a:solidFill>
            <a:latin typeface="华文隶书" pitchFamily="2" charset="-122"/>
            <a:ea typeface="华文隶书" pitchFamily="2" charset="-122"/>
          </a:endParaRPr>
        </a:p>
      </dgm:t>
    </dgm:pt>
    <dgm:pt modelId="{7C3FE317-839E-4C4A-B541-D1EE7DC130B9}" type="parTrans" cxnId="{1BEA2004-602B-492D-AD7E-E06B22F5F3B4}">
      <dgm:prSet/>
      <dgm:spPr/>
      <dgm:t>
        <a:bodyPr/>
        <a:lstStyle/>
        <a:p>
          <a:endParaRPr lang="zh-CN" altLang="en-US"/>
        </a:p>
      </dgm:t>
    </dgm:pt>
    <dgm:pt modelId="{C2C1533D-3C54-43FF-A051-AFFC71AA210A}" type="sibTrans" cxnId="{1BEA2004-602B-492D-AD7E-E06B22F5F3B4}">
      <dgm:prSet/>
      <dgm:spPr/>
      <dgm:t>
        <a:bodyPr/>
        <a:lstStyle/>
        <a:p>
          <a:endParaRPr lang="zh-CN" altLang="en-US"/>
        </a:p>
      </dgm:t>
    </dgm:pt>
    <dgm:pt modelId="{53942195-1E4F-4BE6-828E-04D6B9C54579}">
      <dgm:prSet phldrT="[文本]"/>
      <dgm:spPr/>
      <dgm:t>
        <a:bodyPr/>
        <a:lstStyle/>
        <a:p>
          <a:r>
            <a:rPr lang="zh-CN" altLang="en-US" dirty="0" smtClean="0">
              <a:solidFill>
                <a:srgbClr val="000000"/>
              </a:solidFill>
              <a:latin typeface="华文隶书" pitchFamily="2" charset="-122"/>
              <a:ea typeface="华文隶书" pitchFamily="2" charset="-122"/>
            </a:rPr>
            <a:t>“</a:t>
          </a:r>
          <a:r>
            <a:rPr lang="en-US" altLang="zh-CN" dirty="0" smtClean="0">
              <a:solidFill>
                <a:srgbClr val="000000"/>
              </a:solidFill>
              <a:latin typeface="华文隶书" pitchFamily="2" charset="-122"/>
              <a:ea typeface="华文隶书" pitchFamily="2" charset="-122"/>
            </a:rPr>
            <a:t>1+7</a:t>
          </a:r>
          <a:r>
            <a:rPr lang="zh-CN" altLang="en-US" dirty="0" smtClean="0">
              <a:solidFill>
                <a:srgbClr val="000000"/>
              </a:solidFill>
              <a:latin typeface="华文隶书" pitchFamily="2" charset="-122"/>
              <a:ea typeface="华文隶书" pitchFamily="2" charset="-122"/>
            </a:rPr>
            <a:t>”行业</a:t>
          </a:r>
          <a:endParaRPr lang="zh-CN" altLang="en-US" dirty="0">
            <a:solidFill>
              <a:srgbClr val="000000"/>
            </a:solidFill>
            <a:latin typeface="华文隶书" pitchFamily="2" charset="-122"/>
            <a:ea typeface="华文隶书" pitchFamily="2" charset="-122"/>
          </a:endParaRPr>
        </a:p>
      </dgm:t>
    </dgm:pt>
    <dgm:pt modelId="{7170E1B1-34D9-43BA-9D5D-75D356CB53FC}" type="parTrans" cxnId="{FBE719C2-E4CF-48C6-9EDB-B448875DAA4A}">
      <dgm:prSet/>
      <dgm:spPr/>
      <dgm:t>
        <a:bodyPr/>
        <a:lstStyle/>
        <a:p>
          <a:endParaRPr lang="zh-CN" altLang="en-US"/>
        </a:p>
      </dgm:t>
    </dgm:pt>
    <dgm:pt modelId="{F5CA486C-103D-4B59-8C5D-94917EB135D0}" type="sibTrans" cxnId="{FBE719C2-E4CF-48C6-9EDB-B448875DAA4A}">
      <dgm:prSet/>
      <dgm:spPr/>
      <dgm:t>
        <a:bodyPr/>
        <a:lstStyle/>
        <a:p>
          <a:endParaRPr lang="zh-CN" altLang="en-US"/>
        </a:p>
      </dgm:t>
    </dgm:pt>
    <dgm:pt modelId="{A5B1EA5A-6614-4864-A670-A721C6BC7A3D}">
      <dgm:prSet phldrT="[文本]" custT="1"/>
      <dgm:spPr>
        <a:solidFill>
          <a:srgbClr val="7030A0"/>
        </a:solidFill>
      </dgm:spPr>
      <dgm:t>
        <a:bodyPr/>
        <a:lstStyle/>
        <a:p>
          <a:endParaRPr lang="en-US" altLang="zh-CN" sz="1000" dirty="0" smtClean="0"/>
        </a:p>
        <a:p>
          <a:r>
            <a:rPr lang="en-US" altLang="zh-CN" sz="2800" dirty="0" smtClean="0"/>
            <a:t>2014</a:t>
          </a:r>
          <a:r>
            <a:rPr lang="zh-CN" altLang="en-US" sz="2800" dirty="0" smtClean="0"/>
            <a:t>年</a:t>
          </a:r>
          <a:endParaRPr lang="en-US" altLang="zh-CN" sz="2800" dirty="0" smtClean="0"/>
        </a:p>
        <a:p>
          <a:r>
            <a:rPr lang="en-US" altLang="zh-CN" sz="2800" dirty="0" smtClean="0"/>
            <a:t>1</a:t>
          </a:r>
          <a:r>
            <a:rPr lang="zh-CN" altLang="en-US" sz="2800" dirty="0" smtClean="0"/>
            <a:t>月</a:t>
          </a:r>
          <a:endParaRPr lang="zh-CN" altLang="en-US" sz="2800" dirty="0"/>
        </a:p>
      </dgm:t>
    </dgm:pt>
    <dgm:pt modelId="{024F08A3-B9A7-4113-BD30-33DE482C5327}" type="parTrans" cxnId="{29970D12-9BCF-47E0-9A39-B005F5F3FDD4}">
      <dgm:prSet/>
      <dgm:spPr/>
      <dgm:t>
        <a:bodyPr/>
        <a:lstStyle/>
        <a:p>
          <a:endParaRPr lang="zh-CN" altLang="en-US"/>
        </a:p>
      </dgm:t>
    </dgm:pt>
    <dgm:pt modelId="{4CCC7360-E2B9-40E3-A9F3-AE3749EDBC8B}" type="sibTrans" cxnId="{29970D12-9BCF-47E0-9A39-B005F5F3FDD4}">
      <dgm:prSet/>
      <dgm:spPr/>
      <dgm:t>
        <a:bodyPr/>
        <a:lstStyle/>
        <a:p>
          <a:endParaRPr lang="zh-CN" altLang="en-US"/>
        </a:p>
      </dgm:t>
    </dgm:pt>
    <dgm:pt modelId="{F8757788-F57C-4463-8B8F-1F8236718CEA}">
      <dgm:prSet phldrT="[文本]"/>
      <dgm:spPr>
        <a:solidFill>
          <a:schemeClr val="bg2">
            <a:lumMod val="20000"/>
            <a:lumOff val="80000"/>
            <a:alpha val="90000"/>
          </a:schemeClr>
        </a:solidFill>
      </dgm:spPr>
      <dgm:t>
        <a:bodyPr/>
        <a:lstStyle/>
        <a:p>
          <a:r>
            <a:rPr lang="zh-CN" altLang="en-US" dirty="0" smtClean="0">
              <a:solidFill>
                <a:srgbClr val="000000"/>
              </a:solidFill>
              <a:latin typeface="华文隶书" pitchFamily="2" charset="-122"/>
              <a:ea typeface="华文隶书" pitchFamily="2" charset="-122"/>
            </a:rPr>
            <a:t>全国</a:t>
          </a:r>
          <a:endParaRPr lang="zh-CN" altLang="en-US" dirty="0">
            <a:solidFill>
              <a:srgbClr val="000000"/>
            </a:solidFill>
            <a:latin typeface="华文隶书" pitchFamily="2" charset="-122"/>
            <a:ea typeface="华文隶书" pitchFamily="2" charset="-122"/>
          </a:endParaRPr>
        </a:p>
      </dgm:t>
    </dgm:pt>
    <dgm:pt modelId="{578BAB2C-DA77-4442-97CB-D7CEA776E6FC}" type="parTrans" cxnId="{C878CDC9-0648-45CB-8CC4-A13FD62E7207}">
      <dgm:prSet/>
      <dgm:spPr/>
      <dgm:t>
        <a:bodyPr/>
        <a:lstStyle/>
        <a:p>
          <a:endParaRPr lang="zh-CN" altLang="en-US"/>
        </a:p>
      </dgm:t>
    </dgm:pt>
    <dgm:pt modelId="{494430CB-5B2F-406A-9DE8-CD530BD7C370}" type="sibTrans" cxnId="{C878CDC9-0648-45CB-8CC4-A13FD62E7207}">
      <dgm:prSet/>
      <dgm:spPr/>
      <dgm:t>
        <a:bodyPr/>
        <a:lstStyle/>
        <a:p>
          <a:endParaRPr lang="zh-CN" altLang="en-US"/>
        </a:p>
      </dgm:t>
    </dgm:pt>
    <dgm:pt modelId="{8BCF8522-927B-443C-ABEB-486BF3FBBCDF}">
      <dgm:prSet phldrT="[文本]"/>
      <dgm:spPr>
        <a:solidFill>
          <a:schemeClr val="bg2">
            <a:lumMod val="20000"/>
            <a:lumOff val="80000"/>
            <a:alpha val="90000"/>
          </a:schemeClr>
        </a:solidFill>
      </dgm:spPr>
      <dgm:t>
        <a:bodyPr/>
        <a:lstStyle/>
        <a:p>
          <a:r>
            <a:rPr lang="zh-CN" altLang="en-US" dirty="0" smtClean="0">
              <a:solidFill>
                <a:srgbClr val="000000"/>
              </a:solidFill>
              <a:latin typeface="华文隶书" pitchFamily="2" charset="-122"/>
              <a:ea typeface="华文隶书" pitchFamily="2" charset="-122"/>
            </a:rPr>
            <a:t>铁路运输、邮政业</a:t>
          </a:r>
          <a:endParaRPr lang="zh-CN" altLang="en-US" dirty="0">
            <a:solidFill>
              <a:srgbClr val="000000"/>
            </a:solidFill>
            <a:latin typeface="华文隶书" pitchFamily="2" charset="-122"/>
            <a:ea typeface="华文隶书" pitchFamily="2" charset="-122"/>
          </a:endParaRPr>
        </a:p>
      </dgm:t>
    </dgm:pt>
    <dgm:pt modelId="{3CF79083-AB0A-478A-9CC8-66CBE922E3AE}" type="parTrans" cxnId="{992D473F-034C-49BB-946C-4B58BD3AB4DA}">
      <dgm:prSet/>
      <dgm:spPr/>
      <dgm:t>
        <a:bodyPr/>
        <a:lstStyle/>
        <a:p>
          <a:endParaRPr lang="zh-CN" altLang="en-US"/>
        </a:p>
      </dgm:t>
    </dgm:pt>
    <dgm:pt modelId="{C544E234-4071-43A8-843F-A412F417629D}" type="sibTrans" cxnId="{992D473F-034C-49BB-946C-4B58BD3AB4DA}">
      <dgm:prSet/>
      <dgm:spPr/>
      <dgm:t>
        <a:bodyPr/>
        <a:lstStyle/>
        <a:p>
          <a:endParaRPr lang="zh-CN" altLang="en-US"/>
        </a:p>
      </dgm:t>
    </dgm:pt>
    <dgm:pt modelId="{768F829A-5D29-4381-AA18-C7521EC86690}">
      <dgm:prSet phldrT="[文本]" custT="1"/>
      <dgm:spPr>
        <a:solidFill>
          <a:schemeClr val="accent3">
            <a:lumMod val="75000"/>
          </a:schemeClr>
        </a:solidFill>
      </dgm:spPr>
      <dgm:t>
        <a:bodyPr/>
        <a:lstStyle/>
        <a:p>
          <a:endParaRPr lang="en-US" altLang="zh-CN" sz="2800" dirty="0" smtClean="0"/>
        </a:p>
        <a:p>
          <a:r>
            <a:rPr lang="en-US" altLang="zh-CN" sz="2800" dirty="0" smtClean="0"/>
            <a:t>2014</a:t>
          </a:r>
          <a:r>
            <a:rPr lang="zh-CN" altLang="en-US" sz="2800" dirty="0" smtClean="0"/>
            <a:t>年</a:t>
          </a:r>
          <a:endParaRPr lang="en-US" altLang="zh-CN" sz="2800" dirty="0" smtClean="0"/>
        </a:p>
        <a:p>
          <a:r>
            <a:rPr lang="en-US" altLang="zh-CN" sz="2800" dirty="0" smtClean="0"/>
            <a:t>6</a:t>
          </a:r>
          <a:r>
            <a:rPr lang="zh-CN" altLang="en-US" sz="2800" dirty="0" smtClean="0"/>
            <a:t>月</a:t>
          </a:r>
          <a:endParaRPr lang="zh-CN" altLang="en-US" sz="2800" dirty="0"/>
        </a:p>
      </dgm:t>
    </dgm:pt>
    <dgm:pt modelId="{69424E9F-62BF-4CBD-8C1D-81A9BA560B2D}" type="parTrans" cxnId="{60C22E25-066C-4D32-902D-03D9593DB86E}">
      <dgm:prSet/>
      <dgm:spPr/>
      <dgm:t>
        <a:bodyPr/>
        <a:lstStyle/>
        <a:p>
          <a:endParaRPr lang="zh-CN" altLang="en-US"/>
        </a:p>
      </dgm:t>
    </dgm:pt>
    <dgm:pt modelId="{3E3A86AE-617C-4238-B1C4-AD564F8EC557}" type="sibTrans" cxnId="{60C22E25-066C-4D32-902D-03D9593DB86E}">
      <dgm:prSet/>
      <dgm:spPr/>
      <dgm:t>
        <a:bodyPr/>
        <a:lstStyle/>
        <a:p>
          <a:endParaRPr lang="zh-CN" altLang="en-US"/>
        </a:p>
      </dgm:t>
    </dgm:pt>
    <dgm:pt modelId="{CA95973A-642D-46F2-9ED5-88E3DE9ACF28}">
      <dgm:prSet phldrT="[文本]"/>
      <dgm:spPr>
        <a:solidFill>
          <a:schemeClr val="tx2">
            <a:alpha val="90000"/>
          </a:schemeClr>
        </a:solidFill>
      </dgm:spPr>
      <dgm:t>
        <a:bodyPr/>
        <a:lstStyle/>
        <a:p>
          <a:r>
            <a:rPr lang="zh-CN" altLang="en-US" dirty="0" smtClean="0">
              <a:solidFill>
                <a:srgbClr val="000000"/>
              </a:solidFill>
              <a:latin typeface="华文隶书" pitchFamily="2" charset="-122"/>
              <a:ea typeface="华文隶书" pitchFamily="2" charset="-122"/>
            </a:rPr>
            <a:t>全国</a:t>
          </a:r>
          <a:endParaRPr lang="zh-CN" altLang="en-US" dirty="0">
            <a:solidFill>
              <a:srgbClr val="000000"/>
            </a:solidFill>
            <a:latin typeface="华文隶书" pitchFamily="2" charset="-122"/>
            <a:ea typeface="华文隶书" pitchFamily="2" charset="-122"/>
          </a:endParaRPr>
        </a:p>
      </dgm:t>
    </dgm:pt>
    <dgm:pt modelId="{67ECF277-2421-499F-A10C-D3E437E4F486}" type="parTrans" cxnId="{3DDB209A-8C40-4A82-AF69-3A3C5E883B53}">
      <dgm:prSet/>
      <dgm:spPr/>
      <dgm:t>
        <a:bodyPr/>
        <a:lstStyle/>
        <a:p>
          <a:endParaRPr lang="zh-CN" altLang="en-US"/>
        </a:p>
      </dgm:t>
    </dgm:pt>
    <dgm:pt modelId="{F357767E-B7F0-4F40-A622-B97B6BE96FCE}" type="sibTrans" cxnId="{3DDB209A-8C40-4A82-AF69-3A3C5E883B53}">
      <dgm:prSet/>
      <dgm:spPr/>
      <dgm:t>
        <a:bodyPr/>
        <a:lstStyle/>
        <a:p>
          <a:endParaRPr lang="zh-CN" altLang="en-US"/>
        </a:p>
      </dgm:t>
    </dgm:pt>
    <dgm:pt modelId="{EE7E34C6-1164-4AE7-BFA0-E73E5BD3DCB0}">
      <dgm:prSet phldrT="[文本]"/>
      <dgm:spPr>
        <a:solidFill>
          <a:schemeClr val="tx2">
            <a:alpha val="90000"/>
          </a:schemeClr>
        </a:solidFill>
      </dgm:spPr>
      <dgm:t>
        <a:bodyPr/>
        <a:lstStyle/>
        <a:p>
          <a:r>
            <a:rPr lang="zh-CN" altLang="en-US" dirty="0" smtClean="0">
              <a:solidFill>
                <a:srgbClr val="000000"/>
              </a:solidFill>
              <a:latin typeface="华文隶书" pitchFamily="2" charset="-122"/>
              <a:ea typeface="华文隶书" pitchFamily="2" charset="-122"/>
            </a:rPr>
            <a:t>电信业</a:t>
          </a:r>
          <a:endParaRPr lang="zh-CN" altLang="en-US" dirty="0">
            <a:solidFill>
              <a:srgbClr val="000000"/>
            </a:solidFill>
            <a:latin typeface="华文隶书" pitchFamily="2" charset="-122"/>
            <a:ea typeface="华文隶书" pitchFamily="2" charset="-122"/>
          </a:endParaRPr>
        </a:p>
      </dgm:t>
    </dgm:pt>
    <dgm:pt modelId="{6AB42117-583C-43B8-966C-6975DFB24FBE}" type="parTrans" cxnId="{CAC82069-4EAF-452F-92BC-A2C4DF20E927}">
      <dgm:prSet/>
      <dgm:spPr/>
      <dgm:t>
        <a:bodyPr/>
        <a:lstStyle/>
        <a:p>
          <a:endParaRPr lang="zh-CN" altLang="en-US"/>
        </a:p>
      </dgm:t>
    </dgm:pt>
    <dgm:pt modelId="{FD87567A-0A01-46E5-B6BD-072E739700DB}" type="sibTrans" cxnId="{CAC82069-4EAF-452F-92BC-A2C4DF20E927}">
      <dgm:prSet/>
      <dgm:spPr/>
      <dgm:t>
        <a:bodyPr/>
        <a:lstStyle/>
        <a:p>
          <a:endParaRPr lang="zh-CN" altLang="en-US"/>
        </a:p>
      </dgm:t>
    </dgm:pt>
    <dgm:pt modelId="{65BA7A77-6205-4191-ACD2-6E22548DAE81}" type="pres">
      <dgm:prSet presAssocID="{9574DB58-17C5-4238-BC11-4ED292A7C36F}" presName="linearFlow" presStyleCnt="0">
        <dgm:presLayoutVars>
          <dgm:dir/>
          <dgm:animLvl val="lvl"/>
          <dgm:resizeHandles val="exact"/>
        </dgm:presLayoutVars>
      </dgm:prSet>
      <dgm:spPr/>
      <dgm:t>
        <a:bodyPr/>
        <a:lstStyle/>
        <a:p>
          <a:endParaRPr lang="zh-CN" altLang="en-US"/>
        </a:p>
      </dgm:t>
    </dgm:pt>
    <dgm:pt modelId="{AD510A82-16E9-4C19-ACF3-6B85B9E75A5E}" type="pres">
      <dgm:prSet presAssocID="{94DCA24A-6EE6-4645-A3D2-3F6C2A84A6BE}" presName="composite" presStyleCnt="0"/>
      <dgm:spPr/>
    </dgm:pt>
    <dgm:pt modelId="{B9240A11-9B05-455C-A609-8A321A84A8E3}" type="pres">
      <dgm:prSet presAssocID="{94DCA24A-6EE6-4645-A3D2-3F6C2A84A6BE}" presName="parentText" presStyleLbl="alignNode1" presStyleIdx="0" presStyleCnt="3" custLinFactNeighborX="0" custLinFactNeighborY="-152">
        <dgm:presLayoutVars>
          <dgm:chMax val="1"/>
          <dgm:bulletEnabled val="1"/>
        </dgm:presLayoutVars>
      </dgm:prSet>
      <dgm:spPr/>
      <dgm:t>
        <a:bodyPr/>
        <a:lstStyle/>
        <a:p>
          <a:endParaRPr lang="zh-CN" altLang="en-US"/>
        </a:p>
      </dgm:t>
    </dgm:pt>
    <dgm:pt modelId="{F66C9236-51F4-4F40-B059-7D5C216A3A19}" type="pres">
      <dgm:prSet presAssocID="{94DCA24A-6EE6-4645-A3D2-3F6C2A84A6BE}" presName="descendantText" presStyleLbl="alignAcc1" presStyleIdx="0" presStyleCnt="3">
        <dgm:presLayoutVars>
          <dgm:bulletEnabled val="1"/>
        </dgm:presLayoutVars>
      </dgm:prSet>
      <dgm:spPr/>
      <dgm:t>
        <a:bodyPr/>
        <a:lstStyle/>
        <a:p>
          <a:endParaRPr lang="zh-CN" altLang="en-US"/>
        </a:p>
      </dgm:t>
    </dgm:pt>
    <dgm:pt modelId="{A78BD6E6-333C-4E74-B723-E33AD976F54F}" type="pres">
      <dgm:prSet presAssocID="{C1EA2863-FBE7-42AA-9E6C-A569273F0A4A}" presName="sp" presStyleCnt="0"/>
      <dgm:spPr/>
    </dgm:pt>
    <dgm:pt modelId="{5A0E48E1-7079-4A0E-B846-6217BB7E017A}" type="pres">
      <dgm:prSet presAssocID="{A5B1EA5A-6614-4864-A670-A721C6BC7A3D}" presName="composite" presStyleCnt="0"/>
      <dgm:spPr/>
    </dgm:pt>
    <dgm:pt modelId="{6B424FE5-06FF-4D8F-ADE0-5A1AEA6CF329}" type="pres">
      <dgm:prSet presAssocID="{A5B1EA5A-6614-4864-A670-A721C6BC7A3D}" presName="parentText" presStyleLbl="alignNode1" presStyleIdx="1" presStyleCnt="3">
        <dgm:presLayoutVars>
          <dgm:chMax val="1"/>
          <dgm:bulletEnabled val="1"/>
        </dgm:presLayoutVars>
      </dgm:prSet>
      <dgm:spPr/>
      <dgm:t>
        <a:bodyPr/>
        <a:lstStyle/>
        <a:p>
          <a:endParaRPr lang="zh-CN" altLang="en-US"/>
        </a:p>
      </dgm:t>
    </dgm:pt>
    <dgm:pt modelId="{C9164C3A-0ECF-4287-80D3-93E2E158FA7A}" type="pres">
      <dgm:prSet presAssocID="{A5B1EA5A-6614-4864-A670-A721C6BC7A3D}" presName="descendantText" presStyleLbl="alignAcc1" presStyleIdx="1" presStyleCnt="3">
        <dgm:presLayoutVars>
          <dgm:bulletEnabled val="1"/>
        </dgm:presLayoutVars>
      </dgm:prSet>
      <dgm:spPr/>
      <dgm:t>
        <a:bodyPr/>
        <a:lstStyle/>
        <a:p>
          <a:endParaRPr lang="zh-CN" altLang="en-US"/>
        </a:p>
      </dgm:t>
    </dgm:pt>
    <dgm:pt modelId="{02802DBF-5EA2-4831-BF3B-28343E7A9441}" type="pres">
      <dgm:prSet presAssocID="{4CCC7360-E2B9-40E3-A9F3-AE3749EDBC8B}" presName="sp" presStyleCnt="0"/>
      <dgm:spPr/>
    </dgm:pt>
    <dgm:pt modelId="{BE7FF4F8-EC68-499A-9413-ACA24CAF13AC}" type="pres">
      <dgm:prSet presAssocID="{768F829A-5D29-4381-AA18-C7521EC86690}" presName="composite" presStyleCnt="0"/>
      <dgm:spPr/>
    </dgm:pt>
    <dgm:pt modelId="{C0768304-9750-46E2-9C6D-9EEF45998339}" type="pres">
      <dgm:prSet presAssocID="{768F829A-5D29-4381-AA18-C7521EC86690}" presName="parentText" presStyleLbl="alignNode1" presStyleIdx="2" presStyleCnt="3">
        <dgm:presLayoutVars>
          <dgm:chMax val="1"/>
          <dgm:bulletEnabled val="1"/>
        </dgm:presLayoutVars>
      </dgm:prSet>
      <dgm:spPr/>
      <dgm:t>
        <a:bodyPr/>
        <a:lstStyle/>
        <a:p>
          <a:endParaRPr lang="zh-CN" altLang="en-US"/>
        </a:p>
      </dgm:t>
    </dgm:pt>
    <dgm:pt modelId="{5FFEF75A-EC03-4AC3-9DE2-BA9D48123170}" type="pres">
      <dgm:prSet presAssocID="{768F829A-5D29-4381-AA18-C7521EC86690}" presName="descendantText" presStyleLbl="alignAcc1" presStyleIdx="2" presStyleCnt="3" custLinFactNeighborX="725">
        <dgm:presLayoutVars>
          <dgm:bulletEnabled val="1"/>
        </dgm:presLayoutVars>
      </dgm:prSet>
      <dgm:spPr/>
      <dgm:t>
        <a:bodyPr/>
        <a:lstStyle/>
        <a:p>
          <a:endParaRPr lang="zh-CN" altLang="en-US"/>
        </a:p>
      </dgm:t>
    </dgm:pt>
  </dgm:ptLst>
  <dgm:cxnLst>
    <dgm:cxn modelId="{CAC82069-4EAF-452F-92BC-A2C4DF20E927}" srcId="{768F829A-5D29-4381-AA18-C7521EC86690}" destId="{EE7E34C6-1164-4AE7-BFA0-E73E5BD3DCB0}" srcOrd="1" destOrd="0" parTransId="{6AB42117-583C-43B8-966C-6975DFB24FBE}" sibTransId="{FD87567A-0A01-46E5-B6BD-072E739700DB}"/>
    <dgm:cxn modelId="{6FAFDCD7-1A39-4FF5-8566-364E46528BB7}" type="presOf" srcId="{CA95973A-642D-46F2-9ED5-88E3DE9ACF28}" destId="{5FFEF75A-EC03-4AC3-9DE2-BA9D48123170}" srcOrd="0" destOrd="0" presId="urn:microsoft.com/office/officeart/2005/8/layout/chevron2"/>
    <dgm:cxn modelId="{E075C601-0EE1-4534-8A12-FAE028502B53}" type="presOf" srcId="{53942195-1E4F-4BE6-828E-04D6B9C54579}" destId="{F66C9236-51F4-4F40-B059-7D5C216A3A19}" srcOrd="0" destOrd="1" presId="urn:microsoft.com/office/officeart/2005/8/layout/chevron2"/>
    <dgm:cxn modelId="{0E3FAD73-2F64-4692-A0CB-FCC1B918A5CB}" type="presOf" srcId="{A5B1EA5A-6614-4864-A670-A721C6BC7A3D}" destId="{6B424FE5-06FF-4D8F-ADE0-5A1AEA6CF329}" srcOrd="0" destOrd="0" presId="urn:microsoft.com/office/officeart/2005/8/layout/chevron2"/>
    <dgm:cxn modelId="{4A2E2D56-8377-4412-8A11-4D25AB4E71B2}" type="presOf" srcId="{9574DB58-17C5-4238-BC11-4ED292A7C36F}" destId="{65BA7A77-6205-4191-ACD2-6E22548DAE81}" srcOrd="0" destOrd="0" presId="urn:microsoft.com/office/officeart/2005/8/layout/chevron2"/>
    <dgm:cxn modelId="{1BEA2004-602B-492D-AD7E-E06B22F5F3B4}" srcId="{94DCA24A-6EE6-4645-A3D2-3F6C2A84A6BE}" destId="{C0BC21A6-496F-4ACC-B2CE-2401B370A5BE}" srcOrd="0" destOrd="0" parTransId="{7C3FE317-839E-4C4A-B541-D1EE7DC130B9}" sibTransId="{C2C1533D-3C54-43FF-A051-AFFC71AA210A}"/>
    <dgm:cxn modelId="{FBE719C2-E4CF-48C6-9EDB-B448875DAA4A}" srcId="{94DCA24A-6EE6-4645-A3D2-3F6C2A84A6BE}" destId="{53942195-1E4F-4BE6-828E-04D6B9C54579}" srcOrd="1" destOrd="0" parTransId="{7170E1B1-34D9-43BA-9D5D-75D356CB53FC}" sibTransId="{F5CA486C-103D-4B59-8C5D-94917EB135D0}"/>
    <dgm:cxn modelId="{CF954CB7-C63A-4AF5-B5E4-005EDB10AA8F}" type="presOf" srcId="{EE7E34C6-1164-4AE7-BFA0-E73E5BD3DCB0}" destId="{5FFEF75A-EC03-4AC3-9DE2-BA9D48123170}" srcOrd="0" destOrd="1" presId="urn:microsoft.com/office/officeart/2005/8/layout/chevron2"/>
    <dgm:cxn modelId="{75B90413-E782-4A2A-ADB0-6A63DDC41576}" type="presOf" srcId="{C0BC21A6-496F-4ACC-B2CE-2401B370A5BE}" destId="{F66C9236-51F4-4F40-B059-7D5C216A3A19}" srcOrd="0" destOrd="0" presId="urn:microsoft.com/office/officeart/2005/8/layout/chevron2"/>
    <dgm:cxn modelId="{992D473F-034C-49BB-946C-4B58BD3AB4DA}" srcId="{A5B1EA5A-6614-4864-A670-A721C6BC7A3D}" destId="{8BCF8522-927B-443C-ABEB-486BF3FBBCDF}" srcOrd="1" destOrd="0" parTransId="{3CF79083-AB0A-478A-9CC8-66CBE922E3AE}" sibTransId="{C544E234-4071-43A8-843F-A412F417629D}"/>
    <dgm:cxn modelId="{6A2DC200-FAAA-4C87-828F-8C7BC27F47A7}" srcId="{9574DB58-17C5-4238-BC11-4ED292A7C36F}" destId="{94DCA24A-6EE6-4645-A3D2-3F6C2A84A6BE}" srcOrd="0" destOrd="0" parTransId="{2A3D5F7B-9885-4617-A539-924A5CEFEEF9}" sibTransId="{C1EA2863-FBE7-42AA-9E6C-A569273F0A4A}"/>
    <dgm:cxn modelId="{3C06BD36-CD79-434A-A772-8D7B462D3ECD}" type="presOf" srcId="{F8757788-F57C-4463-8B8F-1F8236718CEA}" destId="{C9164C3A-0ECF-4287-80D3-93E2E158FA7A}" srcOrd="0" destOrd="0" presId="urn:microsoft.com/office/officeart/2005/8/layout/chevron2"/>
    <dgm:cxn modelId="{3DDB209A-8C40-4A82-AF69-3A3C5E883B53}" srcId="{768F829A-5D29-4381-AA18-C7521EC86690}" destId="{CA95973A-642D-46F2-9ED5-88E3DE9ACF28}" srcOrd="0" destOrd="0" parTransId="{67ECF277-2421-499F-A10C-D3E437E4F486}" sibTransId="{F357767E-B7F0-4F40-A622-B97B6BE96FCE}"/>
    <dgm:cxn modelId="{3D73E4E7-53F6-4CF6-BEE0-858073DF3A7D}" type="presOf" srcId="{768F829A-5D29-4381-AA18-C7521EC86690}" destId="{C0768304-9750-46E2-9C6D-9EEF45998339}" srcOrd="0" destOrd="0" presId="urn:microsoft.com/office/officeart/2005/8/layout/chevron2"/>
    <dgm:cxn modelId="{C878CDC9-0648-45CB-8CC4-A13FD62E7207}" srcId="{A5B1EA5A-6614-4864-A670-A721C6BC7A3D}" destId="{F8757788-F57C-4463-8B8F-1F8236718CEA}" srcOrd="0" destOrd="0" parTransId="{578BAB2C-DA77-4442-97CB-D7CEA776E6FC}" sibTransId="{494430CB-5B2F-406A-9DE8-CD530BD7C370}"/>
    <dgm:cxn modelId="{60C22E25-066C-4D32-902D-03D9593DB86E}" srcId="{9574DB58-17C5-4238-BC11-4ED292A7C36F}" destId="{768F829A-5D29-4381-AA18-C7521EC86690}" srcOrd="2" destOrd="0" parTransId="{69424E9F-62BF-4CBD-8C1D-81A9BA560B2D}" sibTransId="{3E3A86AE-617C-4238-B1C4-AD564F8EC557}"/>
    <dgm:cxn modelId="{32D603E6-BFCB-4079-9013-D916431320B0}" type="presOf" srcId="{94DCA24A-6EE6-4645-A3D2-3F6C2A84A6BE}" destId="{B9240A11-9B05-455C-A609-8A321A84A8E3}" srcOrd="0" destOrd="0" presId="urn:microsoft.com/office/officeart/2005/8/layout/chevron2"/>
    <dgm:cxn modelId="{BCA08AE4-CEFB-40AF-A327-22E879C192B3}" type="presOf" srcId="{8BCF8522-927B-443C-ABEB-486BF3FBBCDF}" destId="{C9164C3A-0ECF-4287-80D3-93E2E158FA7A}" srcOrd="0" destOrd="1" presId="urn:microsoft.com/office/officeart/2005/8/layout/chevron2"/>
    <dgm:cxn modelId="{29970D12-9BCF-47E0-9A39-B005F5F3FDD4}" srcId="{9574DB58-17C5-4238-BC11-4ED292A7C36F}" destId="{A5B1EA5A-6614-4864-A670-A721C6BC7A3D}" srcOrd="1" destOrd="0" parTransId="{024F08A3-B9A7-4113-BD30-33DE482C5327}" sibTransId="{4CCC7360-E2B9-40E3-A9F3-AE3749EDBC8B}"/>
    <dgm:cxn modelId="{741F3C5D-50EF-449F-A817-2C713B0A4381}" type="presParOf" srcId="{65BA7A77-6205-4191-ACD2-6E22548DAE81}" destId="{AD510A82-16E9-4C19-ACF3-6B85B9E75A5E}" srcOrd="0" destOrd="0" presId="urn:microsoft.com/office/officeart/2005/8/layout/chevron2"/>
    <dgm:cxn modelId="{9976E3CD-CC45-4152-8E8F-417B81224A7B}" type="presParOf" srcId="{AD510A82-16E9-4C19-ACF3-6B85B9E75A5E}" destId="{B9240A11-9B05-455C-A609-8A321A84A8E3}" srcOrd="0" destOrd="0" presId="urn:microsoft.com/office/officeart/2005/8/layout/chevron2"/>
    <dgm:cxn modelId="{27D280EC-7D24-457E-843D-364D3D969E3F}" type="presParOf" srcId="{AD510A82-16E9-4C19-ACF3-6B85B9E75A5E}" destId="{F66C9236-51F4-4F40-B059-7D5C216A3A19}" srcOrd="1" destOrd="0" presId="urn:microsoft.com/office/officeart/2005/8/layout/chevron2"/>
    <dgm:cxn modelId="{11395072-B41F-4D36-BFD8-56DE5DE57487}" type="presParOf" srcId="{65BA7A77-6205-4191-ACD2-6E22548DAE81}" destId="{A78BD6E6-333C-4E74-B723-E33AD976F54F}" srcOrd="1" destOrd="0" presId="urn:microsoft.com/office/officeart/2005/8/layout/chevron2"/>
    <dgm:cxn modelId="{9719575A-8E6C-4DD2-8F16-D1ECD675E0F5}" type="presParOf" srcId="{65BA7A77-6205-4191-ACD2-6E22548DAE81}" destId="{5A0E48E1-7079-4A0E-B846-6217BB7E017A}" srcOrd="2" destOrd="0" presId="urn:microsoft.com/office/officeart/2005/8/layout/chevron2"/>
    <dgm:cxn modelId="{25868EB5-4476-4743-B1C4-EA94209AB4E6}" type="presParOf" srcId="{5A0E48E1-7079-4A0E-B846-6217BB7E017A}" destId="{6B424FE5-06FF-4D8F-ADE0-5A1AEA6CF329}" srcOrd="0" destOrd="0" presId="urn:microsoft.com/office/officeart/2005/8/layout/chevron2"/>
    <dgm:cxn modelId="{1D35AD85-F4FA-4DCA-8413-2B64E1FC5529}" type="presParOf" srcId="{5A0E48E1-7079-4A0E-B846-6217BB7E017A}" destId="{C9164C3A-0ECF-4287-80D3-93E2E158FA7A}" srcOrd="1" destOrd="0" presId="urn:microsoft.com/office/officeart/2005/8/layout/chevron2"/>
    <dgm:cxn modelId="{065B695B-4618-478F-B592-0355EF8589E0}" type="presParOf" srcId="{65BA7A77-6205-4191-ACD2-6E22548DAE81}" destId="{02802DBF-5EA2-4831-BF3B-28343E7A9441}" srcOrd="3" destOrd="0" presId="urn:microsoft.com/office/officeart/2005/8/layout/chevron2"/>
    <dgm:cxn modelId="{7D488C25-14AC-433F-9F60-F81F938CE96B}" type="presParOf" srcId="{65BA7A77-6205-4191-ACD2-6E22548DAE81}" destId="{BE7FF4F8-EC68-499A-9413-ACA24CAF13AC}" srcOrd="4" destOrd="0" presId="urn:microsoft.com/office/officeart/2005/8/layout/chevron2"/>
    <dgm:cxn modelId="{249B41E3-5DE1-484F-90F8-3DD859AB464D}" type="presParOf" srcId="{BE7FF4F8-EC68-499A-9413-ACA24CAF13AC}" destId="{C0768304-9750-46E2-9C6D-9EEF45998339}" srcOrd="0" destOrd="0" presId="urn:microsoft.com/office/officeart/2005/8/layout/chevron2"/>
    <dgm:cxn modelId="{E65E059F-BB47-4FC6-9BF3-0B89318B9517}" type="presParOf" srcId="{BE7FF4F8-EC68-499A-9413-ACA24CAF13AC}" destId="{5FFEF75A-EC03-4AC3-9DE2-BA9D48123170}" srcOrd="1" destOrd="0" presId="urn:microsoft.com/office/officeart/2005/8/layout/chevron2"/>
  </dgm:cxnLst>
  <dgm:bg/>
  <dgm:whole/>
</dgm:dataModel>
</file>

<file path=ppt/diagrams/data4.xml><?xml version="1.0" encoding="utf-8"?>
<dgm:dataModel xmlns:dgm="http://schemas.openxmlformats.org/drawingml/2006/diagram" xmlns:a="http://schemas.openxmlformats.org/drawingml/2006/main">
  <dgm:ptLst>
    <dgm:pt modelId="{72CBDF45-F467-4725-9E58-08C7699223B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zh-CN" altLang="en-US"/>
        </a:p>
      </dgm:t>
    </dgm:pt>
    <dgm:pt modelId="{C7EE9871-704B-466B-AB0B-BE3530F93833}">
      <dgm:prSet phldrT="[文本]" custT="1"/>
      <dgm:spPr/>
      <dgm:t>
        <a:bodyPr/>
        <a:lstStyle/>
        <a:p>
          <a:pPr algn="ctr"/>
          <a:r>
            <a:rPr lang="zh-CN" altLang="en-US" sz="3200" b="1" dirty="0" smtClean="0"/>
            <a:t>一   </a:t>
          </a:r>
          <a:r>
            <a:rPr lang="zh-CN" altLang="en-US" sz="3200" b="1" dirty="0" smtClean="0"/>
            <a:t>营业税简介 </a:t>
          </a:r>
          <a:endParaRPr lang="zh-CN" altLang="en-US" sz="3200" b="1" dirty="0"/>
        </a:p>
      </dgm:t>
    </dgm:pt>
    <dgm:pt modelId="{D45B3213-08BE-435B-B0C2-1D1CBCEB6E09}" type="parTrans" cxnId="{3014CE21-50F0-4740-B3CF-130F6680F9D3}">
      <dgm:prSet/>
      <dgm:spPr/>
      <dgm:t>
        <a:bodyPr/>
        <a:lstStyle/>
        <a:p>
          <a:endParaRPr lang="zh-CN" altLang="en-US"/>
        </a:p>
      </dgm:t>
    </dgm:pt>
    <dgm:pt modelId="{6489B640-3EC2-402B-A098-1C3694D7A803}" type="sibTrans" cxnId="{3014CE21-50F0-4740-B3CF-130F6680F9D3}">
      <dgm:prSet/>
      <dgm:spPr/>
      <dgm:t>
        <a:bodyPr/>
        <a:lstStyle/>
        <a:p>
          <a:endParaRPr lang="zh-CN" altLang="en-US"/>
        </a:p>
      </dgm:t>
    </dgm:pt>
    <dgm:pt modelId="{C0827CB7-CC6A-47AA-ABD1-EC2D48F039C7}">
      <dgm:prSet custT="1"/>
      <dgm:spPr>
        <a:solidFill>
          <a:schemeClr val="accent2">
            <a:lumMod val="75000"/>
          </a:schemeClr>
        </a:solidFill>
      </dgm:spPr>
      <dgm:t>
        <a:bodyPr/>
        <a:lstStyle/>
        <a:p>
          <a:pPr algn="ctr"/>
          <a:r>
            <a:rPr lang="zh-CN" altLang="en-US" sz="4000" dirty="0" smtClean="0"/>
            <a:t>主要内容</a:t>
          </a:r>
          <a:endParaRPr lang="zh-CN" altLang="en-US" sz="4000" dirty="0"/>
        </a:p>
      </dgm:t>
    </dgm:pt>
    <dgm:pt modelId="{A5BDC9D7-1F68-40AE-9C4C-B3A20C4F3808}" type="parTrans" cxnId="{8E8ACDA4-4663-4930-8D71-D6E021385492}">
      <dgm:prSet/>
      <dgm:spPr/>
      <dgm:t>
        <a:bodyPr/>
        <a:lstStyle/>
        <a:p>
          <a:endParaRPr lang="zh-CN" altLang="en-US"/>
        </a:p>
      </dgm:t>
    </dgm:pt>
    <dgm:pt modelId="{24167CEA-E9B4-40A8-A052-1E70C802CAD5}" type="sibTrans" cxnId="{8E8ACDA4-4663-4930-8D71-D6E021385492}">
      <dgm:prSet/>
      <dgm:spPr/>
      <dgm:t>
        <a:bodyPr/>
        <a:lstStyle/>
        <a:p>
          <a:endParaRPr lang="zh-CN" altLang="en-US"/>
        </a:p>
      </dgm:t>
    </dgm:pt>
    <dgm:pt modelId="{561C0F1B-38A9-4FFF-AFB2-8F8FEBF69B80}">
      <dgm:prSet phldrT="[文本]" custT="1"/>
      <dgm:spPr/>
      <dgm:t>
        <a:bodyPr/>
        <a:lstStyle/>
        <a:p>
          <a:pPr algn="ctr"/>
          <a:r>
            <a:rPr lang="zh-CN" altLang="en-US" sz="3200" b="1" dirty="0" smtClean="0"/>
            <a:t>三   “营改增”介绍</a:t>
          </a:r>
          <a:endParaRPr lang="zh-CN" altLang="en-US" sz="3200" b="1" dirty="0"/>
        </a:p>
      </dgm:t>
    </dgm:pt>
    <dgm:pt modelId="{7964E04C-5900-467A-8F1D-16B098A2A0C6}" type="parTrans" cxnId="{01DAA22F-3FCE-4B75-983A-2673570DE6CC}">
      <dgm:prSet/>
      <dgm:spPr/>
      <dgm:t>
        <a:bodyPr/>
        <a:lstStyle/>
        <a:p>
          <a:endParaRPr lang="zh-CN" altLang="en-US"/>
        </a:p>
      </dgm:t>
    </dgm:pt>
    <dgm:pt modelId="{7BA14A79-9F89-4C64-B348-25C7D49A7411}" type="sibTrans" cxnId="{01DAA22F-3FCE-4B75-983A-2673570DE6CC}">
      <dgm:prSet/>
      <dgm:spPr/>
      <dgm:t>
        <a:bodyPr/>
        <a:lstStyle/>
        <a:p>
          <a:endParaRPr lang="zh-CN" altLang="en-US"/>
        </a:p>
      </dgm:t>
    </dgm:pt>
    <dgm:pt modelId="{D77D0907-1352-4BA5-9530-CFFF28F634A2}">
      <dgm:prSet phldrT="[文本]" custT="1"/>
      <dgm:spPr/>
      <dgm:t>
        <a:bodyPr/>
        <a:lstStyle/>
        <a:p>
          <a:pPr algn="ctr"/>
          <a:r>
            <a:rPr lang="zh-CN" altLang="en-US" sz="3200" b="1" dirty="0" smtClean="0"/>
            <a:t>二   服务业营业税基本政策</a:t>
          </a:r>
          <a:endParaRPr lang="zh-CN" altLang="en-US" sz="3200" b="1" dirty="0"/>
        </a:p>
      </dgm:t>
    </dgm:pt>
    <dgm:pt modelId="{C1A0DB2D-F407-47D5-A2B3-AC5280167B60}" type="parTrans" cxnId="{11C63CF7-CEA8-489F-A427-2C1DFDD01E05}">
      <dgm:prSet/>
      <dgm:spPr/>
      <dgm:t>
        <a:bodyPr/>
        <a:lstStyle/>
        <a:p>
          <a:endParaRPr lang="zh-CN" altLang="en-US"/>
        </a:p>
      </dgm:t>
    </dgm:pt>
    <dgm:pt modelId="{2C50531D-722E-4566-A0A0-219896B15640}" type="sibTrans" cxnId="{11C63CF7-CEA8-489F-A427-2C1DFDD01E05}">
      <dgm:prSet/>
      <dgm:spPr/>
      <dgm:t>
        <a:bodyPr/>
        <a:lstStyle/>
        <a:p>
          <a:endParaRPr lang="zh-CN" altLang="en-US"/>
        </a:p>
      </dgm:t>
    </dgm:pt>
    <dgm:pt modelId="{89C9D26E-B47F-4C8D-96C5-64FA3E89749D}" type="pres">
      <dgm:prSet presAssocID="{72CBDF45-F467-4725-9E58-08C7699223B4}" presName="linear" presStyleCnt="0">
        <dgm:presLayoutVars>
          <dgm:animLvl val="lvl"/>
          <dgm:resizeHandles val="exact"/>
        </dgm:presLayoutVars>
      </dgm:prSet>
      <dgm:spPr/>
      <dgm:t>
        <a:bodyPr/>
        <a:lstStyle/>
        <a:p>
          <a:endParaRPr lang="zh-CN" altLang="en-US"/>
        </a:p>
      </dgm:t>
    </dgm:pt>
    <dgm:pt modelId="{64A60155-0A8A-47E5-8F49-F4CD81A74A3B}" type="pres">
      <dgm:prSet presAssocID="{C0827CB7-CC6A-47AA-ABD1-EC2D48F039C7}" presName="parentText" presStyleLbl="node1" presStyleIdx="0" presStyleCnt="4" custScaleX="49652" custScaleY="77495" custLinFactY="-24254" custLinFactNeighborY="-100000">
        <dgm:presLayoutVars>
          <dgm:chMax val="0"/>
          <dgm:bulletEnabled val="1"/>
        </dgm:presLayoutVars>
      </dgm:prSet>
      <dgm:spPr/>
      <dgm:t>
        <a:bodyPr/>
        <a:lstStyle/>
        <a:p>
          <a:endParaRPr lang="zh-CN" altLang="en-US"/>
        </a:p>
      </dgm:t>
    </dgm:pt>
    <dgm:pt modelId="{819A139D-433F-4040-9750-C1E952945EAE}" type="pres">
      <dgm:prSet presAssocID="{24167CEA-E9B4-40A8-A052-1E70C802CAD5}" presName="spacer" presStyleCnt="0"/>
      <dgm:spPr/>
    </dgm:pt>
    <dgm:pt modelId="{21250E07-7964-4AC5-8D29-8C9C96ADA909}" type="pres">
      <dgm:prSet presAssocID="{C7EE9871-704B-466B-AB0B-BE3530F93833}" presName="parentText" presStyleLbl="node1" presStyleIdx="1" presStyleCnt="4" custScaleX="82293" custScaleY="66713" custLinFactY="-2145" custLinFactNeighborX="-173" custLinFactNeighborY="-100000">
        <dgm:presLayoutVars>
          <dgm:chMax val="0"/>
          <dgm:bulletEnabled val="1"/>
        </dgm:presLayoutVars>
      </dgm:prSet>
      <dgm:spPr/>
      <dgm:t>
        <a:bodyPr/>
        <a:lstStyle/>
        <a:p>
          <a:endParaRPr lang="zh-CN" altLang="en-US"/>
        </a:p>
      </dgm:t>
    </dgm:pt>
    <dgm:pt modelId="{4410256B-A517-4887-A2CE-C7F4593B3F76}" type="pres">
      <dgm:prSet presAssocID="{6489B640-3EC2-402B-A098-1C3694D7A803}" presName="spacer" presStyleCnt="0"/>
      <dgm:spPr/>
    </dgm:pt>
    <dgm:pt modelId="{54FD222B-46E7-44BE-8EA4-70DE8E5FD855}" type="pres">
      <dgm:prSet presAssocID="{D77D0907-1352-4BA5-9530-CFFF28F634A2}" presName="parentText" presStyleLbl="node1" presStyleIdx="2" presStyleCnt="4" custScaleX="82293" custScaleY="64501" custLinFactNeighborX="-173" custLinFactNeighborY="78491">
        <dgm:presLayoutVars>
          <dgm:chMax val="0"/>
          <dgm:bulletEnabled val="1"/>
        </dgm:presLayoutVars>
      </dgm:prSet>
      <dgm:spPr/>
      <dgm:t>
        <a:bodyPr/>
        <a:lstStyle/>
        <a:p>
          <a:endParaRPr lang="zh-CN" altLang="en-US"/>
        </a:p>
      </dgm:t>
    </dgm:pt>
    <dgm:pt modelId="{40F326F2-37CC-4721-9EFD-E7F842A0F95C}" type="pres">
      <dgm:prSet presAssocID="{2C50531D-722E-4566-A0A0-219896B15640}" presName="spacer" presStyleCnt="0"/>
      <dgm:spPr/>
    </dgm:pt>
    <dgm:pt modelId="{F92B87E7-DEAD-439B-8AAC-DB7ADC818A27}" type="pres">
      <dgm:prSet presAssocID="{561C0F1B-38A9-4FFF-AFB2-8F8FEBF69B80}" presName="parentText" presStyleLbl="node1" presStyleIdx="3" presStyleCnt="4" custScaleX="82293" custScaleY="64501" custLinFactY="17464" custLinFactNeighborX="-173" custLinFactNeighborY="100000">
        <dgm:presLayoutVars>
          <dgm:chMax val="0"/>
          <dgm:bulletEnabled val="1"/>
        </dgm:presLayoutVars>
      </dgm:prSet>
      <dgm:spPr/>
      <dgm:t>
        <a:bodyPr/>
        <a:lstStyle/>
        <a:p>
          <a:endParaRPr lang="zh-CN" altLang="en-US"/>
        </a:p>
      </dgm:t>
    </dgm:pt>
  </dgm:ptLst>
  <dgm:cxnLst>
    <dgm:cxn modelId="{3C08F453-354A-4880-93AD-75EBC7FE17EE}" type="presOf" srcId="{D77D0907-1352-4BA5-9530-CFFF28F634A2}" destId="{54FD222B-46E7-44BE-8EA4-70DE8E5FD855}" srcOrd="0" destOrd="0" presId="urn:microsoft.com/office/officeart/2005/8/layout/vList2"/>
    <dgm:cxn modelId="{11C63CF7-CEA8-489F-A427-2C1DFDD01E05}" srcId="{72CBDF45-F467-4725-9E58-08C7699223B4}" destId="{D77D0907-1352-4BA5-9530-CFFF28F634A2}" srcOrd="2" destOrd="0" parTransId="{C1A0DB2D-F407-47D5-A2B3-AC5280167B60}" sibTransId="{2C50531D-722E-4566-A0A0-219896B15640}"/>
    <dgm:cxn modelId="{E17E1A0B-6C6B-4534-92DF-36C69940DAFA}" type="presOf" srcId="{C7EE9871-704B-466B-AB0B-BE3530F93833}" destId="{21250E07-7964-4AC5-8D29-8C9C96ADA909}" srcOrd="0" destOrd="0" presId="urn:microsoft.com/office/officeart/2005/8/layout/vList2"/>
    <dgm:cxn modelId="{3EDD5923-C119-476E-95F1-68278763F28F}" type="presOf" srcId="{72CBDF45-F467-4725-9E58-08C7699223B4}" destId="{89C9D26E-B47F-4C8D-96C5-64FA3E89749D}" srcOrd="0" destOrd="0" presId="urn:microsoft.com/office/officeart/2005/8/layout/vList2"/>
    <dgm:cxn modelId="{3014CE21-50F0-4740-B3CF-130F6680F9D3}" srcId="{72CBDF45-F467-4725-9E58-08C7699223B4}" destId="{C7EE9871-704B-466B-AB0B-BE3530F93833}" srcOrd="1" destOrd="0" parTransId="{D45B3213-08BE-435B-B0C2-1D1CBCEB6E09}" sibTransId="{6489B640-3EC2-402B-A098-1C3694D7A803}"/>
    <dgm:cxn modelId="{8E8ACDA4-4663-4930-8D71-D6E021385492}" srcId="{72CBDF45-F467-4725-9E58-08C7699223B4}" destId="{C0827CB7-CC6A-47AA-ABD1-EC2D48F039C7}" srcOrd="0" destOrd="0" parTransId="{A5BDC9D7-1F68-40AE-9C4C-B3A20C4F3808}" sibTransId="{24167CEA-E9B4-40A8-A052-1E70C802CAD5}"/>
    <dgm:cxn modelId="{01DAA22F-3FCE-4B75-983A-2673570DE6CC}" srcId="{72CBDF45-F467-4725-9E58-08C7699223B4}" destId="{561C0F1B-38A9-4FFF-AFB2-8F8FEBF69B80}" srcOrd="3" destOrd="0" parTransId="{7964E04C-5900-467A-8F1D-16B098A2A0C6}" sibTransId="{7BA14A79-9F89-4C64-B348-25C7D49A7411}"/>
    <dgm:cxn modelId="{B60E39D3-064A-4741-BF57-9F28DE43D452}" type="presOf" srcId="{561C0F1B-38A9-4FFF-AFB2-8F8FEBF69B80}" destId="{F92B87E7-DEAD-439B-8AAC-DB7ADC818A27}" srcOrd="0" destOrd="0" presId="urn:microsoft.com/office/officeart/2005/8/layout/vList2"/>
    <dgm:cxn modelId="{82BA000D-E5F1-4FF7-AC26-C0AEBBF5ED42}" type="presOf" srcId="{C0827CB7-CC6A-47AA-ABD1-EC2D48F039C7}" destId="{64A60155-0A8A-47E5-8F49-F4CD81A74A3B}" srcOrd="0" destOrd="0" presId="urn:microsoft.com/office/officeart/2005/8/layout/vList2"/>
    <dgm:cxn modelId="{87B1AEAC-0C9D-453F-98FE-97642E5C368E}" type="presParOf" srcId="{89C9D26E-B47F-4C8D-96C5-64FA3E89749D}" destId="{64A60155-0A8A-47E5-8F49-F4CD81A74A3B}" srcOrd="0" destOrd="0" presId="urn:microsoft.com/office/officeart/2005/8/layout/vList2"/>
    <dgm:cxn modelId="{045DAE0E-EAF6-4AB3-BD22-60B51C77EF7B}" type="presParOf" srcId="{89C9D26E-B47F-4C8D-96C5-64FA3E89749D}" destId="{819A139D-433F-4040-9750-C1E952945EAE}" srcOrd="1" destOrd="0" presId="urn:microsoft.com/office/officeart/2005/8/layout/vList2"/>
    <dgm:cxn modelId="{A2D311A0-3FBD-4486-834C-4F186451FCEB}" type="presParOf" srcId="{89C9D26E-B47F-4C8D-96C5-64FA3E89749D}" destId="{21250E07-7964-4AC5-8D29-8C9C96ADA909}" srcOrd="2" destOrd="0" presId="urn:microsoft.com/office/officeart/2005/8/layout/vList2"/>
    <dgm:cxn modelId="{7EC3CC82-2D66-4C53-99B7-6E1ACA17ECA2}" type="presParOf" srcId="{89C9D26E-B47F-4C8D-96C5-64FA3E89749D}" destId="{4410256B-A517-4887-A2CE-C7F4593B3F76}" srcOrd="3" destOrd="0" presId="urn:microsoft.com/office/officeart/2005/8/layout/vList2"/>
    <dgm:cxn modelId="{9B25B7E0-C7D0-4C9A-8C5E-4734F584361E}" type="presParOf" srcId="{89C9D26E-B47F-4C8D-96C5-64FA3E89749D}" destId="{54FD222B-46E7-44BE-8EA4-70DE8E5FD855}" srcOrd="4" destOrd="0" presId="urn:microsoft.com/office/officeart/2005/8/layout/vList2"/>
    <dgm:cxn modelId="{5E8427AB-EF33-4186-91CB-143E6FB358E2}" type="presParOf" srcId="{89C9D26E-B47F-4C8D-96C5-64FA3E89749D}" destId="{40F326F2-37CC-4721-9EFD-E7F842A0F95C}" srcOrd="5" destOrd="0" presId="urn:microsoft.com/office/officeart/2005/8/layout/vList2"/>
    <dgm:cxn modelId="{370AA19D-2392-4946-935B-6FB3AF35050A}" type="presParOf" srcId="{89C9D26E-B47F-4C8D-96C5-64FA3E89749D}" destId="{F92B87E7-DEAD-439B-8AAC-DB7ADC818A27}" srcOrd="6"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10B21A41-6B5A-475F-B873-BB6BEF2D5F4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zh-CN" altLang="en-US"/>
        </a:p>
      </dgm:t>
    </dgm:pt>
    <dgm:pt modelId="{7F4D3855-8963-4CDF-8CB5-95156EDBF9FF}">
      <dgm:prSet phldrT="[文本]" custT="1"/>
      <dgm:spPr>
        <a:solidFill>
          <a:schemeClr val="accent6">
            <a:lumMod val="40000"/>
            <a:lumOff val="60000"/>
          </a:schemeClr>
        </a:solidFill>
      </dgm:spPr>
      <dgm:t>
        <a:bodyPr/>
        <a:lstStyle/>
        <a:p>
          <a:r>
            <a:rPr lang="zh-CN" altLang="en-US" sz="2400" b="1" dirty="0" smtClean="0">
              <a:solidFill>
                <a:schemeClr val="tx1">
                  <a:lumMod val="10000"/>
                </a:schemeClr>
              </a:solidFill>
              <a:latin typeface="华文中宋" pitchFamily="2" charset="-122"/>
              <a:ea typeface="华文中宋" pitchFamily="2" charset="-122"/>
            </a:rPr>
            <a:t>“营改增”应税服务</a:t>
          </a:r>
          <a:endParaRPr lang="zh-CN" altLang="en-US" sz="2400" b="1" dirty="0">
            <a:solidFill>
              <a:schemeClr val="tx1">
                <a:lumMod val="10000"/>
              </a:schemeClr>
            </a:solidFill>
            <a:latin typeface="华文中宋" pitchFamily="2" charset="-122"/>
            <a:ea typeface="华文中宋" pitchFamily="2" charset="-122"/>
          </a:endParaRPr>
        </a:p>
      </dgm:t>
    </dgm:pt>
    <dgm:pt modelId="{FCFF3728-93DA-432E-BAAC-A3EDAF9F3DC1}" type="parTrans" cxnId="{19A474A8-1F09-42C1-8BC4-DD1DE9F412B0}">
      <dgm:prSet/>
      <dgm:spPr/>
      <dgm:t>
        <a:bodyPr/>
        <a:lstStyle/>
        <a:p>
          <a:endParaRPr lang="zh-CN" altLang="en-US"/>
        </a:p>
      </dgm:t>
    </dgm:pt>
    <dgm:pt modelId="{AFB27123-7FBB-4C40-B53A-43913427BDD6}" type="sibTrans" cxnId="{19A474A8-1F09-42C1-8BC4-DD1DE9F412B0}">
      <dgm:prSet/>
      <dgm:spPr/>
      <dgm:t>
        <a:bodyPr/>
        <a:lstStyle/>
        <a:p>
          <a:endParaRPr lang="zh-CN" altLang="en-US"/>
        </a:p>
      </dgm:t>
    </dgm:pt>
    <dgm:pt modelId="{041BBE0C-F4E0-41B7-9F01-35CC13A856F8}">
      <dgm:prSet phldrT="[文本]" custT="1"/>
      <dgm:spPr>
        <a:solidFill>
          <a:schemeClr val="accent4">
            <a:lumMod val="20000"/>
            <a:lumOff val="80000"/>
          </a:schemeClr>
        </a:solidFill>
      </dgm:spPr>
      <dgm:t>
        <a:bodyPr/>
        <a:lstStyle/>
        <a:p>
          <a:pPr>
            <a:spcAft>
              <a:spcPts val="0"/>
            </a:spcAft>
          </a:pPr>
          <a:r>
            <a:rPr lang="zh-CN" altLang="en-US" sz="2400" b="1" dirty="0" smtClean="0">
              <a:solidFill>
                <a:schemeClr val="tx1">
                  <a:lumMod val="10000"/>
                </a:schemeClr>
              </a:solidFill>
            </a:rPr>
            <a:t>交通</a:t>
          </a:r>
          <a:endParaRPr lang="en-US" altLang="zh-CN" sz="2400" b="1" dirty="0" smtClean="0">
            <a:solidFill>
              <a:schemeClr val="tx1">
                <a:lumMod val="10000"/>
              </a:schemeClr>
            </a:solidFill>
          </a:endParaRPr>
        </a:p>
        <a:p>
          <a:pPr>
            <a:spcAft>
              <a:spcPts val="0"/>
            </a:spcAft>
          </a:pPr>
          <a:r>
            <a:rPr lang="zh-CN" altLang="en-US" sz="2400" b="1" dirty="0" smtClean="0">
              <a:solidFill>
                <a:schemeClr val="tx1">
                  <a:lumMod val="10000"/>
                </a:schemeClr>
              </a:solidFill>
            </a:rPr>
            <a:t>运输业</a:t>
          </a:r>
          <a:endParaRPr lang="zh-CN" altLang="en-US" sz="2400" b="1" dirty="0">
            <a:solidFill>
              <a:schemeClr val="tx1">
                <a:lumMod val="10000"/>
              </a:schemeClr>
            </a:solidFill>
          </a:endParaRPr>
        </a:p>
      </dgm:t>
    </dgm:pt>
    <dgm:pt modelId="{3B37292A-1C73-424D-9B39-E17CAB332301}" type="parTrans" cxnId="{1CCB974F-5FE6-41C5-A477-B922C719C8F2}">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EEEF7FD1-E7A0-4766-A7A7-4EE80921F5E8}" type="sibTrans" cxnId="{1CCB974F-5FE6-41C5-A477-B922C719C8F2}">
      <dgm:prSet/>
      <dgm:spPr/>
      <dgm:t>
        <a:bodyPr/>
        <a:lstStyle/>
        <a:p>
          <a:endParaRPr lang="zh-CN" altLang="en-US"/>
        </a:p>
      </dgm:t>
    </dgm:pt>
    <dgm:pt modelId="{4DF56647-D3FC-4D25-8014-A42C89AB680E}">
      <dgm:prSet phldrT="[文本]" custT="1"/>
      <dgm:spPr>
        <a:solidFill>
          <a:schemeClr val="accent5">
            <a:lumMod val="20000"/>
            <a:lumOff val="80000"/>
          </a:schemeClr>
        </a:solidFill>
      </dgm:spPr>
      <dgm:t>
        <a:bodyPr/>
        <a:lstStyle/>
        <a:p>
          <a:pPr>
            <a:spcAft>
              <a:spcPts val="0"/>
            </a:spcAft>
          </a:pPr>
          <a:r>
            <a:rPr lang="zh-CN" altLang="en-US" sz="2400" b="1" dirty="0" smtClean="0">
              <a:solidFill>
                <a:schemeClr val="tx1">
                  <a:lumMod val="10000"/>
                </a:schemeClr>
              </a:solidFill>
            </a:rPr>
            <a:t>邮政业</a:t>
          </a:r>
          <a:endParaRPr lang="zh-CN" altLang="en-US" sz="2400" b="1" dirty="0">
            <a:solidFill>
              <a:schemeClr val="tx1">
                <a:lumMod val="10000"/>
              </a:schemeClr>
            </a:solidFill>
          </a:endParaRPr>
        </a:p>
      </dgm:t>
    </dgm:pt>
    <dgm:pt modelId="{22B12A36-ECC7-43B6-862E-0B3EC994233E}" type="parTrans" cxnId="{309CE396-2DCC-4D9F-93CA-559080BA4D04}">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30AF4909-6DB2-41FE-93F5-C86594A72F19}" type="sibTrans" cxnId="{309CE396-2DCC-4D9F-93CA-559080BA4D04}">
      <dgm:prSet/>
      <dgm:spPr/>
      <dgm:t>
        <a:bodyPr/>
        <a:lstStyle/>
        <a:p>
          <a:endParaRPr lang="zh-CN" altLang="en-US"/>
        </a:p>
      </dgm:t>
    </dgm:pt>
    <dgm:pt modelId="{838F3CDB-7317-4808-84F0-D1A1BA966809}">
      <dgm:prSet phldrT="[文本]" custT="1"/>
      <dgm:spPr>
        <a:solidFill>
          <a:schemeClr val="accent5">
            <a:lumMod val="20000"/>
            <a:lumOff val="80000"/>
          </a:schemeClr>
        </a:solidFill>
      </dgm:spPr>
      <dgm:t>
        <a:bodyPr/>
        <a:lstStyle/>
        <a:p>
          <a:pPr>
            <a:spcAft>
              <a:spcPts val="0"/>
            </a:spcAft>
          </a:pPr>
          <a:r>
            <a:rPr lang="zh-CN" altLang="en-US" sz="2400" b="1" dirty="0" smtClean="0">
              <a:solidFill>
                <a:schemeClr val="tx1">
                  <a:lumMod val="10000"/>
                </a:schemeClr>
              </a:solidFill>
            </a:rPr>
            <a:t>电信业</a:t>
          </a:r>
          <a:endParaRPr lang="zh-CN" altLang="en-US" sz="2400" b="1" dirty="0">
            <a:solidFill>
              <a:schemeClr val="tx1">
                <a:lumMod val="10000"/>
              </a:schemeClr>
            </a:solidFill>
          </a:endParaRPr>
        </a:p>
      </dgm:t>
    </dgm:pt>
    <dgm:pt modelId="{78241B54-E760-4573-B4B8-8E5D1018D22A}" type="parTrans" cxnId="{0D3A6D2E-4ABE-484D-B0E1-A15EECFA9AB8}">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B4295F8E-7EA6-4944-A111-677B05390EF8}" type="sibTrans" cxnId="{0D3A6D2E-4ABE-484D-B0E1-A15EECFA9AB8}">
      <dgm:prSet/>
      <dgm:spPr/>
      <dgm:t>
        <a:bodyPr/>
        <a:lstStyle/>
        <a:p>
          <a:endParaRPr lang="zh-CN" altLang="en-US"/>
        </a:p>
      </dgm:t>
    </dgm:pt>
    <dgm:pt modelId="{4293F4A4-E4B6-4947-9978-20D0E72A39D4}">
      <dgm:prSet custT="1"/>
      <dgm:spPr>
        <a:solidFill>
          <a:schemeClr val="accent4">
            <a:lumMod val="20000"/>
            <a:lumOff val="80000"/>
          </a:schemeClr>
        </a:solidFill>
      </dgm:spPr>
      <dgm:t>
        <a:bodyPr/>
        <a:lstStyle/>
        <a:p>
          <a:pPr>
            <a:spcAft>
              <a:spcPts val="0"/>
            </a:spcAft>
          </a:pPr>
          <a:r>
            <a:rPr lang="zh-CN" altLang="en-US" sz="2400" b="1" dirty="0" smtClean="0">
              <a:solidFill>
                <a:schemeClr val="tx1">
                  <a:lumMod val="10000"/>
                </a:schemeClr>
              </a:solidFill>
            </a:rPr>
            <a:t>部分</a:t>
          </a:r>
          <a:endParaRPr lang="en-US" altLang="zh-CN" sz="2400" b="1" dirty="0" smtClean="0">
            <a:solidFill>
              <a:schemeClr val="tx1">
                <a:lumMod val="10000"/>
              </a:schemeClr>
            </a:solidFill>
          </a:endParaRPr>
        </a:p>
        <a:p>
          <a:pPr>
            <a:spcAft>
              <a:spcPts val="0"/>
            </a:spcAft>
          </a:pPr>
          <a:r>
            <a:rPr lang="zh-CN" altLang="en-US" sz="2400" b="1" dirty="0" smtClean="0">
              <a:solidFill>
                <a:schemeClr val="tx1">
                  <a:lumMod val="10000"/>
                </a:schemeClr>
              </a:solidFill>
            </a:rPr>
            <a:t>现代服务业</a:t>
          </a:r>
          <a:endParaRPr lang="zh-CN" altLang="en-US" sz="2400" b="1" dirty="0">
            <a:solidFill>
              <a:schemeClr val="tx1">
                <a:lumMod val="10000"/>
              </a:schemeClr>
            </a:solidFill>
          </a:endParaRPr>
        </a:p>
      </dgm:t>
    </dgm:pt>
    <dgm:pt modelId="{27DEB05C-28AA-4505-97FF-A6BAB15BEED6}" type="parTrans" cxnId="{8EFEFD9B-C5B5-49B4-A116-921A332C72EF}">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821912BC-81D9-47F6-9F6E-A711C79F15DD}" type="sibTrans" cxnId="{8EFEFD9B-C5B5-49B4-A116-921A332C72EF}">
      <dgm:prSet/>
      <dgm:spPr/>
      <dgm:t>
        <a:bodyPr/>
        <a:lstStyle/>
        <a:p>
          <a:endParaRPr lang="zh-CN" altLang="en-US"/>
        </a:p>
      </dgm:t>
    </dgm:pt>
    <dgm:pt modelId="{16244BD4-7AD2-4FCA-B332-8390C65A2DB0}">
      <dgm:prSet custT="1"/>
      <dgm:spPr>
        <a:solidFill>
          <a:schemeClr val="accent4">
            <a:lumMod val="20000"/>
            <a:lumOff val="80000"/>
          </a:schemeClr>
        </a:solidFill>
      </dgm:spPr>
      <dgm:t>
        <a:bodyPr vert="eaVert" anchor="t" anchorCtr="1"/>
        <a:lstStyle/>
        <a:p>
          <a:pPr algn="ctr"/>
          <a:r>
            <a:rPr lang="zh-CN" altLang="en-US" sz="1800" b="1" dirty="0" smtClean="0">
              <a:solidFill>
                <a:schemeClr val="tx1">
                  <a:lumMod val="10000"/>
                </a:schemeClr>
              </a:solidFill>
              <a:effectLst/>
            </a:rPr>
            <a:t>陆路运输服务</a:t>
          </a:r>
          <a:endParaRPr lang="zh-CN" altLang="en-US" sz="1800" b="1" dirty="0">
            <a:solidFill>
              <a:schemeClr val="tx1">
                <a:lumMod val="10000"/>
              </a:schemeClr>
            </a:solidFill>
            <a:effectLst/>
          </a:endParaRPr>
        </a:p>
      </dgm:t>
    </dgm:pt>
    <dgm:pt modelId="{951C6E8E-6479-4BD9-927B-665DD8DC74B3}" type="parTrans" cxnId="{0BE26599-C5F2-4CA0-A276-7B4D17355D70}">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FE0959B8-4F3F-4971-A0FE-98464201CE3C}" type="sibTrans" cxnId="{0BE26599-C5F2-4CA0-A276-7B4D17355D70}">
      <dgm:prSet/>
      <dgm:spPr/>
      <dgm:t>
        <a:bodyPr/>
        <a:lstStyle/>
        <a:p>
          <a:endParaRPr lang="zh-CN" altLang="en-US"/>
        </a:p>
      </dgm:t>
    </dgm:pt>
    <dgm:pt modelId="{FE4D0928-F875-4C41-BF41-D760657E7B34}">
      <dgm:prSet custT="1"/>
      <dgm:spPr>
        <a:solidFill>
          <a:schemeClr val="accent4">
            <a:lumMod val="20000"/>
            <a:lumOff val="80000"/>
          </a:schemeClr>
        </a:solidFill>
      </dgm:spPr>
      <dgm:t>
        <a:bodyPr anchor="ctr"/>
        <a:lstStyle/>
        <a:p>
          <a:r>
            <a:rPr lang="zh-CN" altLang="en-US" sz="1800" b="1" dirty="0" smtClean="0">
              <a:solidFill>
                <a:schemeClr val="tx1">
                  <a:lumMod val="10000"/>
                </a:schemeClr>
              </a:solidFill>
              <a:effectLst/>
            </a:rPr>
            <a:t>水路运输服务</a:t>
          </a:r>
          <a:endParaRPr lang="zh-CN" altLang="en-US" sz="1800" b="1" dirty="0">
            <a:solidFill>
              <a:schemeClr val="tx1">
                <a:lumMod val="10000"/>
              </a:schemeClr>
            </a:solidFill>
            <a:effectLst/>
          </a:endParaRPr>
        </a:p>
      </dgm:t>
    </dgm:pt>
    <dgm:pt modelId="{7C4BC59B-AD4D-4319-9748-EED7208A3166}" type="parTrans" cxnId="{96AF7E4D-A65C-427C-98D3-AF441DBFB146}">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3D329F28-F213-42B9-9D5B-7258F83F1A3A}" type="sibTrans" cxnId="{96AF7E4D-A65C-427C-98D3-AF441DBFB146}">
      <dgm:prSet/>
      <dgm:spPr/>
      <dgm:t>
        <a:bodyPr/>
        <a:lstStyle/>
        <a:p>
          <a:endParaRPr lang="zh-CN" altLang="en-US"/>
        </a:p>
      </dgm:t>
    </dgm:pt>
    <dgm:pt modelId="{CCE21EB8-E757-437A-9D83-320896F0C2DC}">
      <dgm:prSet custT="1"/>
      <dgm:spPr>
        <a:solidFill>
          <a:schemeClr val="accent4">
            <a:lumMod val="20000"/>
            <a:lumOff val="80000"/>
          </a:schemeClr>
        </a:solidFill>
      </dgm:spPr>
      <dgm:t>
        <a:bodyPr anchor="ctr"/>
        <a:lstStyle/>
        <a:p>
          <a:r>
            <a:rPr lang="zh-CN" altLang="en-US" sz="1800" b="1" dirty="0" smtClean="0">
              <a:solidFill>
                <a:schemeClr val="tx1">
                  <a:lumMod val="10000"/>
                </a:schemeClr>
              </a:solidFill>
              <a:effectLst/>
            </a:rPr>
            <a:t>航空运输服务</a:t>
          </a:r>
          <a:endParaRPr lang="zh-CN" altLang="en-US" sz="1800" b="1" dirty="0">
            <a:solidFill>
              <a:schemeClr val="tx1">
                <a:lumMod val="10000"/>
              </a:schemeClr>
            </a:solidFill>
            <a:effectLst/>
          </a:endParaRPr>
        </a:p>
      </dgm:t>
    </dgm:pt>
    <dgm:pt modelId="{177935F8-7494-4C4E-93EE-194E24B3FD36}" type="parTrans" cxnId="{E19ED254-FA00-4B01-BB4F-661BFEA994E5}">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BD3F69F6-3319-4AA0-9181-F66310C883C5}" type="sibTrans" cxnId="{E19ED254-FA00-4B01-BB4F-661BFEA994E5}">
      <dgm:prSet/>
      <dgm:spPr/>
      <dgm:t>
        <a:bodyPr/>
        <a:lstStyle/>
        <a:p>
          <a:endParaRPr lang="zh-CN" altLang="en-US"/>
        </a:p>
      </dgm:t>
    </dgm:pt>
    <dgm:pt modelId="{59567EAA-ED7E-46DB-8826-2366C9B644EC}">
      <dgm:prSet custT="1"/>
      <dgm:spPr>
        <a:solidFill>
          <a:schemeClr val="accent4">
            <a:lumMod val="20000"/>
            <a:lumOff val="80000"/>
          </a:schemeClr>
        </a:solidFill>
      </dgm:spPr>
      <dgm:t>
        <a:bodyPr anchor="ctr"/>
        <a:lstStyle/>
        <a:p>
          <a:r>
            <a:rPr lang="zh-CN" altLang="en-US" sz="1800" b="1" dirty="0" smtClean="0">
              <a:solidFill>
                <a:schemeClr val="tx1">
                  <a:lumMod val="10000"/>
                </a:schemeClr>
              </a:solidFill>
              <a:effectLst/>
            </a:rPr>
            <a:t>管道运输服务</a:t>
          </a:r>
          <a:endParaRPr lang="zh-CN" altLang="en-US" sz="1800" b="1" dirty="0">
            <a:solidFill>
              <a:schemeClr val="tx1">
                <a:lumMod val="10000"/>
              </a:schemeClr>
            </a:solidFill>
            <a:effectLst/>
          </a:endParaRPr>
        </a:p>
      </dgm:t>
    </dgm:pt>
    <dgm:pt modelId="{8E31EE0F-DDFD-4890-AE1C-2D703370F76A}" type="parTrans" cxnId="{48099177-6A00-4C67-B9BA-6529EFC10857}">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24F9803A-7AF0-4966-962D-47EF630BFCC3}" type="sibTrans" cxnId="{48099177-6A00-4C67-B9BA-6529EFC10857}">
      <dgm:prSet/>
      <dgm:spPr/>
      <dgm:t>
        <a:bodyPr/>
        <a:lstStyle/>
        <a:p>
          <a:endParaRPr lang="zh-CN" altLang="en-US"/>
        </a:p>
      </dgm:t>
    </dgm:pt>
    <dgm:pt modelId="{D506D870-337B-40EC-99FA-EB216C845894}">
      <dgm:prSet custT="1"/>
      <dgm:spPr>
        <a:solidFill>
          <a:schemeClr val="accent4">
            <a:lumMod val="20000"/>
            <a:lumOff val="80000"/>
          </a:schemeClr>
        </a:solidFill>
      </dgm:spPr>
      <dgm:t>
        <a:bodyPr vert="eaVert"/>
        <a:lstStyle/>
        <a:p>
          <a:r>
            <a:rPr lang="zh-CN" altLang="en-US" sz="1800" b="1" dirty="0" smtClean="0">
              <a:solidFill>
                <a:schemeClr val="tx1">
                  <a:lumMod val="10000"/>
                </a:schemeClr>
              </a:solidFill>
              <a:effectLst/>
            </a:rPr>
            <a:t>研发和技术服务</a:t>
          </a:r>
          <a:endParaRPr lang="zh-CN" altLang="en-US" sz="1800" b="1" dirty="0">
            <a:solidFill>
              <a:schemeClr val="tx1">
                <a:lumMod val="10000"/>
              </a:schemeClr>
            </a:solidFill>
            <a:effectLst/>
          </a:endParaRPr>
        </a:p>
      </dgm:t>
    </dgm:pt>
    <dgm:pt modelId="{0CCFB9A1-CE0A-4E85-BBCE-659981AEC14B}" type="parTrans" cxnId="{94990A9B-7C02-47F2-A9DF-00306B1DE121}">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0248F170-832E-4E37-A661-8DE669A9DBC2}" type="sibTrans" cxnId="{94990A9B-7C02-47F2-A9DF-00306B1DE121}">
      <dgm:prSet/>
      <dgm:spPr/>
      <dgm:t>
        <a:bodyPr/>
        <a:lstStyle/>
        <a:p>
          <a:endParaRPr lang="zh-CN" altLang="en-US"/>
        </a:p>
      </dgm:t>
    </dgm:pt>
    <dgm:pt modelId="{015A221E-2375-45C6-B04C-F4677B02B8E3}">
      <dgm:prSet custT="1"/>
      <dgm:spPr>
        <a:solidFill>
          <a:schemeClr val="accent4">
            <a:lumMod val="20000"/>
            <a:lumOff val="80000"/>
          </a:schemeClr>
        </a:solidFill>
      </dgm:spPr>
      <dgm:t>
        <a:bodyPr/>
        <a:lstStyle/>
        <a:p>
          <a:r>
            <a:rPr lang="zh-CN" sz="1800" b="1" dirty="0" smtClean="0">
              <a:solidFill>
                <a:schemeClr val="tx1">
                  <a:lumMod val="10000"/>
                </a:schemeClr>
              </a:solidFill>
              <a:effectLst/>
            </a:rPr>
            <a:t>信息技术</a:t>
          </a:r>
          <a:r>
            <a:rPr lang="zh-CN" altLang="en-US" sz="1800" b="1" dirty="0" smtClean="0">
              <a:solidFill>
                <a:schemeClr val="tx1">
                  <a:lumMod val="10000"/>
                </a:schemeClr>
              </a:solidFill>
              <a:effectLst/>
            </a:rPr>
            <a:t>服务</a:t>
          </a:r>
          <a:endParaRPr lang="zh-CN" altLang="en-US" sz="1800" b="1" dirty="0">
            <a:solidFill>
              <a:schemeClr val="tx1">
                <a:lumMod val="10000"/>
              </a:schemeClr>
            </a:solidFill>
            <a:effectLst/>
          </a:endParaRPr>
        </a:p>
      </dgm:t>
    </dgm:pt>
    <dgm:pt modelId="{86F36008-6B57-4168-BA2C-C60D8FFD8668}" type="parTrans" cxnId="{8E8862E1-4C15-4893-AFFC-6B91CF56E939}">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A2009FAD-0AB8-495C-9929-18A5B8549DB3}" type="sibTrans" cxnId="{8E8862E1-4C15-4893-AFFC-6B91CF56E939}">
      <dgm:prSet/>
      <dgm:spPr/>
      <dgm:t>
        <a:bodyPr/>
        <a:lstStyle/>
        <a:p>
          <a:endParaRPr lang="zh-CN" altLang="en-US"/>
        </a:p>
      </dgm:t>
    </dgm:pt>
    <dgm:pt modelId="{4E7012B6-6FE7-4E9E-997F-9FF3CC6FB850}">
      <dgm:prSet custT="1"/>
      <dgm:spPr>
        <a:solidFill>
          <a:schemeClr val="accent4">
            <a:lumMod val="20000"/>
            <a:lumOff val="80000"/>
          </a:schemeClr>
        </a:solidFill>
      </dgm:spPr>
      <dgm:t>
        <a:bodyPr/>
        <a:lstStyle/>
        <a:p>
          <a:r>
            <a:rPr lang="zh-CN" sz="1800" b="1" dirty="0" smtClean="0">
              <a:solidFill>
                <a:schemeClr val="tx1">
                  <a:lumMod val="10000"/>
                </a:schemeClr>
              </a:solidFill>
              <a:effectLst/>
            </a:rPr>
            <a:t>文化创意服务</a:t>
          </a:r>
          <a:endParaRPr lang="zh-CN" altLang="en-US" sz="1800" b="1" dirty="0">
            <a:solidFill>
              <a:schemeClr val="tx1">
                <a:lumMod val="10000"/>
              </a:schemeClr>
            </a:solidFill>
            <a:effectLst/>
          </a:endParaRPr>
        </a:p>
      </dgm:t>
    </dgm:pt>
    <dgm:pt modelId="{4DE1F972-B489-400E-8100-68A97E8D61F0}" type="parTrans" cxnId="{3D64E267-D95F-40BF-892F-9AA6C9D10812}">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4982BA0C-C465-4C66-AD61-567BE7BAE3D2}" type="sibTrans" cxnId="{3D64E267-D95F-40BF-892F-9AA6C9D10812}">
      <dgm:prSet/>
      <dgm:spPr/>
      <dgm:t>
        <a:bodyPr/>
        <a:lstStyle/>
        <a:p>
          <a:endParaRPr lang="zh-CN" altLang="en-US"/>
        </a:p>
      </dgm:t>
    </dgm:pt>
    <dgm:pt modelId="{3386A225-DBC5-4692-B2AA-70847E507832}">
      <dgm:prSet custT="1"/>
      <dgm:spPr>
        <a:solidFill>
          <a:schemeClr val="accent4">
            <a:lumMod val="20000"/>
            <a:lumOff val="80000"/>
          </a:schemeClr>
        </a:solidFill>
      </dgm:spPr>
      <dgm:t>
        <a:bodyPr/>
        <a:lstStyle/>
        <a:p>
          <a:r>
            <a:rPr lang="zh-CN" sz="1800" b="1" dirty="0" smtClean="0">
              <a:solidFill>
                <a:schemeClr val="tx1">
                  <a:lumMod val="10000"/>
                </a:schemeClr>
              </a:solidFill>
              <a:effectLst/>
            </a:rPr>
            <a:t>物流辅助服务</a:t>
          </a:r>
          <a:endParaRPr lang="zh-CN" altLang="en-US" sz="1800" b="1" dirty="0">
            <a:solidFill>
              <a:schemeClr val="tx1">
                <a:lumMod val="10000"/>
              </a:schemeClr>
            </a:solidFill>
            <a:effectLst/>
          </a:endParaRPr>
        </a:p>
      </dgm:t>
    </dgm:pt>
    <dgm:pt modelId="{AF5FAE41-144F-4001-BA3D-C85E72B08B14}" type="parTrans" cxnId="{8CD1B260-A225-4F8B-B322-C2433C5D8F2F}">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0F08F69B-B0DD-447E-A787-D90040F54605}" type="sibTrans" cxnId="{8CD1B260-A225-4F8B-B322-C2433C5D8F2F}">
      <dgm:prSet/>
      <dgm:spPr/>
      <dgm:t>
        <a:bodyPr/>
        <a:lstStyle/>
        <a:p>
          <a:endParaRPr lang="zh-CN" altLang="en-US"/>
        </a:p>
      </dgm:t>
    </dgm:pt>
    <dgm:pt modelId="{25C1C85C-0171-467C-AC01-C6015858F4E2}">
      <dgm:prSet custT="1"/>
      <dgm:spPr>
        <a:solidFill>
          <a:schemeClr val="accent4">
            <a:lumMod val="20000"/>
            <a:lumOff val="80000"/>
          </a:schemeClr>
        </a:solidFill>
      </dgm:spPr>
      <dgm:t>
        <a:bodyPr/>
        <a:lstStyle/>
        <a:p>
          <a:r>
            <a:rPr lang="zh-CN" sz="1800" b="1" dirty="0" smtClean="0">
              <a:solidFill>
                <a:schemeClr val="tx1">
                  <a:lumMod val="10000"/>
                </a:schemeClr>
              </a:solidFill>
              <a:effectLst/>
            </a:rPr>
            <a:t>有形动产租赁服务</a:t>
          </a:r>
          <a:endParaRPr lang="zh-CN" altLang="en-US" sz="1800" b="1" dirty="0">
            <a:solidFill>
              <a:schemeClr val="tx1">
                <a:lumMod val="10000"/>
              </a:schemeClr>
            </a:solidFill>
            <a:effectLst/>
          </a:endParaRPr>
        </a:p>
      </dgm:t>
    </dgm:pt>
    <dgm:pt modelId="{29969F8E-E523-41B5-9153-8B3F2ABFE3E0}" type="parTrans" cxnId="{90AAED40-50D2-4B7D-A5E4-1373510BF8DC}">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860D26CF-4E04-47DA-B6D5-BF37B9A2A508}" type="sibTrans" cxnId="{90AAED40-50D2-4B7D-A5E4-1373510BF8DC}">
      <dgm:prSet/>
      <dgm:spPr/>
      <dgm:t>
        <a:bodyPr/>
        <a:lstStyle/>
        <a:p>
          <a:endParaRPr lang="zh-CN" altLang="en-US"/>
        </a:p>
      </dgm:t>
    </dgm:pt>
    <dgm:pt modelId="{AAD2057D-6DAD-4EDE-9D1A-5F47DD13305F}">
      <dgm:prSet custT="1"/>
      <dgm:spPr>
        <a:solidFill>
          <a:schemeClr val="accent4">
            <a:lumMod val="20000"/>
            <a:lumOff val="80000"/>
          </a:schemeClr>
        </a:solidFill>
      </dgm:spPr>
      <dgm:t>
        <a:bodyPr/>
        <a:lstStyle/>
        <a:p>
          <a:r>
            <a:rPr lang="zh-CN" sz="1800" b="1" dirty="0" smtClean="0">
              <a:solidFill>
                <a:schemeClr val="tx1">
                  <a:lumMod val="10000"/>
                </a:schemeClr>
              </a:solidFill>
              <a:effectLst/>
            </a:rPr>
            <a:t>鉴证咨询服务</a:t>
          </a:r>
          <a:endParaRPr lang="zh-CN" altLang="en-US" sz="1800" b="1" dirty="0">
            <a:solidFill>
              <a:schemeClr val="tx1">
                <a:lumMod val="10000"/>
              </a:schemeClr>
            </a:solidFill>
            <a:effectLst/>
          </a:endParaRPr>
        </a:p>
      </dgm:t>
    </dgm:pt>
    <dgm:pt modelId="{EB4B7AA5-797E-4968-A558-4CEC0799203D}" type="parTrans" cxnId="{41709E44-E54F-4B5F-987A-041E43E61981}">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6084A218-D8C4-4EAE-8277-4B5746CCAD7A}" type="sibTrans" cxnId="{41709E44-E54F-4B5F-987A-041E43E61981}">
      <dgm:prSet/>
      <dgm:spPr/>
      <dgm:t>
        <a:bodyPr/>
        <a:lstStyle/>
        <a:p>
          <a:endParaRPr lang="zh-CN" altLang="en-US"/>
        </a:p>
      </dgm:t>
    </dgm:pt>
    <dgm:pt modelId="{A2799985-2949-4ADD-B24C-354219CF31E2}">
      <dgm:prSet custT="1"/>
      <dgm:spPr>
        <a:solidFill>
          <a:schemeClr val="accent4">
            <a:lumMod val="20000"/>
            <a:lumOff val="80000"/>
          </a:schemeClr>
        </a:solidFill>
      </dgm:spPr>
      <dgm:t>
        <a:bodyPr vert="eaVert"/>
        <a:lstStyle/>
        <a:p>
          <a:r>
            <a:rPr lang="zh-CN" altLang="en-US" sz="1800" b="1" dirty="0" smtClean="0">
              <a:solidFill>
                <a:schemeClr val="tx1">
                  <a:lumMod val="10000"/>
                </a:schemeClr>
              </a:solidFill>
              <a:effectLst/>
            </a:rPr>
            <a:t>广播影视服务</a:t>
          </a:r>
          <a:endParaRPr lang="zh-CN" altLang="en-US" sz="1800" b="1" dirty="0">
            <a:solidFill>
              <a:schemeClr val="tx1">
                <a:lumMod val="10000"/>
              </a:schemeClr>
            </a:solidFill>
          </a:endParaRPr>
        </a:p>
      </dgm:t>
    </dgm:pt>
    <dgm:pt modelId="{F3911382-D5CB-4C1A-A7F8-7705DF6DE787}" type="parTrans" cxnId="{E32764C8-713F-4651-B225-604B4BA2FBFA}">
      <dgm:prSet/>
      <dgm:spPr>
        <a:solidFill>
          <a:schemeClr val="accent4">
            <a:lumMod val="20000"/>
            <a:lumOff val="80000"/>
          </a:schemeClr>
        </a:solidFill>
        <a:ln>
          <a:solidFill>
            <a:schemeClr val="accent5">
              <a:lumMod val="20000"/>
              <a:lumOff val="80000"/>
            </a:schemeClr>
          </a:solidFill>
        </a:ln>
      </dgm:spPr>
      <dgm:t>
        <a:bodyPr/>
        <a:lstStyle/>
        <a:p>
          <a:endParaRPr lang="zh-CN" altLang="en-US">
            <a:solidFill>
              <a:schemeClr val="tx1">
                <a:lumMod val="10000"/>
              </a:schemeClr>
            </a:solidFill>
          </a:endParaRPr>
        </a:p>
      </dgm:t>
    </dgm:pt>
    <dgm:pt modelId="{61DC1806-EAFD-41B4-A49E-424717C0C3B2}" type="sibTrans" cxnId="{E32764C8-713F-4651-B225-604B4BA2FBFA}">
      <dgm:prSet/>
      <dgm:spPr/>
      <dgm:t>
        <a:bodyPr/>
        <a:lstStyle/>
        <a:p>
          <a:endParaRPr lang="zh-CN" altLang="en-US"/>
        </a:p>
      </dgm:t>
    </dgm:pt>
    <dgm:pt modelId="{E15388C1-9A7C-45A2-9A8D-32731753473F}">
      <dgm:prSet custT="1"/>
      <dgm:spPr>
        <a:solidFill>
          <a:schemeClr val="bg2">
            <a:lumMod val="20000"/>
            <a:lumOff val="80000"/>
          </a:schemeClr>
        </a:solidFill>
      </dgm:spPr>
      <dgm:t>
        <a:bodyPr/>
        <a:lstStyle/>
        <a:p>
          <a:r>
            <a:rPr lang="zh-CN" altLang="en-US" sz="1800" b="1" dirty="0" smtClean="0">
              <a:solidFill>
                <a:srgbClr val="000000"/>
              </a:solidFill>
            </a:rPr>
            <a:t>邮政普遍服务</a:t>
          </a:r>
          <a:endParaRPr lang="zh-CN" altLang="en-US" sz="1800" dirty="0">
            <a:solidFill>
              <a:srgbClr val="000000"/>
            </a:solidFill>
          </a:endParaRPr>
        </a:p>
      </dgm:t>
    </dgm:pt>
    <dgm:pt modelId="{B0889988-0C8F-4028-8225-7C904EF8D7FD}" type="parTrans" cxnId="{5108777C-11AB-457B-9F60-E5CAB7E78C06}">
      <dgm:prSet/>
      <dgm:spPr>
        <a:ln>
          <a:solidFill>
            <a:schemeClr val="accent5">
              <a:lumMod val="20000"/>
              <a:lumOff val="80000"/>
            </a:schemeClr>
          </a:solidFill>
        </a:ln>
      </dgm:spPr>
      <dgm:t>
        <a:bodyPr/>
        <a:lstStyle/>
        <a:p>
          <a:endParaRPr lang="zh-CN" altLang="en-US"/>
        </a:p>
      </dgm:t>
    </dgm:pt>
    <dgm:pt modelId="{676728AF-4922-4F64-9B8F-D1CEE7EA5E03}" type="sibTrans" cxnId="{5108777C-11AB-457B-9F60-E5CAB7E78C06}">
      <dgm:prSet/>
      <dgm:spPr/>
      <dgm:t>
        <a:bodyPr/>
        <a:lstStyle/>
        <a:p>
          <a:endParaRPr lang="zh-CN" altLang="en-US"/>
        </a:p>
      </dgm:t>
    </dgm:pt>
    <dgm:pt modelId="{A1E3A2D6-1337-4E88-B5C1-3DB9634AF078}">
      <dgm:prSet custT="1"/>
      <dgm:spPr>
        <a:solidFill>
          <a:schemeClr val="bg2">
            <a:lumMod val="20000"/>
            <a:lumOff val="80000"/>
          </a:schemeClr>
        </a:solidFill>
      </dgm:spPr>
      <dgm:t>
        <a:bodyPr/>
        <a:lstStyle/>
        <a:p>
          <a:r>
            <a:rPr lang="zh-CN" altLang="en-US" sz="1800" b="1" dirty="0" smtClean="0">
              <a:solidFill>
                <a:srgbClr val="000000"/>
              </a:solidFill>
            </a:rPr>
            <a:t>邮政特殊服务</a:t>
          </a:r>
          <a:endParaRPr lang="zh-CN" altLang="en-US" sz="1800" dirty="0">
            <a:solidFill>
              <a:srgbClr val="000000"/>
            </a:solidFill>
          </a:endParaRPr>
        </a:p>
      </dgm:t>
    </dgm:pt>
    <dgm:pt modelId="{DE5CD870-4ACF-462B-BBA1-6D2E8C9DCAE9}" type="parTrans" cxnId="{894BFA08-1E19-45C1-BAC3-265DC21E6B0A}">
      <dgm:prSet/>
      <dgm:spPr>
        <a:ln>
          <a:solidFill>
            <a:schemeClr val="accent5">
              <a:lumMod val="20000"/>
              <a:lumOff val="80000"/>
            </a:schemeClr>
          </a:solidFill>
        </a:ln>
      </dgm:spPr>
      <dgm:t>
        <a:bodyPr/>
        <a:lstStyle/>
        <a:p>
          <a:endParaRPr lang="zh-CN" altLang="en-US"/>
        </a:p>
      </dgm:t>
    </dgm:pt>
    <dgm:pt modelId="{286423CE-1EF0-41FB-BAB6-B7EB183ABC12}" type="sibTrans" cxnId="{894BFA08-1E19-45C1-BAC3-265DC21E6B0A}">
      <dgm:prSet/>
      <dgm:spPr/>
      <dgm:t>
        <a:bodyPr/>
        <a:lstStyle/>
        <a:p>
          <a:endParaRPr lang="zh-CN" altLang="en-US"/>
        </a:p>
      </dgm:t>
    </dgm:pt>
    <dgm:pt modelId="{8D1B18DA-468F-4B08-A09F-594C50342144}">
      <dgm:prSet custT="1"/>
      <dgm:spPr>
        <a:solidFill>
          <a:schemeClr val="bg2">
            <a:lumMod val="20000"/>
            <a:lumOff val="80000"/>
          </a:schemeClr>
        </a:solidFill>
      </dgm:spPr>
      <dgm:t>
        <a:bodyPr/>
        <a:lstStyle/>
        <a:p>
          <a:r>
            <a:rPr lang="zh-CN" altLang="en-US" sz="1800" b="1" dirty="0" smtClean="0">
              <a:solidFill>
                <a:srgbClr val="000000"/>
              </a:solidFill>
            </a:rPr>
            <a:t>其他邮政服务</a:t>
          </a:r>
          <a:endParaRPr lang="zh-CN" altLang="en-US" sz="1800" dirty="0">
            <a:solidFill>
              <a:srgbClr val="000000"/>
            </a:solidFill>
          </a:endParaRPr>
        </a:p>
      </dgm:t>
    </dgm:pt>
    <dgm:pt modelId="{CF1AB81C-74F0-4960-8D8A-90501ABE1D11}" type="parTrans" cxnId="{D5164C75-7B2C-44A2-B49D-A951D637B035}">
      <dgm:prSet/>
      <dgm:spPr>
        <a:ln>
          <a:solidFill>
            <a:schemeClr val="accent5">
              <a:lumMod val="20000"/>
              <a:lumOff val="80000"/>
            </a:schemeClr>
          </a:solidFill>
        </a:ln>
      </dgm:spPr>
      <dgm:t>
        <a:bodyPr/>
        <a:lstStyle/>
        <a:p>
          <a:endParaRPr lang="zh-CN" altLang="en-US"/>
        </a:p>
      </dgm:t>
    </dgm:pt>
    <dgm:pt modelId="{5E3E61FC-9DE1-4E04-87E2-42678E20EE38}" type="sibTrans" cxnId="{D5164C75-7B2C-44A2-B49D-A951D637B035}">
      <dgm:prSet/>
      <dgm:spPr/>
      <dgm:t>
        <a:bodyPr/>
        <a:lstStyle/>
        <a:p>
          <a:endParaRPr lang="zh-CN" altLang="en-US"/>
        </a:p>
      </dgm:t>
    </dgm:pt>
    <dgm:pt modelId="{0868230F-901B-40C4-98AD-16F459B76FD2}">
      <dgm:prSet custT="1"/>
      <dgm:spPr>
        <a:solidFill>
          <a:schemeClr val="accent1">
            <a:lumMod val="60000"/>
            <a:lumOff val="40000"/>
          </a:schemeClr>
        </a:solidFill>
      </dgm:spPr>
      <dgm:t>
        <a:bodyPr/>
        <a:lstStyle/>
        <a:p>
          <a:r>
            <a:rPr lang="zh-CN" altLang="en-US" sz="1800" b="1" dirty="0" smtClean="0">
              <a:solidFill>
                <a:schemeClr val="tx1">
                  <a:lumMod val="10000"/>
                </a:schemeClr>
              </a:solidFill>
              <a:effectLst/>
            </a:rPr>
            <a:t>基础电信服务</a:t>
          </a:r>
          <a:endParaRPr lang="zh-CN" altLang="en-US" sz="1800" dirty="0">
            <a:solidFill>
              <a:schemeClr val="tx1">
                <a:lumMod val="10000"/>
              </a:schemeClr>
            </a:solidFill>
          </a:endParaRPr>
        </a:p>
      </dgm:t>
    </dgm:pt>
    <dgm:pt modelId="{9386882B-CBB1-472A-BEE3-2A479B6ADD1F}" type="parTrans" cxnId="{C6617EB5-994E-40CD-88AE-30363E79B3D8}">
      <dgm:prSet/>
      <dgm:spPr>
        <a:ln>
          <a:solidFill>
            <a:schemeClr val="accent5">
              <a:lumMod val="20000"/>
              <a:lumOff val="80000"/>
            </a:schemeClr>
          </a:solidFill>
        </a:ln>
      </dgm:spPr>
      <dgm:t>
        <a:bodyPr/>
        <a:lstStyle/>
        <a:p>
          <a:endParaRPr lang="zh-CN" altLang="en-US"/>
        </a:p>
      </dgm:t>
    </dgm:pt>
    <dgm:pt modelId="{EBE362EF-9498-4DFE-8BB5-7643CA4791A0}" type="sibTrans" cxnId="{C6617EB5-994E-40CD-88AE-30363E79B3D8}">
      <dgm:prSet/>
      <dgm:spPr/>
      <dgm:t>
        <a:bodyPr/>
        <a:lstStyle/>
        <a:p>
          <a:endParaRPr lang="zh-CN" altLang="en-US"/>
        </a:p>
      </dgm:t>
    </dgm:pt>
    <dgm:pt modelId="{2F892F49-DA4B-4C75-BC4D-693A195F1877}">
      <dgm:prSet custT="1"/>
      <dgm:spPr>
        <a:solidFill>
          <a:schemeClr val="accent1">
            <a:lumMod val="60000"/>
            <a:lumOff val="40000"/>
          </a:schemeClr>
        </a:solidFill>
      </dgm:spPr>
      <dgm:t>
        <a:bodyPr/>
        <a:lstStyle/>
        <a:p>
          <a:r>
            <a:rPr lang="zh-CN" altLang="en-US" sz="1800" b="1" dirty="0" smtClean="0">
              <a:solidFill>
                <a:schemeClr val="tx1">
                  <a:lumMod val="10000"/>
                </a:schemeClr>
              </a:solidFill>
              <a:effectLst/>
            </a:rPr>
            <a:t>增值电信服务</a:t>
          </a:r>
          <a:endParaRPr lang="zh-CN" altLang="en-US" sz="1800" dirty="0">
            <a:solidFill>
              <a:schemeClr val="tx1">
                <a:lumMod val="10000"/>
              </a:schemeClr>
            </a:solidFill>
          </a:endParaRPr>
        </a:p>
      </dgm:t>
    </dgm:pt>
    <dgm:pt modelId="{499E43A5-EFC1-4386-B9DB-F321B9132571}" type="parTrans" cxnId="{B15ECD5C-C5A0-471C-85CD-1653585DB6B5}">
      <dgm:prSet/>
      <dgm:spPr>
        <a:ln>
          <a:solidFill>
            <a:schemeClr val="accent5">
              <a:lumMod val="20000"/>
              <a:lumOff val="80000"/>
            </a:schemeClr>
          </a:solidFill>
        </a:ln>
      </dgm:spPr>
      <dgm:t>
        <a:bodyPr/>
        <a:lstStyle/>
        <a:p>
          <a:endParaRPr lang="zh-CN" altLang="en-US"/>
        </a:p>
      </dgm:t>
    </dgm:pt>
    <dgm:pt modelId="{1C98CE14-FE7D-4B89-A1CA-F73AF2CCEABE}" type="sibTrans" cxnId="{B15ECD5C-C5A0-471C-85CD-1653585DB6B5}">
      <dgm:prSet/>
      <dgm:spPr/>
      <dgm:t>
        <a:bodyPr/>
        <a:lstStyle/>
        <a:p>
          <a:endParaRPr lang="zh-CN" altLang="en-US"/>
        </a:p>
      </dgm:t>
    </dgm:pt>
    <dgm:pt modelId="{4E383A00-6287-42D6-BB83-227BFC5FB0B9}" type="pres">
      <dgm:prSet presAssocID="{10B21A41-6B5A-475F-B873-BB6BEF2D5F4B}" presName="mainComposite" presStyleCnt="0">
        <dgm:presLayoutVars>
          <dgm:chPref val="1"/>
          <dgm:dir/>
          <dgm:animOne val="branch"/>
          <dgm:animLvl val="lvl"/>
          <dgm:resizeHandles val="exact"/>
        </dgm:presLayoutVars>
      </dgm:prSet>
      <dgm:spPr/>
      <dgm:t>
        <a:bodyPr/>
        <a:lstStyle/>
        <a:p>
          <a:endParaRPr lang="zh-CN" altLang="en-US"/>
        </a:p>
      </dgm:t>
    </dgm:pt>
    <dgm:pt modelId="{4CEF44DA-095C-4053-832D-1712A91FBBFC}" type="pres">
      <dgm:prSet presAssocID="{10B21A41-6B5A-475F-B873-BB6BEF2D5F4B}" presName="hierFlow" presStyleCnt="0"/>
      <dgm:spPr/>
    </dgm:pt>
    <dgm:pt modelId="{E6FDC129-E573-4527-9D0F-6306B4C2377A}" type="pres">
      <dgm:prSet presAssocID="{10B21A41-6B5A-475F-B873-BB6BEF2D5F4B}" presName="hierChild1" presStyleCnt="0">
        <dgm:presLayoutVars>
          <dgm:chPref val="1"/>
          <dgm:animOne val="branch"/>
          <dgm:animLvl val="lvl"/>
        </dgm:presLayoutVars>
      </dgm:prSet>
      <dgm:spPr/>
    </dgm:pt>
    <dgm:pt modelId="{67607BC0-0470-45D8-B853-9B7503B61B14}" type="pres">
      <dgm:prSet presAssocID="{7F4D3855-8963-4CDF-8CB5-95156EDBF9FF}" presName="Name14" presStyleCnt="0"/>
      <dgm:spPr/>
    </dgm:pt>
    <dgm:pt modelId="{F3E77121-CC6A-498A-945A-0299356F9059}" type="pres">
      <dgm:prSet presAssocID="{7F4D3855-8963-4CDF-8CB5-95156EDBF9FF}" presName="level1Shape" presStyleLbl="node0" presStyleIdx="0" presStyleCnt="1" custScaleX="789513" custScaleY="279238" custLinFactY="-133514" custLinFactNeighborX="-50740" custLinFactNeighborY="-200000">
        <dgm:presLayoutVars>
          <dgm:chPref val="3"/>
        </dgm:presLayoutVars>
      </dgm:prSet>
      <dgm:spPr/>
      <dgm:t>
        <a:bodyPr/>
        <a:lstStyle/>
        <a:p>
          <a:endParaRPr lang="zh-CN" altLang="en-US"/>
        </a:p>
      </dgm:t>
    </dgm:pt>
    <dgm:pt modelId="{9974267C-9B4F-4F07-A33A-31FD991ABB65}" type="pres">
      <dgm:prSet presAssocID="{7F4D3855-8963-4CDF-8CB5-95156EDBF9FF}" presName="hierChild2" presStyleCnt="0"/>
      <dgm:spPr/>
    </dgm:pt>
    <dgm:pt modelId="{712D5F4B-E3E2-4067-8EA7-8439CB262E81}" type="pres">
      <dgm:prSet presAssocID="{3B37292A-1C73-424D-9B39-E17CAB332301}" presName="Name19" presStyleLbl="parChTrans1D2" presStyleIdx="0" presStyleCnt="4"/>
      <dgm:spPr/>
      <dgm:t>
        <a:bodyPr/>
        <a:lstStyle/>
        <a:p>
          <a:endParaRPr lang="zh-CN" altLang="en-US"/>
        </a:p>
      </dgm:t>
    </dgm:pt>
    <dgm:pt modelId="{95CD5DF4-9103-467F-A1D0-1DAA00A355D3}" type="pres">
      <dgm:prSet presAssocID="{041BBE0C-F4E0-41B7-9F01-35CC13A856F8}" presName="Name21" presStyleCnt="0"/>
      <dgm:spPr/>
    </dgm:pt>
    <dgm:pt modelId="{A80EBCED-B213-468B-B548-4E178D2C04CA}" type="pres">
      <dgm:prSet presAssocID="{041BBE0C-F4E0-41B7-9F01-35CC13A856F8}" presName="level2Shape" presStyleLbl="node2" presStyleIdx="0" presStyleCnt="4" custScaleX="430559" custScaleY="279238" custLinFactNeighborX="-12309" custLinFactNeighborY="-69808"/>
      <dgm:spPr/>
      <dgm:t>
        <a:bodyPr/>
        <a:lstStyle/>
        <a:p>
          <a:endParaRPr lang="zh-CN" altLang="en-US"/>
        </a:p>
      </dgm:t>
    </dgm:pt>
    <dgm:pt modelId="{E2A92395-1DE7-461F-904A-27002CA0C932}" type="pres">
      <dgm:prSet presAssocID="{041BBE0C-F4E0-41B7-9F01-35CC13A856F8}" presName="hierChild3" presStyleCnt="0"/>
      <dgm:spPr/>
    </dgm:pt>
    <dgm:pt modelId="{0F79B3AC-A68B-4954-9EC2-F58843A16EC3}" type="pres">
      <dgm:prSet presAssocID="{951C6E8E-6479-4BD9-927B-665DD8DC74B3}" presName="Name19" presStyleLbl="parChTrans1D3" presStyleIdx="0" presStyleCnt="16"/>
      <dgm:spPr/>
      <dgm:t>
        <a:bodyPr/>
        <a:lstStyle/>
        <a:p>
          <a:endParaRPr lang="zh-CN" altLang="en-US"/>
        </a:p>
      </dgm:t>
    </dgm:pt>
    <dgm:pt modelId="{70F9308E-4A36-453A-A43A-6970312DCD5F}" type="pres">
      <dgm:prSet presAssocID="{16244BD4-7AD2-4FCA-B332-8390C65A2DB0}" presName="Name21" presStyleCnt="0"/>
      <dgm:spPr/>
    </dgm:pt>
    <dgm:pt modelId="{4C68ACA4-070D-4DAD-ADD1-CA2440C2361A}" type="pres">
      <dgm:prSet presAssocID="{16244BD4-7AD2-4FCA-B332-8390C65A2DB0}" presName="level2Shape" presStyleLbl="node3" presStyleIdx="0" presStyleCnt="16" custScaleY="928214" custLinFactY="199920" custLinFactNeighborX="4387" custLinFactNeighborY="200000"/>
      <dgm:spPr/>
      <dgm:t>
        <a:bodyPr/>
        <a:lstStyle/>
        <a:p>
          <a:endParaRPr lang="zh-CN" altLang="en-US"/>
        </a:p>
      </dgm:t>
    </dgm:pt>
    <dgm:pt modelId="{0AAC81FF-2E31-4BBC-B2D3-C9EBD611EB98}" type="pres">
      <dgm:prSet presAssocID="{16244BD4-7AD2-4FCA-B332-8390C65A2DB0}" presName="hierChild3" presStyleCnt="0"/>
      <dgm:spPr/>
    </dgm:pt>
    <dgm:pt modelId="{FE54B822-0773-41A6-9618-4E3A83AE1DD4}" type="pres">
      <dgm:prSet presAssocID="{7C4BC59B-AD4D-4319-9748-EED7208A3166}" presName="Name19" presStyleLbl="parChTrans1D3" presStyleIdx="1" presStyleCnt="16"/>
      <dgm:spPr/>
      <dgm:t>
        <a:bodyPr/>
        <a:lstStyle/>
        <a:p>
          <a:endParaRPr lang="zh-CN" altLang="en-US"/>
        </a:p>
      </dgm:t>
    </dgm:pt>
    <dgm:pt modelId="{A030F120-BA12-407A-A5B2-F2862BD026C6}" type="pres">
      <dgm:prSet presAssocID="{FE4D0928-F875-4C41-BF41-D760657E7B34}" presName="Name21" presStyleCnt="0"/>
      <dgm:spPr/>
    </dgm:pt>
    <dgm:pt modelId="{4C854104-748B-483F-A61B-30869E87160B}" type="pres">
      <dgm:prSet presAssocID="{FE4D0928-F875-4C41-BF41-D760657E7B34}" presName="level2Shape" presStyleLbl="node3" presStyleIdx="1" presStyleCnt="16" custScaleY="928214" custLinFactY="199920" custLinFactNeighborX="-7448" custLinFactNeighborY="200000"/>
      <dgm:spPr/>
      <dgm:t>
        <a:bodyPr/>
        <a:lstStyle/>
        <a:p>
          <a:endParaRPr lang="zh-CN" altLang="en-US"/>
        </a:p>
      </dgm:t>
    </dgm:pt>
    <dgm:pt modelId="{04DB30BA-E105-47CF-84DA-742586ED7F3F}" type="pres">
      <dgm:prSet presAssocID="{FE4D0928-F875-4C41-BF41-D760657E7B34}" presName="hierChild3" presStyleCnt="0"/>
      <dgm:spPr/>
    </dgm:pt>
    <dgm:pt modelId="{1EA4FACE-EF08-4553-9D99-E7FAF852EF1A}" type="pres">
      <dgm:prSet presAssocID="{177935F8-7494-4C4E-93EE-194E24B3FD36}" presName="Name19" presStyleLbl="parChTrans1D3" presStyleIdx="2" presStyleCnt="16"/>
      <dgm:spPr/>
      <dgm:t>
        <a:bodyPr/>
        <a:lstStyle/>
        <a:p>
          <a:endParaRPr lang="zh-CN" altLang="en-US"/>
        </a:p>
      </dgm:t>
    </dgm:pt>
    <dgm:pt modelId="{A402BBAE-B624-4D46-83ED-EEE0024CFEA3}" type="pres">
      <dgm:prSet presAssocID="{CCE21EB8-E757-437A-9D83-320896F0C2DC}" presName="Name21" presStyleCnt="0"/>
      <dgm:spPr/>
    </dgm:pt>
    <dgm:pt modelId="{D309923C-0186-4491-9A6C-4C578BDDB84F}" type="pres">
      <dgm:prSet presAssocID="{CCE21EB8-E757-437A-9D83-320896F0C2DC}" presName="level2Shape" presStyleLbl="node3" presStyleIdx="2" presStyleCnt="16" custScaleY="928214" custLinFactY="199920" custLinFactNeighborX="-13627" custLinFactNeighborY="200000"/>
      <dgm:spPr/>
      <dgm:t>
        <a:bodyPr/>
        <a:lstStyle/>
        <a:p>
          <a:endParaRPr lang="zh-CN" altLang="en-US"/>
        </a:p>
      </dgm:t>
    </dgm:pt>
    <dgm:pt modelId="{6272060A-40C0-4CCC-B125-03EF5D394496}" type="pres">
      <dgm:prSet presAssocID="{CCE21EB8-E757-437A-9D83-320896F0C2DC}" presName="hierChild3" presStyleCnt="0"/>
      <dgm:spPr/>
    </dgm:pt>
    <dgm:pt modelId="{6E621D63-6EAE-4AE3-B7B4-070508400D80}" type="pres">
      <dgm:prSet presAssocID="{8E31EE0F-DDFD-4890-AE1C-2D703370F76A}" presName="Name19" presStyleLbl="parChTrans1D3" presStyleIdx="3" presStyleCnt="16"/>
      <dgm:spPr/>
      <dgm:t>
        <a:bodyPr/>
        <a:lstStyle/>
        <a:p>
          <a:endParaRPr lang="zh-CN" altLang="en-US"/>
        </a:p>
      </dgm:t>
    </dgm:pt>
    <dgm:pt modelId="{A227EC5E-7348-453F-B020-6448D2215CAE}" type="pres">
      <dgm:prSet presAssocID="{59567EAA-ED7E-46DB-8826-2366C9B644EC}" presName="Name21" presStyleCnt="0"/>
      <dgm:spPr/>
    </dgm:pt>
    <dgm:pt modelId="{533353DC-CB9E-4570-82A7-757A82F44A9D}" type="pres">
      <dgm:prSet presAssocID="{59567EAA-ED7E-46DB-8826-2366C9B644EC}" presName="level2Shape" presStyleLbl="node3" presStyleIdx="3" presStyleCnt="16" custScaleY="928214" custLinFactY="199920" custLinFactNeighborX="-19805" custLinFactNeighborY="200000"/>
      <dgm:spPr/>
      <dgm:t>
        <a:bodyPr/>
        <a:lstStyle/>
        <a:p>
          <a:endParaRPr lang="zh-CN" altLang="en-US"/>
        </a:p>
      </dgm:t>
    </dgm:pt>
    <dgm:pt modelId="{F8958211-C654-4AC6-8ED1-448E71334B33}" type="pres">
      <dgm:prSet presAssocID="{59567EAA-ED7E-46DB-8826-2366C9B644EC}" presName="hierChild3" presStyleCnt="0"/>
      <dgm:spPr/>
    </dgm:pt>
    <dgm:pt modelId="{BA5960D8-1BC6-4E4A-8AAA-0B1362F4D71F}" type="pres">
      <dgm:prSet presAssocID="{22B12A36-ECC7-43B6-862E-0B3EC994233E}" presName="Name19" presStyleLbl="parChTrans1D2" presStyleIdx="1" presStyleCnt="4"/>
      <dgm:spPr/>
      <dgm:t>
        <a:bodyPr/>
        <a:lstStyle/>
        <a:p>
          <a:endParaRPr lang="zh-CN" altLang="en-US"/>
        </a:p>
      </dgm:t>
    </dgm:pt>
    <dgm:pt modelId="{F474ADDB-B20E-42C0-85BA-A4780E59ECF0}" type="pres">
      <dgm:prSet presAssocID="{4DF56647-D3FC-4D25-8014-A42C89AB680E}" presName="Name21" presStyleCnt="0"/>
      <dgm:spPr/>
    </dgm:pt>
    <dgm:pt modelId="{D80C5FBC-AD82-45DA-9EDF-D68F5F4AC165}" type="pres">
      <dgm:prSet presAssocID="{4DF56647-D3FC-4D25-8014-A42C89AB680E}" presName="level2Shape" presStyleLbl="node2" presStyleIdx="1" presStyleCnt="4" custFlipHor="1" custScaleX="368963" custScaleY="279601" custLinFactNeighborX="8103" custLinFactNeighborY="-70445"/>
      <dgm:spPr/>
      <dgm:t>
        <a:bodyPr/>
        <a:lstStyle/>
        <a:p>
          <a:endParaRPr lang="zh-CN" altLang="en-US"/>
        </a:p>
      </dgm:t>
    </dgm:pt>
    <dgm:pt modelId="{465AA634-3A4C-48FB-8E3F-A3519B7A1DD6}" type="pres">
      <dgm:prSet presAssocID="{4DF56647-D3FC-4D25-8014-A42C89AB680E}" presName="hierChild3" presStyleCnt="0"/>
      <dgm:spPr/>
    </dgm:pt>
    <dgm:pt modelId="{10A6759F-152E-44F7-8E33-039A4ADE78FD}" type="pres">
      <dgm:prSet presAssocID="{B0889988-0C8F-4028-8225-7C904EF8D7FD}" presName="Name19" presStyleLbl="parChTrans1D3" presStyleIdx="4" presStyleCnt="16"/>
      <dgm:spPr/>
      <dgm:t>
        <a:bodyPr/>
        <a:lstStyle/>
        <a:p>
          <a:endParaRPr lang="zh-CN" altLang="en-US"/>
        </a:p>
      </dgm:t>
    </dgm:pt>
    <dgm:pt modelId="{A064813D-FB4A-4D56-A4A2-D68E9D4023DB}" type="pres">
      <dgm:prSet presAssocID="{E15388C1-9A7C-45A2-9A8D-32731753473F}" presName="Name21" presStyleCnt="0"/>
      <dgm:spPr/>
    </dgm:pt>
    <dgm:pt modelId="{C4D113A7-5CB4-4905-BD81-EB07FCC1545F}" type="pres">
      <dgm:prSet presAssocID="{E15388C1-9A7C-45A2-9A8D-32731753473F}" presName="level2Shape" presStyleLbl="node3" presStyleIdx="4" presStyleCnt="16" custScaleY="928214" custLinFactY="133584" custLinFactNeighborX="11934" custLinFactNeighborY="200000"/>
      <dgm:spPr/>
      <dgm:t>
        <a:bodyPr/>
        <a:lstStyle/>
        <a:p>
          <a:endParaRPr lang="zh-CN" altLang="en-US"/>
        </a:p>
      </dgm:t>
    </dgm:pt>
    <dgm:pt modelId="{5AF0779C-2FA5-4256-8FB9-B636F6DA1A15}" type="pres">
      <dgm:prSet presAssocID="{E15388C1-9A7C-45A2-9A8D-32731753473F}" presName="hierChild3" presStyleCnt="0"/>
      <dgm:spPr/>
    </dgm:pt>
    <dgm:pt modelId="{E40D55F0-BBB6-49FA-AF00-2712717E57A5}" type="pres">
      <dgm:prSet presAssocID="{DE5CD870-4ACF-462B-BBA1-6D2E8C9DCAE9}" presName="Name19" presStyleLbl="parChTrans1D3" presStyleIdx="5" presStyleCnt="16"/>
      <dgm:spPr/>
      <dgm:t>
        <a:bodyPr/>
        <a:lstStyle/>
        <a:p>
          <a:endParaRPr lang="zh-CN" altLang="en-US"/>
        </a:p>
      </dgm:t>
    </dgm:pt>
    <dgm:pt modelId="{4436A7B9-D03E-4E0A-8F6B-10B2F7696B93}" type="pres">
      <dgm:prSet presAssocID="{A1E3A2D6-1337-4E88-B5C1-3DB9634AF078}" presName="Name21" presStyleCnt="0"/>
      <dgm:spPr/>
    </dgm:pt>
    <dgm:pt modelId="{D6FA896E-BDCE-412A-8EFA-DB74233A4D34}" type="pres">
      <dgm:prSet presAssocID="{A1E3A2D6-1337-4E88-B5C1-3DB9634AF078}" presName="level2Shape" presStyleLbl="node3" presStyleIdx="5" presStyleCnt="16" custScaleY="928214" custLinFactY="133584" custLinFactNeighborX="12259" custLinFactNeighborY="200000"/>
      <dgm:spPr/>
      <dgm:t>
        <a:bodyPr/>
        <a:lstStyle/>
        <a:p>
          <a:endParaRPr lang="zh-CN" altLang="en-US"/>
        </a:p>
      </dgm:t>
    </dgm:pt>
    <dgm:pt modelId="{AFAF21D2-76E6-480D-9CA8-677C021809BE}" type="pres">
      <dgm:prSet presAssocID="{A1E3A2D6-1337-4E88-B5C1-3DB9634AF078}" presName="hierChild3" presStyleCnt="0"/>
      <dgm:spPr/>
    </dgm:pt>
    <dgm:pt modelId="{193711BC-A1A8-4BA7-AF20-2643E5C52830}" type="pres">
      <dgm:prSet presAssocID="{CF1AB81C-74F0-4960-8D8A-90501ABE1D11}" presName="Name19" presStyleLbl="parChTrans1D3" presStyleIdx="6" presStyleCnt="16"/>
      <dgm:spPr/>
      <dgm:t>
        <a:bodyPr/>
        <a:lstStyle/>
        <a:p>
          <a:endParaRPr lang="zh-CN" altLang="en-US"/>
        </a:p>
      </dgm:t>
    </dgm:pt>
    <dgm:pt modelId="{72617EED-86C7-413A-AAFB-A6F640AB296E}" type="pres">
      <dgm:prSet presAssocID="{8D1B18DA-468F-4B08-A09F-594C50342144}" presName="Name21" presStyleCnt="0"/>
      <dgm:spPr/>
    </dgm:pt>
    <dgm:pt modelId="{B6DC7CC8-D1E9-4739-B8E0-7A4FF2EB2605}" type="pres">
      <dgm:prSet presAssocID="{8D1B18DA-468F-4B08-A09F-594C50342144}" presName="level2Shape" presStyleLbl="node3" presStyleIdx="6" presStyleCnt="16" custScaleY="928214" custLinFactY="133584" custLinFactNeighborX="12584" custLinFactNeighborY="200000"/>
      <dgm:spPr/>
      <dgm:t>
        <a:bodyPr/>
        <a:lstStyle/>
        <a:p>
          <a:endParaRPr lang="zh-CN" altLang="en-US"/>
        </a:p>
      </dgm:t>
    </dgm:pt>
    <dgm:pt modelId="{2E5555DF-CDAF-4A37-B0A6-54A7F5E1D2AB}" type="pres">
      <dgm:prSet presAssocID="{8D1B18DA-468F-4B08-A09F-594C50342144}" presName="hierChild3" presStyleCnt="0"/>
      <dgm:spPr/>
    </dgm:pt>
    <dgm:pt modelId="{78636F7E-5302-4186-B16D-DE531D5F39EC}" type="pres">
      <dgm:prSet presAssocID="{78241B54-E760-4573-B4B8-8E5D1018D22A}" presName="Name19" presStyleLbl="parChTrans1D2" presStyleIdx="2" presStyleCnt="4"/>
      <dgm:spPr/>
      <dgm:t>
        <a:bodyPr/>
        <a:lstStyle/>
        <a:p>
          <a:endParaRPr lang="zh-CN" altLang="en-US"/>
        </a:p>
      </dgm:t>
    </dgm:pt>
    <dgm:pt modelId="{9DF21323-FCB6-4C4A-8A4A-228A50356FE0}" type="pres">
      <dgm:prSet presAssocID="{838F3CDB-7317-4808-84F0-D1A1BA966809}" presName="Name21" presStyleCnt="0"/>
      <dgm:spPr/>
    </dgm:pt>
    <dgm:pt modelId="{B19D6E98-0358-4B20-82FE-C9FF18766B95}" type="pres">
      <dgm:prSet presAssocID="{838F3CDB-7317-4808-84F0-D1A1BA966809}" presName="level2Shape" presStyleLbl="node2" presStyleIdx="2" presStyleCnt="4" custScaleX="372317" custScaleY="279238" custLinFactNeighborX="15380" custLinFactNeighborY="-66364"/>
      <dgm:spPr/>
      <dgm:t>
        <a:bodyPr/>
        <a:lstStyle/>
        <a:p>
          <a:endParaRPr lang="zh-CN" altLang="en-US"/>
        </a:p>
      </dgm:t>
    </dgm:pt>
    <dgm:pt modelId="{B6C2C8AD-6532-491E-9776-13DAEA1C926F}" type="pres">
      <dgm:prSet presAssocID="{838F3CDB-7317-4808-84F0-D1A1BA966809}" presName="hierChild3" presStyleCnt="0"/>
      <dgm:spPr/>
    </dgm:pt>
    <dgm:pt modelId="{77A2A9AA-EE8D-4352-A69F-99186254FB64}" type="pres">
      <dgm:prSet presAssocID="{9386882B-CBB1-472A-BEE3-2A479B6ADD1F}" presName="Name19" presStyleLbl="parChTrans1D3" presStyleIdx="7" presStyleCnt="16"/>
      <dgm:spPr/>
      <dgm:t>
        <a:bodyPr/>
        <a:lstStyle/>
        <a:p>
          <a:endParaRPr lang="zh-CN" altLang="en-US"/>
        </a:p>
      </dgm:t>
    </dgm:pt>
    <dgm:pt modelId="{1D5E28DB-A96F-4F30-910A-420B4A6FA80E}" type="pres">
      <dgm:prSet presAssocID="{0868230F-901B-40C4-98AD-16F459B76FD2}" presName="Name21" presStyleCnt="0"/>
      <dgm:spPr/>
    </dgm:pt>
    <dgm:pt modelId="{915A2F31-AAEB-45D0-96CA-EE718218310B}" type="pres">
      <dgm:prSet presAssocID="{0868230F-901B-40C4-98AD-16F459B76FD2}" presName="level2Shape" presStyleLbl="node3" presStyleIdx="7" presStyleCnt="16" custScaleY="928214" custLinFactY="133947" custLinFactNeighborX="-6876" custLinFactNeighborY="200000"/>
      <dgm:spPr/>
      <dgm:t>
        <a:bodyPr/>
        <a:lstStyle/>
        <a:p>
          <a:endParaRPr lang="zh-CN" altLang="en-US"/>
        </a:p>
      </dgm:t>
    </dgm:pt>
    <dgm:pt modelId="{E1FCD8A3-1C8B-4928-8452-A6A194262389}" type="pres">
      <dgm:prSet presAssocID="{0868230F-901B-40C4-98AD-16F459B76FD2}" presName="hierChild3" presStyleCnt="0"/>
      <dgm:spPr/>
    </dgm:pt>
    <dgm:pt modelId="{637F24CA-7C28-430D-98B0-689EA65B2FFA}" type="pres">
      <dgm:prSet presAssocID="{499E43A5-EFC1-4386-B9DB-F321B9132571}" presName="Name19" presStyleLbl="parChTrans1D3" presStyleIdx="8" presStyleCnt="16"/>
      <dgm:spPr/>
      <dgm:t>
        <a:bodyPr/>
        <a:lstStyle/>
        <a:p>
          <a:endParaRPr lang="zh-CN" altLang="en-US"/>
        </a:p>
      </dgm:t>
    </dgm:pt>
    <dgm:pt modelId="{9A47667E-95B2-4A31-A274-EFEF3E99905A}" type="pres">
      <dgm:prSet presAssocID="{2F892F49-DA4B-4C75-BC4D-693A195F1877}" presName="Name21" presStyleCnt="0"/>
      <dgm:spPr/>
    </dgm:pt>
    <dgm:pt modelId="{5D48180D-7F27-49A1-B2F3-2F937D2124E5}" type="pres">
      <dgm:prSet presAssocID="{2F892F49-DA4B-4C75-BC4D-693A195F1877}" presName="level2Shape" presStyleLbl="node3" presStyleIdx="8" presStyleCnt="16" custScaleY="928214" custLinFactY="133947" custLinFactNeighborX="12067" custLinFactNeighborY="200000"/>
      <dgm:spPr/>
      <dgm:t>
        <a:bodyPr/>
        <a:lstStyle/>
        <a:p>
          <a:endParaRPr lang="zh-CN" altLang="en-US"/>
        </a:p>
      </dgm:t>
    </dgm:pt>
    <dgm:pt modelId="{D452647F-2BFF-4E04-80C8-27E473F13B4A}" type="pres">
      <dgm:prSet presAssocID="{2F892F49-DA4B-4C75-BC4D-693A195F1877}" presName="hierChild3" presStyleCnt="0"/>
      <dgm:spPr/>
    </dgm:pt>
    <dgm:pt modelId="{630139CC-5C61-40C4-85EF-B5253FD0518D}" type="pres">
      <dgm:prSet presAssocID="{27DEB05C-28AA-4505-97FF-A6BAB15BEED6}" presName="Name19" presStyleLbl="parChTrans1D2" presStyleIdx="3" presStyleCnt="4"/>
      <dgm:spPr/>
      <dgm:t>
        <a:bodyPr/>
        <a:lstStyle/>
        <a:p>
          <a:endParaRPr lang="zh-CN" altLang="en-US"/>
        </a:p>
      </dgm:t>
    </dgm:pt>
    <dgm:pt modelId="{D87A4833-5F6C-4617-9147-6AB72DAEC1B8}" type="pres">
      <dgm:prSet presAssocID="{4293F4A4-E4B6-4947-9978-20D0E72A39D4}" presName="Name21" presStyleCnt="0"/>
      <dgm:spPr/>
    </dgm:pt>
    <dgm:pt modelId="{8F9DB46F-563B-47F5-9DA2-1B59431E3DFA}" type="pres">
      <dgm:prSet presAssocID="{4293F4A4-E4B6-4947-9978-20D0E72A39D4}" presName="level2Shape" presStyleLbl="node2" presStyleIdx="3" presStyleCnt="4" custScaleX="550873" custScaleY="279238" custLinFactNeighborX="-9293" custLinFactNeighborY="-68984"/>
      <dgm:spPr/>
      <dgm:t>
        <a:bodyPr/>
        <a:lstStyle/>
        <a:p>
          <a:endParaRPr lang="zh-CN" altLang="en-US"/>
        </a:p>
      </dgm:t>
    </dgm:pt>
    <dgm:pt modelId="{7F53BDFD-FB6E-400D-89CA-83968BC713B6}" type="pres">
      <dgm:prSet presAssocID="{4293F4A4-E4B6-4947-9978-20D0E72A39D4}" presName="hierChild3" presStyleCnt="0"/>
      <dgm:spPr/>
    </dgm:pt>
    <dgm:pt modelId="{0830DCC9-46C6-44B7-B8F2-F48F2CAADBA6}" type="pres">
      <dgm:prSet presAssocID="{0CCFB9A1-CE0A-4E85-BBCE-659981AEC14B}" presName="Name19" presStyleLbl="parChTrans1D3" presStyleIdx="9" presStyleCnt="16"/>
      <dgm:spPr/>
      <dgm:t>
        <a:bodyPr/>
        <a:lstStyle/>
        <a:p>
          <a:endParaRPr lang="zh-CN" altLang="en-US"/>
        </a:p>
      </dgm:t>
    </dgm:pt>
    <dgm:pt modelId="{349021E0-E11A-48E9-8B5A-7631C68A02D1}" type="pres">
      <dgm:prSet presAssocID="{D506D870-337B-40EC-99FA-EB216C845894}" presName="Name21" presStyleCnt="0"/>
      <dgm:spPr/>
    </dgm:pt>
    <dgm:pt modelId="{F27B7E9D-4FD0-4D9B-ACA5-CEE952867642}" type="pres">
      <dgm:prSet presAssocID="{D506D870-337B-40EC-99FA-EB216C845894}" presName="level2Shape" presStyleLbl="node3" presStyleIdx="9" presStyleCnt="16" custScaleX="102520" custScaleY="928214" custLinFactY="133947" custLinFactNeighborX="12393" custLinFactNeighborY="200000"/>
      <dgm:spPr/>
      <dgm:t>
        <a:bodyPr/>
        <a:lstStyle/>
        <a:p>
          <a:endParaRPr lang="zh-CN" altLang="en-US"/>
        </a:p>
      </dgm:t>
    </dgm:pt>
    <dgm:pt modelId="{44E2A9E3-56E1-4FE9-8097-CBFBDF17FA2C}" type="pres">
      <dgm:prSet presAssocID="{D506D870-337B-40EC-99FA-EB216C845894}" presName="hierChild3" presStyleCnt="0"/>
      <dgm:spPr/>
    </dgm:pt>
    <dgm:pt modelId="{EC1A372A-0A96-44BF-A9B4-B6540AE8BBB8}" type="pres">
      <dgm:prSet presAssocID="{86F36008-6B57-4168-BA2C-C60D8FFD8668}" presName="Name19" presStyleLbl="parChTrans1D3" presStyleIdx="10" presStyleCnt="16"/>
      <dgm:spPr/>
      <dgm:t>
        <a:bodyPr/>
        <a:lstStyle/>
        <a:p>
          <a:endParaRPr lang="zh-CN" altLang="en-US"/>
        </a:p>
      </dgm:t>
    </dgm:pt>
    <dgm:pt modelId="{5A7D0158-744C-4CF6-9F16-431C5B6C433A}" type="pres">
      <dgm:prSet presAssocID="{015A221E-2375-45C6-B04C-F4677B02B8E3}" presName="Name21" presStyleCnt="0"/>
      <dgm:spPr/>
    </dgm:pt>
    <dgm:pt modelId="{223861C3-76D2-4888-A3A7-1C3DFF54441B}" type="pres">
      <dgm:prSet presAssocID="{015A221E-2375-45C6-B04C-F4677B02B8E3}" presName="level2Shape" presStyleLbl="node3" presStyleIdx="10" presStyleCnt="16" custScaleX="102654" custScaleY="928214" custLinFactY="133947" custLinFactNeighborX="12718" custLinFactNeighborY="200000"/>
      <dgm:spPr/>
      <dgm:t>
        <a:bodyPr/>
        <a:lstStyle/>
        <a:p>
          <a:endParaRPr lang="zh-CN" altLang="en-US"/>
        </a:p>
      </dgm:t>
    </dgm:pt>
    <dgm:pt modelId="{E00C10D6-1EE4-40C1-9D4C-C69630FB6F3A}" type="pres">
      <dgm:prSet presAssocID="{015A221E-2375-45C6-B04C-F4677B02B8E3}" presName="hierChild3" presStyleCnt="0"/>
      <dgm:spPr/>
    </dgm:pt>
    <dgm:pt modelId="{B262D738-ED56-4C2D-93CB-6E8750BFD284}" type="pres">
      <dgm:prSet presAssocID="{4DE1F972-B489-400E-8100-68A97E8D61F0}" presName="Name19" presStyleLbl="parChTrans1D3" presStyleIdx="11" presStyleCnt="16"/>
      <dgm:spPr/>
      <dgm:t>
        <a:bodyPr/>
        <a:lstStyle/>
        <a:p>
          <a:endParaRPr lang="zh-CN" altLang="en-US"/>
        </a:p>
      </dgm:t>
    </dgm:pt>
    <dgm:pt modelId="{5F51E74D-3C74-4CD3-AD03-623BC67CF903}" type="pres">
      <dgm:prSet presAssocID="{4E7012B6-6FE7-4E9E-997F-9FF3CC6FB850}" presName="Name21" presStyleCnt="0"/>
      <dgm:spPr/>
    </dgm:pt>
    <dgm:pt modelId="{67B6D105-30BA-4460-8022-D041830FAD18}" type="pres">
      <dgm:prSet presAssocID="{4E7012B6-6FE7-4E9E-997F-9FF3CC6FB850}" presName="level2Shape" presStyleLbl="node3" presStyleIdx="11" presStyleCnt="16" custScaleX="102788" custScaleY="928214" custLinFactY="133947" custLinFactNeighborX="10466" custLinFactNeighborY="200000"/>
      <dgm:spPr/>
      <dgm:t>
        <a:bodyPr/>
        <a:lstStyle/>
        <a:p>
          <a:endParaRPr lang="zh-CN" altLang="en-US"/>
        </a:p>
      </dgm:t>
    </dgm:pt>
    <dgm:pt modelId="{AFE6BA6C-B7E1-4BBF-B74A-C60809F6CB04}" type="pres">
      <dgm:prSet presAssocID="{4E7012B6-6FE7-4E9E-997F-9FF3CC6FB850}" presName="hierChild3" presStyleCnt="0"/>
      <dgm:spPr/>
    </dgm:pt>
    <dgm:pt modelId="{57465192-7787-4A0F-B5C7-E604A7AFE0F3}" type="pres">
      <dgm:prSet presAssocID="{AF5FAE41-144F-4001-BA3D-C85E72B08B14}" presName="Name19" presStyleLbl="parChTrans1D3" presStyleIdx="12" presStyleCnt="16"/>
      <dgm:spPr/>
      <dgm:t>
        <a:bodyPr/>
        <a:lstStyle/>
        <a:p>
          <a:endParaRPr lang="zh-CN" altLang="en-US"/>
        </a:p>
      </dgm:t>
    </dgm:pt>
    <dgm:pt modelId="{08885C5D-E051-4E2E-87B9-E19CF4320141}" type="pres">
      <dgm:prSet presAssocID="{3386A225-DBC5-4692-B2AA-70847E507832}" presName="Name21" presStyleCnt="0"/>
      <dgm:spPr/>
    </dgm:pt>
    <dgm:pt modelId="{A23097DF-024B-4365-BEF6-32071F771674}" type="pres">
      <dgm:prSet presAssocID="{3386A225-DBC5-4692-B2AA-70847E507832}" presName="level2Shape" presStyleLbl="node3" presStyleIdx="12" presStyleCnt="16" custScaleX="102922" custScaleY="928647" custLinFactY="133514" custLinFactNeighborX="9199" custLinFactNeighborY="200000"/>
      <dgm:spPr/>
      <dgm:t>
        <a:bodyPr/>
        <a:lstStyle/>
        <a:p>
          <a:endParaRPr lang="zh-CN" altLang="en-US"/>
        </a:p>
      </dgm:t>
    </dgm:pt>
    <dgm:pt modelId="{D9A1D0FE-C1CE-4B81-AFE0-A4E392AF891C}" type="pres">
      <dgm:prSet presAssocID="{3386A225-DBC5-4692-B2AA-70847E507832}" presName="hierChild3" presStyleCnt="0"/>
      <dgm:spPr/>
    </dgm:pt>
    <dgm:pt modelId="{210912CD-ED04-4D2B-943C-FCB19C7C2AD6}" type="pres">
      <dgm:prSet presAssocID="{29969F8E-E523-41B5-9153-8B3F2ABFE3E0}" presName="Name19" presStyleLbl="parChTrans1D3" presStyleIdx="13" presStyleCnt="16"/>
      <dgm:spPr/>
      <dgm:t>
        <a:bodyPr/>
        <a:lstStyle/>
        <a:p>
          <a:endParaRPr lang="zh-CN" altLang="en-US"/>
        </a:p>
      </dgm:t>
    </dgm:pt>
    <dgm:pt modelId="{081342C2-5A18-476A-A459-8D1BA0538683}" type="pres">
      <dgm:prSet presAssocID="{25C1C85C-0171-467C-AC01-C6015858F4E2}" presName="Name21" presStyleCnt="0"/>
      <dgm:spPr/>
    </dgm:pt>
    <dgm:pt modelId="{A82E17B4-4F5B-42DB-B010-CE693D8EA942}" type="pres">
      <dgm:prSet presAssocID="{25C1C85C-0171-467C-AC01-C6015858F4E2}" presName="level2Shape" presStyleLbl="node3" presStyleIdx="13" presStyleCnt="16" custScaleX="103056" custScaleY="928214" custLinFactY="133947" custLinFactNeighborX="7798" custLinFactNeighborY="200000"/>
      <dgm:spPr/>
      <dgm:t>
        <a:bodyPr/>
        <a:lstStyle/>
        <a:p>
          <a:endParaRPr lang="zh-CN" altLang="en-US"/>
        </a:p>
      </dgm:t>
    </dgm:pt>
    <dgm:pt modelId="{43C314BE-8F34-433B-8C75-E1E69DF204E6}" type="pres">
      <dgm:prSet presAssocID="{25C1C85C-0171-467C-AC01-C6015858F4E2}" presName="hierChild3" presStyleCnt="0"/>
      <dgm:spPr/>
    </dgm:pt>
    <dgm:pt modelId="{3AFC5D45-7543-47CF-B671-5B649900BB3C}" type="pres">
      <dgm:prSet presAssocID="{EB4B7AA5-797E-4968-A558-4CEC0799203D}" presName="Name19" presStyleLbl="parChTrans1D3" presStyleIdx="14" presStyleCnt="16"/>
      <dgm:spPr/>
      <dgm:t>
        <a:bodyPr/>
        <a:lstStyle/>
        <a:p>
          <a:endParaRPr lang="zh-CN" altLang="en-US"/>
        </a:p>
      </dgm:t>
    </dgm:pt>
    <dgm:pt modelId="{55EE313E-37D1-4214-9A4F-E2F4FAF83F27}" type="pres">
      <dgm:prSet presAssocID="{AAD2057D-6DAD-4EDE-9D1A-5F47DD13305F}" presName="Name21" presStyleCnt="0"/>
      <dgm:spPr/>
    </dgm:pt>
    <dgm:pt modelId="{86D0984D-C1B4-4FF1-9D98-8CB4C1A02419}" type="pres">
      <dgm:prSet presAssocID="{AAD2057D-6DAD-4EDE-9D1A-5F47DD13305F}" presName="level2Shape" presStyleLbl="node3" presStyleIdx="14" presStyleCnt="16" custScaleX="103191" custScaleY="928214" custLinFactY="133947" custLinFactNeighborX="-2984" custLinFactNeighborY="200000"/>
      <dgm:spPr/>
      <dgm:t>
        <a:bodyPr/>
        <a:lstStyle/>
        <a:p>
          <a:endParaRPr lang="zh-CN" altLang="en-US"/>
        </a:p>
      </dgm:t>
    </dgm:pt>
    <dgm:pt modelId="{12200A97-74A5-42AB-B85E-ADE77F90D226}" type="pres">
      <dgm:prSet presAssocID="{AAD2057D-6DAD-4EDE-9D1A-5F47DD13305F}" presName="hierChild3" presStyleCnt="0"/>
      <dgm:spPr/>
    </dgm:pt>
    <dgm:pt modelId="{A8F9FE78-5ACE-4C55-8611-6D40394FD9AC}" type="pres">
      <dgm:prSet presAssocID="{F3911382-D5CB-4C1A-A7F8-7705DF6DE787}" presName="Name19" presStyleLbl="parChTrans1D3" presStyleIdx="15" presStyleCnt="16"/>
      <dgm:spPr/>
      <dgm:t>
        <a:bodyPr/>
        <a:lstStyle/>
        <a:p>
          <a:endParaRPr lang="zh-CN" altLang="en-US"/>
        </a:p>
      </dgm:t>
    </dgm:pt>
    <dgm:pt modelId="{BBAB519E-EEFA-4D35-BEEE-B985B8E40EAF}" type="pres">
      <dgm:prSet presAssocID="{A2799985-2949-4ADD-B24C-354219CF31E2}" presName="Name21" presStyleCnt="0"/>
      <dgm:spPr/>
    </dgm:pt>
    <dgm:pt modelId="{ADE261B0-A7C1-4A3D-B80A-61166D925B1B}" type="pres">
      <dgm:prSet presAssocID="{A2799985-2949-4ADD-B24C-354219CF31E2}" presName="level2Shape" presStyleLbl="node3" presStyleIdx="15" presStyleCnt="16" custScaleX="103327" custScaleY="928214" custLinFactY="133947" custLinFactNeighborX="-4790" custLinFactNeighborY="200000"/>
      <dgm:spPr/>
      <dgm:t>
        <a:bodyPr/>
        <a:lstStyle/>
        <a:p>
          <a:endParaRPr lang="zh-CN" altLang="en-US"/>
        </a:p>
      </dgm:t>
    </dgm:pt>
    <dgm:pt modelId="{8F6EE978-04E8-4651-97A5-3F48D938F095}" type="pres">
      <dgm:prSet presAssocID="{A2799985-2949-4ADD-B24C-354219CF31E2}" presName="hierChild3" presStyleCnt="0"/>
      <dgm:spPr/>
    </dgm:pt>
    <dgm:pt modelId="{BD26AFED-EEA5-49D7-8BE0-9D84E1F5E96D}" type="pres">
      <dgm:prSet presAssocID="{10B21A41-6B5A-475F-B873-BB6BEF2D5F4B}" presName="bgShapesFlow" presStyleCnt="0"/>
      <dgm:spPr/>
    </dgm:pt>
  </dgm:ptLst>
  <dgm:cxnLst>
    <dgm:cxn modelId="{B7418790-7558-4843-8AEB-8D728C834E71}" type="presOf" srcId="{AF5FAE41-144F-4001-BA3D-C85E72B08B14}" destId="{57465192-7787-4A0F-B5C7-E604A7AFE0F3}" srcOrd="0" destOrd="0" presId="urn:microsoft.com/office/officeart/2005/8/layout/hierarchy6"/>
    <dgm:cxn modelId="{DF25E2EE-0237-4743-B227-A8B6073B0FCB}" type="presOf" srcId="{4293F4A4-E4B6-4947-9978-20D0E72A39D4}" destId="{8F9DB46F-563B-47F5-9DA2-1B59431E3DFA}" srcOrd="0" destOrd="0" presId="urn:microsoft.com/office/officeart/2005/8/layout/hierarchy6"/>
    <dgm:cxn modelId="{F488B1FB-1871-4D05-81D8-ADD7215AA08E}" type="presOf" srcId="{8E31EE0F-DDFD-4890-AE1C-2D703370F76A}" destId="{6E621D63-6EAE-4AE3-B7B4-070508400D80}" srcOrd="0" destOrd="0" presId="urn:microsoft.com/office/officeart/2005/8/layout/hierarchy6"/>
    <dgm:cxn modelId="{8EFEFD9B-C5B5-49B4-A116-921A332C72EF}" srcId="{7F4D3855-8963-4CDF-8CB5-95156EDBF9FF}" destId="{4293F4A4-E4B6-4947-9978-20D0E72A39D4}" srcOrd="3" destOrd="0" parTransId="{27DEB05C-28AA-4505-97FF-A6BAB15BEED6}" sibTransId="{821912BC-81D9-47F6-9F6E-A711C79F15DD}"/>
    <dgm:cxn modelId="{1ABA62E8-6727-449E-BE9E-283284835585}" type="presOf" srcId="{EB4B7AA5-797E-4968-A558-4CEC0799203D}" destId="{3AFC5D45-7543-47CF-B671-5B649900BB3C}" srcOrd="0" destOrd="0" presId="urn:microsoft.com/office/officeart/2005/8/layout/hierarchy6"/>
    <dgm:cxn modelId="{E38BD8BF-90EE-4748-AAFD-7DF65535D958}" type="presOf" srcId="{D506D870-337B-40EC-99FA-EB216C845894}" destId="{F27B7E9D-4FD0-4D9B-ACA5-CEE952867642}" srcOrd="0" destOrd="0" presId="urn:microsoft.com/office/officeart/2005/8/layout/hierarchy6"/>
    <dgm:cxn modelId="{239F2046-6C63-4810-8D21-3AE49556234E}" type="presOf" srcId="{A2799985-2949-4ADD-B24C-354219CF31E2}" destId="{ADE261B0-A7C1-4A3D-B80A-61166D925B1B}" srcOrd="0" destOrd="0" presId="urn:microsoft.com/office/officeart/2005/8/layout/hierarchy6"/>
    <dgm:cxn modelId="{B15ECD5C-C5A0-471C-85CD-1653585DB6B5}" srcId="{838F3CDB-7317-4808-84F0-D1A1BA966809}" destId="{2F892F49-DA4B-4C75-BC4D-693A195F1877}" srcOrd="1" destOrd="0" parTransId="{499E43A5-EFC1-4386-B9DB-F321B9132571}" sibTransId="{1C98CE14-FE7D-4B89-A1CA-F73AF2CCEABE}"/>
    <dgm:cxn modelId="{D7F76616-3A1D-4A24-AD58-F5B8DAF2A86B}" type="presOf" srcId="{4DF56647-D3FC-4D25-8014-A42C89AB680E}" destId="{D80C5FBC-AD82-45DA-9EDF-D68F5F4AC165}" srcOrd="0" destOrd="0" presId="urn:microsoft.com/office/officeart/2005/8/layout/hierarchy6"/>
    <dgm:cxn modelId="{0BE26599-C5F2-4CA0-A276-7B4D17355D70}" srcId="{041BBE0C-F4E0-41B7-9F01-35CC13A856F8}" destId="{16244BD4-7AD2-4FCA-B332-8390C65A2DB0}" srcOrd="0" destOrd="0" parTransId="{951C6E8E-6479-4BD9-927B-665DD8DC74B3}" sibTransId="{FE0959B8-4F3F-4971-A0FE-98464201CE3C}"/>
    <dgm:cxn modelId="{B9F376EC-62AA-4C07-BACF-F62F674B8E0F}" type="presOf" srcId="{838F3CDB-7317-4808-84F0-D1A1BA966809}" destId="{B19D6E98-0358-4B20-82FE-C9FF18766B95}" srcOrd="0" destOrd="0" presId="urn:microsoft.com/office/officeart/2005/8/layout/hierarchy6"/>
    <dgm:cxn modelId="{0D3A6D2E-4ABE-484D-B0E1-A15EECFA9AB8}" srcId="{7F4D3855-8963-4CDF-8CB5-95156EDBF9FF}" destId="{838F3CDB-7317-4808-84F0-D1A1BA966809}" srcOrd="2" destOrd="0" parTransId="{78241B54-E760-4573-B4B8-8E5D1018D22A}" sibTransId="{B4295F8E-7EA6-4944-A111-677B05390EF8}"/>
    <dgm:cxn modelId="{72FA14AB-53C4-42E3-9C92-DD4156F38675}" type="presOf" srcId="{F3911382-D5CB-4C1A-A7F8-7705DF6DE787}" destId="{A8F9FE78-5ACE-4C55-8611-6D40394FD9AC}" srcOrd="0" destOrd="0" presId="urn:microsoft.com/office/officeart/2005/8/layout/hierarchy6"/>
    <dgm:cxn modelId="{97447B3B-E93C-492C-90F7-4AC66F621145}" type="presOf" srcId="{DE5CD870-4ACF-462B-BBA1-6D2E8C9DCAE9}" destId="{E40D55F0-BBB6-49FA-AF00-2712717E57A5}" srcOrd="0" destOrd="0" presId="urn:microsoft.com/office/officeart/2005/8/layout/hierarchy6"/>
    <dgm:cxn modelId="{02B84663-0228-475A-875C-2B8F47D97E78}" type="presOf" srcId="{499E43A5-EFC1-4386-B9DB-F321B9132571}" destId="{637F24CA-7C28-430D-98B0-689EA65B2FFA}" srcOrd="0" destOrd="0" presId="urn:microsoft.com/office/officeart/2005/8/layout/hierarchy6"/>
    <dgm:cxn modelId="{F348EF06-EFA7-4A55-95E0-180C2BD513C0}" type="presOf" srcId="{22B12A36-ECC7-43B6-862E-0B3EC994233E}" destId="{BA5960D8-1BC6-4E4A-8AAA-0B1362F4D71F}" srcOrd="0" destOrd="0" presId="urn:microsoft.com/office/officeart/2005/8/layout/hierarchy6"/>
    <dgm:cxn modelId="{24B57CA6-EA68-4A2E-ADA0-EE38DE832371}" type="presOf" srcId="{CF1AB81C-74F0-4960-8D8A-90501ABE1D11}" destId="{193711BC-A1A8-4BA7-AF20-2643E5C52830}" srcOrd="0" destOrd="0" presId="urn:microsoft.com/office/officeart/2005/8/layout/hierarchy6"/>
    <dgm:cxn modelId="{5108777C-11AB-457B-9F60-E5CAB7E78C06}" srcId="{4DF56647-D3FC-4D25-8014-A42C89AB680E}" destId="{E15388C1-9A7C-45A2-9A8D-32731753473F}" srcOrd="0" destOrd="0" parTransId="{B0889988-0C8F-4028-8225-7C904EF8D7FD}" sibTransId="{676728AF-4922-4F64-9B8F-D1CEE7EA5E03}"/>
    <dgm:cxn modelId="{941EE684-2686-4CCF-915B-AAEE9B3C01D8}" type="presOf" srcId="{A1E3A2D6-1337-4E88-B5C1-3DB9634AF078}" destId="{D6FA896E-BDCE-412A-8EFA-DB74233A4D34}" srcOrd="0" destOrd="0" presId="urn:microsoft.com/office/officeart/2005/8/layout/hierarchy6"/>
    <dgm:cxn modelId="{41709E44-E54F-4B5F-987A-041E43E61981}" srcId="{4293F4A4-E4B6-4947-9978-20D0E72A39D4}" destId="{AAD2057D-6DAD-4EDE-9D1A-5F47DD13305F}" srcOrd="5" destOrd="0" parTransId="{EB4B7AA5-797E-4968-A558-4CEC0799203D}" sibTransId="{6084A218-D8C4-4EAE-8277-4B5746CCAD7A}"/>
    <dgm:cxn modelId="{5D85CB77-006F-4F95-A388-1048F4C201BC}" type="presOf" srcId="{E15388C1-9A7C-45A2-9A8D-32731753473F}" destId="{C4D113A7-5CB4-4905-BD81-EB07FCC1545F}" srcOrd="0" destOrd="0" presId="urn:microsoft.com/office/officeart/2005/8/layout/hierarchy6"/>
    <dgm:cxn modelId="{101AB336-9515-40D8-B871-FF1962CE0B30}" type="presOf" srcId="{3386A225-DBC5-4692-B2AA-70847E507832}" destId="{A23097DF-024B-4365-BEF6-32071F771674}" srcOrd="0" destOrd="0" presId="urn:microsoft.com/office/officeart/2005/8/layout/hierarchy6"/>
    <dgm:cxn modelId="{47429D66-87E2-4EF5-9A45-3102C4DAA8CC}" type="presOf" srcId="{86F36008-6B57-4168-BA2C-C60D8FFD8668}" destId="{EC1A372A-0A96-44BF-A9B4-B6540AE8BBB8}" srcOrd="0" destOrd="0" presId="urn:microsoft.com/office/officeart/2005/8/layout/hierarchy6"/>
    <dgm:cxn modelId="{E9FD427F-6416-41A5-A236-894651A401F6}" type="presOf" srcId="{CCE21EB8-E757-437A-9D83-320896F0C2DC}" destId="{D309923C-0186-4491-9A6C-4C578BDDB84F}" srcOrd="0" destOrd="0" presId="urn:microsoft.com/office/officeart/2005/8/layout/hierarchy6"/>
    <dgm:cxn modelId="{49D6387C-30CA-4019-A56A-3CA2387476E0}" type="presOf" srcId="{8D1B18DA-468F-4B08-A09F-594C50342144}" destId="{B6DC7CC8-D1E9-4739-B8E0-7A4FF2EB2605}" srcOrd="0" destOrd="0" presId="urn:microsoft.com/office/officeart/2005/8/layout/hierarchy6"/>
    <dgm:cxn modelId="{DB4EC1A0-87F0-49D3-8C11-CA83DD97C8A6}" type="presOf" srcId="{041BBE0C-F4E0-41B7-9F01-35CC13A856F8}" destId="{A80EBCED-B213-468B-B548-4E178D2C04CA}" srcOrd="0" destOrd="0" presId="urn:microsoft.com/office/officeart/2005/8/layout/hierarchy6"/>
    <dgm:cxn modelId="{531D9321-7BC1-4561-91AB-04438BA9D953}" type="presOf" srcId="{2F892F49-DA4B-4C75-BC4D-693A195F1877}" destId="{5D48180D-7F27-49A1-B2F3-2F937D2124E5}" srcOrd="0" destOrd="0" presId="urn:microsoft.com/office/officeart/2005/8/layout/hierarchy6"/>
    <dgm:cxn modelId="{B2D4DF68-25B5-4535-8E97-711B6D74AE3A}" type="presOf" srcId="{59567EAA-ED7E-46DB-8826-2366C9B644EC}" destId="{533353DC-CB9E-4570-82A7-757A82F44A9D}" srcOrd="0" destOrd="0" presId="urn:microsoft.com/office/officeart/2005/8/layout/hierarchy6"/>
    <dgm:cxn modelId="{94990A9B-7C02-47F2-A9DF-00306B1DE121}" srcId="{4293F4A4-E4B6-4947-9978-20D0E72A39D4}" destId="{D506D870-337B-40EC-99FA-EB216C845894}" srcOrd="0" destOrd="0" parTransId="{0CCFB9A1-CE0A-4E85-BBCE-659981AEC14B}" sibTransId="{0248F170-832E-4E37-A661-8DE669A9DBC2}"/>
    <dgm:cxn modelId="{A9D1D07D-4F39-4508-A22F-D886FB9AE558}" type="presOf" srcId="{177935F8-7494-4C4E-93EE-194E24B3FD36}" destId="{1EA4FACE-EF08-4553-9D99-E7FAF852EF1A}" srcOrd="0" destOrd="0" presId="urn:microsoft.com/office/officeart/2005/8/layout/hierarchy6"/>
    <dgm:cxn modelId="{1BAFE141-F9C4-4EDB-9209-2536E568D412}" type="presOf" srcId="{0CCFB9A1-CE0A-4E85-BBCE-659981AEC14B}" destId="{0830DCC9-46C6-44B7-B8F2-F48F2CAADBA6}" srcOrd="0" destOrd="0" presId="urn:microsoft.com/office/officeart/2005/8/layout/hierarchy6"/>
    <dgm:cxn modelId="{3EB2B055-E033-4A37-AB3A-5C667BE9B3FA}" type="presOf" srcId="{16244BD4-7AD2-4FCA-B332-8390C65A2DB0}" destId="{4C68ACA4-070D-4DAD-ADD1-CA2440C2361A}" srcOrd="0" destOrd="0" presId="urn:microsoft.com/office/officeart/2005/8/layout/hierarchy6"/>
    <dgm:cxn modelId="{4C02C406-9AB1-433D-A734-3FC5CD2FCB31}" type="presOf" srcId="{AAD2057D-6DAD-4EDE-9D1A-5F47DD13305F}" destId="{86D0984D-C1B4-4FF1-9D98-8CB4C1A02419}" srcOrd="0" destOrd="0" presId="urn:microsoft.com/office/officeart/2005/8/layout/hierarchy6"/>
    <dgm:cxn modelId="{90AAED40-50D2-4B7D-A5E4-1373510BF8DC}" srcId="{4293F4A4-E4B6-4947-9978-20D0E72A39D4}" destId="{25C1C85C-0171-467C-AC01-C6015858F4E2}" srcOrd="4" destOrd="0" parTransId="{29969F8E-E523-41B5-9153-8B3F2ABFE3E0}" sibTransId="{860D26CF-4E04-47DA-B6D5-BF37B9A2A508}"/>
    <dgm:cxn modelId="{C6617EB5-994E-40CD-88AE-30363E79B3D8}" srcId="{838F3CDB-7317-4808-84F0-D1A1BA966809}" destId="{0868230F-901B-40C4-98AD-16F459B76FD2}" srcOrd="0" destOrd="0" parTransId="{9386882B-CBB1-472A-BEE3-2A479B6ADD1F}" sibTransId="{EBE362EF-9498-4DFE-8BB5-7643CA4791A0}"/>
    <dgm:cxn modelId="{B049281D-9C47-4A15-BD1A-414FCABE0114}" type="presOf" srcId="{27DEB05C-28AA-4505-97FF-A6BAB15BEED6}" destId="{630139CC-5C61-40C4-85EF-B5253FD0518D}" srcOrd="0" destOrd="0" presId="urn:microsoft.com/office/officeart/2005/8/layout/hierarchy6"/>
    <dgm:cxn modelId="{BB370B0B-64EF-4416-A659-BE00F2C363F7}" type="presOf" srcId="{3B37292A-1C73-424D-9B39-E17CAB332301}" destId="{712D5F4B-E3E2-4067-8EA7-8439CB262E81}" srcOrd="0" destOrd="0" presId="urn:microsoft.com/office/officeart/2005/8/layout/hierarchy6"/>
    <dgm:cxn modelId="{A813404C-3AA3-4680-8C26-BA5E30B81CED}" type="presOf" srcId="{4DE1F972-B489-400E-8100-68A97E8D61F0}" destId="{B262D738-ED56-4C2D-93CB-6E8750BFD284}" srcOrd="0" destOrd="0" presId="urn:microsoft.com/office/officeart/2005/8/layout/hierarchy6"/>
    <dgm:cxn modelId="{D5164C75-7B2C-44A2-B49D-A951D637B035}" srcId="{4DF56647-D3FC-4D25-8014-A42C89AB680E}" destId="{8D1B18DA-468F-4B08-A09F-594C50342144}" srcOrd="2" destOrd="0" parTransId="{CF1AB81C-74F0-4960-8D8A-90501ABE1D11}" sibTransId="{5E3E61FC-9DE1-4E04-87E2-42678E20EE38}"/>
    <dgm:cxn modelId="{B19BAB7C-5268-41E3-8128-7C5C41362DB3}" type="presOf" srcId="{9386882B-CBB1-472A-BEE3-2A479B6ADD1F}" destId="{77A2A9AA-EE8D-4352-A69F-99186254FB64}" srcOrd="0" destOrd="0" presId="urn:microsoft.com/office/officeart/2005/8/layout/hierarchy6"/>
    <dgm:cxn modelId="{15A5A899-450B-4C50-80D5-A7B4F2F2CA7F}" type="presOf" srcId="{78241B54-E760-4573-B4B8-8E5D1018D22A}" destId="{78636F7E-5302-4186-B16D-DE531D5F39EC}" srcOrd="0" destOrd="0" presId="urn:microsoft.com/office/officeart/2005/8/layout/hierarchy6"/>
    <dgm:cxn modelId="{8CD1B260-A225-4F8B-B322-C2433C5D8F2F}" srcId="{4293F4A4-E4B6-4947-9978-20D0E72A39D4}" destId="{3386A225-DBC5-4692-B2AA-70847E507832}" srcOrd="3" destOrd="0" parTransId="{AF5FAE41-144F-4001-BA3D-C85E72B08B14}" sibTransId="{0F08F69B-B0DD-447E-A787-D90040F54605}"/>
    <dgm:cxn modelId="{FB6C2A0B-59E4-4379-8E69-9E3B6EC91C05}" type="presOf" srcId="{7F4D3855-8963-4CDF-8CB5-95156EDBF9FF}" destId="{F3E77121-CC6A-498A-945A-0299356F9059}" srcOrd="0" destOrd="0" presId="urn:microsoft.com/office/officeart/2005/8/layout/hierarchy6"/>
    <dgm:cxn modelId="{3D64E267-D95F-40BF-892F-9AA6C9D10812}" srcId="{4293F4A4-E4B6-4947-9978-20D0E72A39D4}" destId="{4E7012B6-6FE7-4E9E-997F-9FF3CC6FB850}" srcOrd="2" destOrd="0" parTransId="{4DE1F972-B489-400E-8100-68A97E8D61F0}" sibTransId="{4982BA0C-C465-4C66-AD61-567BE7BAE3D2}"/>
    <dgm:cxn modelId="{E19ED254-FA00-4B01-BB4F-661BFEA994E5}" srcId="{041BBE0C-F4E0-41B7-9F01-35CC13A856F8}" destId="{CCE21EB8-E757-437A-9D83-320896F0C2DC}" srcOrd="2" destOrd="0" parTransId="{177935F8-7494-4C4E-93EE-194E24B3FD36}" sibTransId="{BD3F69F6-3319-4AA0-9181-F66310C883C5}"/>
    <dgm:cxn modelId="{8B920C98-AEF1-4204-8EEB-9D0184CF4737}" type="presOf" srcId="{951C6E8E-6479-4BD9-927B-665DD8DC74B3}" destId="{0F79B3AC-A68B-4954-9EC2-F58843A16EC3}" srcOrd="0" destOrd="0" presId="urn:microsoft.com/office/officeart/2005/8/layout/hierarchy6"/>
    <dgm:cxn modelId="{51CABDE9-5463-441A-9FE1-FF43F75D08AC}" type="presOf" srcId="{7C4BC59B-AD4D-4319-9748-EED7208A3166}" destId="{FE54B822-0773-41A6-9618-4E3A83AE1DD4}" srcOrd="0" destOrd="0" presId="urn:microsoft.com/office/officeart/2005/8/layout/hierarchy6"/>
    <dgm:cxn modelId="{48099177-6A00-4C67-B9BA-6529EFC10857}" srcId="{041BBE0C-F4E0-41B7-9F01-35CC13A856F8}" destId="{59567EAA-ED7E-46DB-8826-2366C9B644EC}" srcOrd="3" destOrd="0" parTransId="{8E31EE0F-DDFD-4890-AE1C-2D703370F76A}" sibTransId="{24F9803A-7AF0-4966-962D-47EF630BFCC3}"/>
    <dgm:cxn modelId="{723438CB-5033-442F-B95A-17A92E32860D}" type="presOf" srcId="{4E7012B6-6FE7-4E9E-997F-9FF3CC6FB850}" destId="{67B6D105-30BA-4460-8022-D041830FAD18}" srcOrd="0" destOrd="0" presId="urn:microsoft.com/office/officeart/2005/8/layout/hierarchy6"/>
    <dgm:cxn modelId="{FE7C9ABA-E633-49AE-903B-5627E12D3234}" type="presOf" srcId="{25C1C85C-0171-467C-AC01-C6015858F4E2}" destId="{A82E17B4-4F5B-42DB-B010-CE693D8EA942}" srcOrd="0" destOrd="0" presId="urn:microsoft.com/office/officeart/2005/8/layout/hierarchy6"/>
    <dgm:cxn modelId="{E66F157C-7526-4E9C-AD8A-71FFD5D6C2D7}" type="presOf" srcId="{015A221E-2375-45C6-B04C-F4677B02B8E3}" destId="{223861C3-76D2-4888-A3A7-1C3DFF54441B}" srcOrd="0" destOrd="0" presId="urn:microsoft.com/office/officeart/2005/8/layout/hierarchy6"/>
    <dgm:cxn modelId="{8E8862E1-4C15-4893-AFFC-6B91CF56E939}" srcId="{4293F4A4-E4B6-4947-9978-20D0E72A39D4}" destId="{015A221E-2375-45C6-B04C-F4677B02B8E3}" srcOrd="1" destOrd="0" parTransId="{86F36008-6B57-4168-BA2C-C60D8FFD8668}" sibTransId="{A2009FAD-0AB8-495C-9929-18A5B8549DB3}"/>
    <dgm:cxn modelId="{E32764C8-713F-4651-B225-604B4BA2FBFA}" srcId="{4293F4A4-E4B6-4947-9978-20D0E72A39D4}" destId="{A2799985-2949-4ADD-B24C-354219CF31E2}" srcOrd="6" destOrd="0" parTransId="{F3911382-D5CB-4C1A-A7F8-7705DF6DE787}" sibTransId="{61DC1806-EAFD-41B4-A49E-424717C0C3B2}"/>
    <dgm:cxn modelId="{A2D30805-2CF4-44E3-81BD-76A0ABC9998A}" type="presOf" srcId="{B0889988-0C8F-4028-8225-7C904EF8D7FD}" destId="{10A6759F-152E-44F7-8E33-039A4ADE78FD}" srcOrd="0" destOrd="0" presId="urn:microsoft.com/office/officeart/2005/8/layout/hierarchy6"/>
    <dgm:cxn modelId="{42C4D9EC-E96D-45E0-B978-C01679A53859}" type="presOf" srcId="{29969F8E-E523-41B5-9153-8B3F2ABFE3E0}" destId="{210912CD-ED04-4D2B-943C-FCB19C7C2AD6}" srcOrd="0" destOrd="0" presId="urn:microsoft.com/office/officeart/2005/8/layout/hierarchy6"/>
    <dgm:cxn modelId="{1CCB974F-5FE6-41C5-A477-B922C719C8F2}" srcId="{7F4D3855-8963-4CDF-8CB5-95156EDBF9FF}" destId="{041BBE0C-F4E0-41B7-9F01-35CC13A856F8}" srcOrd="0" destOrd="0" parTransId="{3B37292A-1C73-424D-9B39-E17CAB332301}" sibTransId="{EEEF7FD1-E7A0-4766-A7A7-4EE80921F5E8}"/>
    <dgm:cxn modelId="{309CE396-2DCC-4D9F-93CA-559080BA4D04}" srcId="{7F4D3855-8963-4CDF-8CB5-95156EDBF9FF}" destId="{4DF56647-D3FC-4D25-8014-A42C89AB680E}" srcOrd="1" destOrd="0" parTransId="{22B12A36-ECC7-43B6-862E-0B3EC994233E}" sibTransId="{30AF4909-6DB2-41FE-93F5-C86594A72F19}"/>
    <dgm:cxn modelId="{19A474A8-1F09-42C1-8BC4-DD1DE9F412B0}" srcId="{10B21A41-6B5A-475F-B873-BB6BEF2D5F4B}" destId="{7F4D3855-8963-4CDF-8CB5-95156EDBF9FF}" srcOrd="0" destOrd="0" parTransId="{FCFF3728-93DA-432E-BAAC-A3EDAF9F3DC1}" sibTransId="{AFB27123-7FBB-4C40-B53A-43913427BDD6}"/>
    <dgm:cxn modelId="{96AF7E4D-A65C-427C-98D3-AF441DBFB146}" srcId="{041BBE0C-F4E0-41B7-9F01-35CC13A856F8}" destId="{FE4D0928-F875-4C41-BF41-D760657E7B34}" srcOrd="1" destOrd="0" parTransId="{7C4BC59B-AD4D-4319-9748-EED7208A3166}" sibTransId="{3D329F28-F213-42B9-9D5B-7258F83F1A3A}"/>
    <dgm:cxn modelId="{894BFA08-1E19-45C1-BAC3-265DC21E6B0A}" srcId="{4DF56647-D3FC-4D25-8014-A42C89AB680E}" destId="{A1E3A2D6-1337-4E88-B5C1-3DB9634AF078}" srcOrd="1" destOrd="0" parTransId="{DE5CD870-4ACF-462B-BBA1-6D2E8C9DCAE9}" sibTransId="{286423CE-1EF0-41FB-BAB6-B7EB183ABC12}"/>
    <dgm:cxn modelId="{49206118-A216-4E80-B7A1-B0BAB56E2497}" type="presOf" srcId="{FE4D0928-F875-4C41-BF41-D760657E7B34}" destId="{4C854104-748B-483F-A61B-30869E87160B}" srcOrd="0" destOrd="0" presId="urn:microsoft.com/office/officeart/2005/8/layout/hierarchy6"/>
    <dgm:cxn modelId="{4B3D2336-D05D-4285-97BD-2500EAA6DE46}" type="presOf" srcId="{10B21A41-6B5A-475F-B873-BB6BEF2D5F4B}" destId="{4E383A00-6287-42D6-BB83-227BFC5FB0B9}" srcOrd="0" destOrd="0" presId="urn:microsoft.com/office/officeart/2005/8/layout/hierarchy6"/>
    <dgm:cxn modelId="{72DD6ECA-0C5F-48D5-A919-1E124AAEA7D8}" type="presOf" srcId="{0868230F-901B-40C4-98AD-16F459B76FD2}" destId="{915A2F31-AAEB-45D0-96CA-EE718218310B}" srcOrd="0" destOrd="0" presId="urn:microsoft.com/office/officeart/2005/8/layout/hierarchy6"/>
    <dgm:cxn modelId="{01EA73F7-D15F-4870-A4BB-004754060E59}" type="presParOf" srcId="{4E383A00-6287-42D6-BB83-227BFC5FB0B9}" destId="{4CEF44DA-095C-4053-832D-1712A91FBBFC}" srcOrd="0" destOrd="0" presId="urn:microsoft.com/office/officeart/2005/8/layout/hierarchy6"/>
    <dgm:cxn modelId="{814B5DBF-B698-44E6-90F9-094D4CC8FB43}" type="presParOf" srcId="{4CEF44DA-095C-4053-832D-1712A91FBBFC}" destId="{E6FDC129-E573-4527-9D0F-6306B4C2377A}" srcOrd="0" destOrd="0" presId="urn:microsoft.com/office/officeart/2005/8/layout/hierarchy6"/>
    <dgm:cxn modelId="{1B973FF1-C276-4706-BB4D-2382250B8396}" type="presParOf" srcId="{E6FDC129-E573-4527-9D0F-6306B4C2377A}" destId="{67607BC0-0470-45D8-B853-9B7503B61B14}" srcOrd="0" destOrd="0" presId="urn:microsoft.com/office/officeart/2005/8/layout/hierarchy6"/>
    <dgm:cxn modelId="{F2159CDE-1A1D-4146-8215-042B780A3CA3}" type="presParOf" srcId="{67607BC0-0470-45D8-B853-9B7503B61B14}" destId="{F3E77121-CC6A-498A-945A-0299356F9059}" srcOrd="0" destOrd="0" presId="urn:microsoft.com/office/officeart/2005/8/layout/hierarchy6"/>
    <dgm:cxn modelId="{2748A413-2F6E-48CA-96B8-DE7DFF48544F}" type="presParOf" srcId="{67607BC0-0470-45D8-B853-9B7503B61B14}" destId="{9974267C-9B4F-4F07-A33A-31FD991ABB65}" srcOrd="1" destOrd="0" presId="urn:microsoft.com/office/officeart/2005/8/layout/hierarchy6"/>
    <dgm:cxn modelId="{5BAC7F32-5B6B-463E-8F81-991B2723B73F}" type="presParOf" srcId="{9974267C-9B4F-4F07-A33A-31FD991ABB65}" destId="{712D5F4B-E3E2-4067-8EA7-8439CB262E81}" srcOrd="0" destOrd="0" presId="urn:microsoft.com/office/officeart/2005/8/layout/hierarchy6"/>
    <dgm:cxn modelId="{4E672B9D-45E9-4CE0-B453-83EE99D977E2}" type="presParOf" srcId="{9974267C-9B4F-4F07-A33A-31FD991ABB65}" destId="{95CD5DF4-9103-467F-A1D0-1DAA00A355D3}" srcOrd="1" destOrd="0" presId="urn:microsoft.com/office/officeart/2005/8/layout/hierarchy6"/>
    <dgm:cxn modelId="{52AF2D55-9478-40E9-8936-94E771DAB634}" type="presParOf" srcId="{95CD5DF4-9103-467F-A1D0-1DAA00A355D3}" destId="{A80EBCED-B213-468B-B548-4E178D2C04CA}" srcOrd="0" destOrd="0" presId="urn:microsoft.com/office/officeart/2005/8/layout/hierarchy6"/>
    <dgm:cxn modelId="{218B05AD-041F-41A5-AEF1-B3FD4D9FB246}" type="presParOf" srcId="{95CD5DF4-9103-467F-A1D0-1DAA00A355D3}" destId="{E2A92395-1DE7-461F-904A-27002CA0C932}" srcOrd="1" destOrd="0" presId="urn:microsoft.com/office/officeart/2005/8/layout/hierarchy6"/>
    <dgm:cxn modelId="{C70AA74A-F313-48BE-A10A-59C3FB018138}" type="presParOf" srcId="{E2A92395-1DE7-461F-904A-27002CA0C932}" destId="{0F79B3AC-A68B-4954-9EC2-F58843A16EC3}" srcOrd="0" destOrd="0" presId="urn:microsoft.com/office/officeart/2005/8/layout/hierarchy6"/>
    <dgm:cxn modelId="{B3F1C46A-2C95-4754-ABA2-7E97992F1731}" type="presParOf" srcId="{E2A92395-1DE7-461F-904A-27002CA0C932}" destId="{70F9308E-4A36-453A-A43A-6970312DCD5F}" srcOrd="1" destOrd="0" presId="urn:microsoft.com/office/officeart/2005/8/layout/hierarchy6"/>
    <dgm:cxn modelId="{1FAB1CC0-0CAB-4F34-9B35-A9899BFE1A74}" type="presParOf" srcId="{70F9308E-4A36-453A-A43A-6970312DCD5F}" destId="{4C68ACA4-070D-4DAD-ADD1-CA2440C2361A}" srcOrd="0" destOrd="0" presId="urn:microsoft.com/office/officeart/2005/8/layout/hierarchy6"/>
    <dgm:cxn modelId="{0CEAC737-9E37-4FEF-9320-8B28F0FDE662}" type="presParOf" srcId="{70F9308E-4A36-453A-A43A-6970312DCD5F}" destId="{0AAC81FF-2E31-4BBC-B2D3-C9EBD611EB98}" srcOrd="1" destOrd="0" presId="urn:microsoft.com/office/officeart/2005/8/layout/hierarchy6"/>
    <dgm:cxn modelId="{606FC8FC-681E-4365-8C78-082AF8E56BD9}" type="presParOf" srcId="{E2A92395-1DE7-461F-904A-27002CA0C932}" destId="{FE54B822-0773-41A6-9618-4E3A83AE1DD4}" srcOrd="2" destOrd="0" presId="urn:microsoft.com/office/officeart/2005/8/layout/hierarchy6"/>
    <dgm:cxn modelId="{0CA06216-28A3-4069-B00A-805CE22C8CB8}" type="presParOf" srcId="{E2A92395-1DE7-461F-904A-27002CA0C932}" destId="{A030F120-BA12-407A-A5B2-F2862BD026C6}" srcOrd="3" destOrd="0" presId="urn:microsoft.com/office/officeart/2005/8/layout/hierarchy6"/>
    <dgm:cxn modelId="{404E93B0-1A09-4FB7-942B-CE5743E74D77}" type="presParOf" srcId="{A030F120-BA12-407A-A5B2-F2862BD026C6}" destId="{4C854104-748B-483F-A61B-30869E87160B}" srcOrd="0" destOrd="0" presId="urn:microsoft.com/office/officeart/2005/8/layout/hierarchy6"/>
    <dgm:cxn modelId="{66D46F72-F5B3-4446-8573-2A2812CE79B0}" type="presParOf" srcId="{A030F120-BA12-407A-A5B2-F2862BD026C6}" destId="{04DB30BA-E105-47CF-84DA-742586ED7F3F}" srcOrd="1" destOrd="0" presId="urn:microsoft.com/office/officeart/2005/8/layout/hierarchy6"/>
    <dgm:cxn modelId="{D4022639-172A-403E-81B2-8AF5A8179EFF}" type="presParOf" srcId="{E2A92395-1DE7-461F-904A-27002CA0C932}" destId="{1EA4FACE-EF08-4553-9D99-E7FAF852EF1A}" srcOrd="4" destOrd="0" presId="urn:microsoft.com/office/officeart/2005/8/layout/hierarchy6"/>
    <dgm:cxn modelId="{A3F80B0A-D436-4CA2-BE12-F967CA95FE20}" type="presParOf" srcId="{E2A92395-1DE7-461F-904A-27002CA0C932}" destId="{A402BBAE-B624-4D46-83ED-EEE0024CFEA3}" srcOrd="5" destOrd="0" presId="urn:microsoft.com/office/officeart/2005/8/layout/hierarchy6"/>
    <dgm:cxn modelId="{8033CE6A-3485-4EDA-9705-314230DA4A2A}" type="presParOf" srcId="{A402BBAE-B624-4D46-83ED-EEE0024CFEA3}" destId="{D309923C-0186-4491-9A6C-4C578BDDB84F}" srcOrd="0" destOrd="0" presId="urn:microsoft.com/office/officeart/2005/8/layout/hierarchy6"/>
    <dgm:cxn modelId="{848B3481-6925-403E-B0B6-9CA32552944D}" type="presParOf" srcId="{A402BBAE-B624-4D46-83ED-EEE0024CFEA3}" destId="{6272060A-40C0-4CCC-B125-03EF5D394496}" srcOrd="1" destOrd="0" presId="urn:microsoft.com/office/officeart/2005/8/layout/hierarchy6"/>
    <dgm:cxn modelId="{6E656D51-854E-4EE6-AC6A-F11FABDE6C99}" type="presParOf" srcId="{E2A92395-1DE7-461F-904A-27002CA0C932}" destId="{6E621D63-6EAE-4AE3-B7B4-070508400D80}" srcOrd="6" destOrd="0" presId="urn:microsoft.com/office/officeart/2005/8/layout/hierarchy6"/>
    <dgm:cxn modelId="{62AD9A71-9E5F-433C-A781-D012F6341D7E}" type="presParOf" srcId="{E2A92395-1DE7-461F-904A-27002CA0C932}" destId="{A227EC5E-7348-453F-B020-6448D2215CAE}" srcOrd="7" destOrd="0" presId="urn:microsoft.com/office/officeart/2005/8/layout/hierarchy6"/>
    <dgm:cxn modelId="{13C27988-BCE6-41DA-99BF-675D4A6BEB92}" type="presParOf" srcId="{A227EC5E-7348-453F-B020-6448D2215CAE}" destId="{533353DC-CB9E-4570-82A7-757A82F44A9D}" srcOrd="0" destOrd="0" presId="urn:microsoft.com/office/officeart/2005/8/layout/hierarchy6"/>
    <dgm:cxn modelId="{9371222E-1E8C-49DF-9634-E0BC9B76FE60}" type="presParOf" srcId="{A227EC5E-7348-453F-B020-6448D2215CAE}" destId="{F8958211-C654-4AC6-8ED1-448E71334B33}" srcOrd="1" destOrd="0" presId="urn:microsoft.com/office/officeart/2005/8/layout/hierarchy6"/>
    <dgm:cxn modelId="{73F520A3-3932-4F58-A995-ACBD1590D12B}" type="presParOf" srcId="{9974267C-9B4F-4F07-A33A-31FD991ABB65}" destId="{BA5960D8-1BC6-4E4A-8AAA-0B1362F4D71F}" srcOrd="2" destOrd="0" presId="urn:microsoft.com/office/officeart/2005/8/layout/hierarchy6"/>
    <dgm:cxn modelId="{6C07F630-4945-466E-915E-00790CF95A2B}" type="presParOf" srcId="{9974267C-9B4F-4F07-A33A-31FD991ABB65}" destId="{F474ADDB-B20E-42C0-85BA-A4780E59ECF0}" srcOrd="3" destOrd="0" presId="urn:microsoft.com/office/officeart/2005/8/layout/hierarchy6"/>
    <dgm:cxn modelId="{115466DE-22D1-4657-BB19-24EED0F35661}" type="presParOf" srcId="{F474ADDB-B20E-42C0-85BA-A4780E59ECF0}" destId="{D80C5FBC-AD82-45DA-9EDF-D68F5F4AC165}" srcOrd="0" destOrd="0" presId="urn:microsoft.com/office/officeart/2005/8/layout/hierarchy6"/>
    <dgm:cxn modelId="{6BDB4C75-E169-4510-A26A-4227E6301353}" type="presParOf" srcId="{F474ADDB-B20E-42C0-85BA-A4780E59ECF0}" destId="{465AA634-3A4C-48FB-8E3F-A3519B7A1DD6}" srcOrd="1" destOrd="0" presId="urn:microsoft.com/office/officeart/2005/8/layout/hierarchy6"/>
    <dgm:cxn modelId="{36175843-B9C8-4F19-81D6-3440D35E7951}" type="presParOf" srcId="{465AA634-3A4C-48FB-8E3F-A3519B7A1DD6}" destId="{10A6759F-152E-44F7-8E33-039A4ADE78FD}" srcOrd="0" destOrd="0" presId="urn:microsoft.com/office/officeart/2005/8/layout/hierarchy6"/>
    <dgm:cxn modelId="{F602C653-7C01-4241-8B8D-2C03659CFD17}" type="presParOf" srcId="{465AA634-3A4C-48FB-8E3F-A3519B7A1DD6}" destId="{A064813D-FB4A-4D56-A4A2-D68E9D4023DB}" srcOrd="1" destOrd="0" presId="urn:microsoft.com/office/officeart/2005/8/layout/hierarchy6"/>
    <dgm:cxn modelId="{37C06770-5051-4440-9A8E-1EE64EDC4CF1}" type="presParOf" srcId="{A064813D-FB4A-4D56-A4A2-D68E9D4023DB}" destId="{C4D113A7-5CB4-4905-BD81-EB07FCC1545F}" srcOrd="0" destOrd="0" presId="urn:microsoft.com/office/officeart/2005/8/layout/hierarchy6"/>
    <dgm:cxn modelId="{43CDC144-D7E2-40CE-8CC9-47324131A58A}" type="presParOf" srcId="{A064813D-FB4A-4D56-A4A2-D68E9D4023DB}" destId="{5AF0779C-2FA5-4256-8FB9-B636F6DA1A15}" srcOrd="1" destOrd="0" presId="urn:microsoft.com/office/officeart/2005/8/layout/hierarchy6"/>
    <dgm:cxn modelId="{D1EABEBF-08AE-42DB-8934-1E9109495EF4}" type="presParOf" srcId="{465AA634-3A4C-48FB-8E3F-A3519B7A1DD6}" destId="{E40D55F0-BBB6-49FA-AF00-2712717E57A5}" srcOrd="2" destOrd="0" presId="urn:microsoft.com/office/officeart/2005/8/layout/hierarchy6"/>
    <dgm:cxn modelId="{C1408C06-5F64-4D70-8FA3-AE96E4836E03}" type="presParOf" srcId="{465AA634-3A4C-48FB-8E3F-A3519B7A1DD6}" destId="{4436A7B9-D03E-4E0A-8F6B-10B2F7696B93}" srcOrd="3" destOrd="0" presId="urn:microsoft.com/office/officeart/2005/8/layout/hierarchy6"/>
    <dgm:cxn modelId="{BD8F999A-A3D4-4AAC-A6B9-0D9196DF9645}" type="presParOf" srcId="{4436A7B9-D03E-4E0A-8F6B-10B2F7696B93}" destId="{D6FA896E-BDCE-412A-8EFA-DB74233A4D34}" srcOrd="0" destOrd="0" presId="urn:microsoft.com/office/officeart/2005/8/layout/hierarchy6"/>
    <dgm:cxn modelId="{6CA547DD-1FD9-4547-8D0D-A8870B569067}" type="presParOf" srcId="{4436A7B9-D03E-4E0A-8F6B-10B2F7696B93}" destId="{AFAF21D2-76E6-480D-9CA8-677C021809BE}" srcOrd="1" destOrd="0" presId="urn:microsoft.com/office/officeart/2005/8/layout/hierarchy6"/>
    <dgm:cxn modelId="{04E5D98B-C215-4CBB-A618-437FBD5DA4AE}" type="presParOf" srcId="{465AA634-3A4C-48FB-8E3F-A3519B7A1DD6}" destId="{193711BC-A1A8-4BA7-AF20-2643E5C52830}" srcOrd="4" destOrd="0" presId="urn:microsoft.com/office/officeart/2005/8/layout/hierarchy6"/>
    <dgm:cxn modelId="{D6BA392E-2F25-4742-8DE0-08DA828A494A}" type="presParOf" srcId="{465AA634-3A4C-48FB-8E3F-A3519B7A1DD6}" destId="{72617EED-86C7-413A-AAFB-A6F640AB296E}" srcOrd="5" destOrd="0" presId="urn:microsoft.com/office/officeart/2005/8/layout/hierarchy6"/>
    <dgm:cxn modelId="{DB8FF0E9-AD8F-4F85-AF0C-BD2A11D807AD}" type="presParOf" srcId="{72617EED-86C7-413A-AAFB-A6F640AB296E}" destId="{B6DC7CC8-D1E9-4739-B8E0-7A4FF2EB2605}" srcOrd="0" destOrd="0" presId="urn:microsoft.com/office/officeart/2005/8/layout/hierarchy6"/>
    <dgm:cxn modelId="{241D9BBB-8C3C-4F13-909E-3F01B867A6B6}" type="presParOf" srcId="{72617EED-86C7-413A-AAFB-A6F640AB296E}" destId="{2E5555DF-CDAF-4A37-B0A6-54A7F5E1D2AB}" srcOrd="1" destOrd="0" presId="urn:microsoft.com/office/officeart/2005/8/layout/hierarchy6"/>
    <dgm:cxn modelId="{041B1B2A-5CAE-42F2-810E-102B54CC60C4}" type="presParOf" srcId="{9974267C-9B4F-4F07-A33A-31FD991ABB65}" destId="{78636F7E-5302-4186-B16D-DE531D5F39EC}" srcOrd="4" destOrd="0" presId="urn:microsoft.com/office/officeart/2005/8/layout/hierarchy6"/>
    <dgm:cxn modelId="{1E95F0A4-0DEB-495F-A01F-E271A3FD029D}" type="presParOf" srcId="{9974267C-9B4F-4F07-A33A-31FD991ABB65}" destId="{9DF21323-FCB6-4C4A-8A4A-228A50356FE0}" srcOrd="5" destOrd="0" presId="urn:microsoft.com/office/officeart/2005/8/layout/hierarchy6"/>
    <dgm:cxn modelId="{E2766E77-C5AC-4AE9-951C-D92698A284CD}" type="presParOf" srcId="{9DF21323-FCB6-4C4A-8A4A-228A50356FE0}" destId="{B19D6E98-0358-4B20-82FE-C9FF18766B95}" srcOrd="0" destOrd="0" presId="urn:microsoft.com/office/officeart/2005/8/layout/hierarchy6"/>
    <dgm:cxn modelId="{D263907D-3F13-4B57-B3F7-AAD1078F4FC4}" type="presParOf" srcId="{9DF21323-FCB6-4C4A-8A4A-228A50356FE0}" destId="{B6C2C8AD-6532-491E-9776-13DAEA1C926F}" srcOrd="1" destOrd="0" presId="urn:microsoft.com/office/officeart/2005/8/layout/hierarchy6"/>
    <dgm:cxn modelId="{471FA60C-E1D4-447A-AEFA-7AADF0EED370}" type="presParOf" srcId="{B6C2C8AD-6532-491E-9776-13DAEA1C926F}" destId="{77A2A9AA-EE8D-4352-A69F-99186254FB64}" srcOrd="0" destOrd="0" presId="urn:microsoft.com/office/officeart/2005/8/layout/hierarchy6"/>
    <dgm:cxn modelId="{E30128B7-24F1-450D-8329-B85DE3EEA4F8}" type="presParOf" srcId="{B6C2C8AD-6532-491E-9776-13DAEA1C926F}" destId="{1D5E28DB-A96F-4F30-910A-420B4A6FA80E}" srcOrd="1" destOrd="0" presId="urn:microsoft.com/office/officeart/2005/8/layout/hierarchy6"/>
    <dgm:cxn modelId="{4F281987-0368-4B91-B2B9-D6EC459F2F87}" type="presParOf" srcId="{1D5E28DB-A96F-4F30-910A-420B4A6FA80E}" destId="{915A2F31-AAEB-45D0-96CA-EE718218310B}" srcOrd="0" destOrd="0" presId="urn:microsoft.com/office/officeart/2005/8/layout/hierarchy6"/>
    <dgm:cxn modelId="{D61CC17C-7EBF-4DD3-9B1E-9DF94C51CB5C}" type="presParOf" srcId="{1D5E28DB-A96F-4F30-910A-420B4A6FA80E}" destId="{E1FCD8A3-1C8B-4928-8452-A6A194262389}" srcOrd="1" destOrd="0" presId="urn:microsoft.com/office/officeart/2005/8/layout/hierarchy6"/>
    <dgm:cxn modelId="{23E72E86-390F-4102-94C6-DCABA1002A3B}" type="presParOf" srcId="{B6C2C8AD-6532-491E-9776-13DAEA1C926F}" destId="{637F24CA-7C28-430D-98B0-689EA65B2FFA}" srcOrd="2" destOrd="0" presId="urn:microsoft.com/office/officeart/2005/8/layout/hierarchy6"/>
    <dgm:cxn modelId="{D0EB68CC-91D2-41A9-8F7B-2BE6B856C95C}" type="presParOf" srcId="{B6C2C8AD-6532-491E-9776-13DAEA1C926F}" destId="{9A47667E-95B2-4A31-A274-EFEF3E99905A}" srcOrd="3" destOrd="0" presId="urn:microsoft.com/office/officeart/2005/8/layout/hierarchy6"/>
    <dgm:cxn modelId="{DC9B9AF5-EBD0-44F0-AD76-533E49241997}" type="presParOf" srcId="{9A47667E-95B2-4A31-A274-EFEF3E99905A}" destId="{5D48180D-7F27-49A1-B2F3-2F937D2124E5}" srcOrd="0" destOrd="0" presId="urn:microsoft.com/office/officeart/2005/8/layout/hierarchy6"/>
    <dgm:cxn modelId="{ECF80722-759A-42C0-91B7-C27331AE1C2B}" type="presParOf" srcId="{9A47667E-95B2-4A31-A274-EFEF3E99905A}" destId="{D452647F-2BFF-4E04-80C8-27E473F13B4A}" srcOrd="1" destOrd="0" presId="urn:microsoft.com/office/officeart/2005/8/layout/hierarchy6"/>
    <dgm:cxn modelId="{F7AE5A68-5380-4F97-A011-C208B133CB09}" type="presParOf" srcId="{9974267C-9B4F-4F07-A33A-31FD991ABB65}" destId="{630139CC-5C61-40C4-85EF-B5253FD0518D}" srcOrd="6" destOrd="0" presId="urn:microsoft.com/office/officeart/2005/8/layout/hierarchy6"/>
    <dgm:cxn modelId="{9AB65D97-8A7E-4E03-B0F3-384D601D712B}" type="presParOf" srcId="{9974267C-9B4F-4F07-A33A-31FD991ABB65}" destId="{D87A4833-5F6C-4617-9147-6AB72DAEC1B8}" srcOrd="7" destOrd="0" presId="urn:microsoft.com/office/officeart/2005/8/layout/hierarchy6"/>
    <dgm:cxn modelId="{BCBDFF73-C2C6-4FFE-9447-1A1FAC57E216}" type="presParOf" srcId="{D87A4833-5F6C-4617-9147-6AB72DAEC1B8}" destId="{8F9DB46F-563B-47F5-9DA2-1B59431E3DFA}" srcOrd="0" destOrd="0" presId="urn:microsoft.com/office/officeart/2005/8/layout/hierarchy6"/>
    <dgm:cxn modelId="{BF794FB7-D806-4E17-9C86-B9FD1F59A5E4}" type="presParOf" srcId="{D87A4833-5F6C-4617-9147-6AB72DAEC1B8}" destId="{7F53BDFD-FB6E-400D-89CA-83968BC713B6}" srcOrd="1" destOrd="0" presId="urn:microsoft.com/office/officeart/2005/8/layout/hierarchy6"/>
    <dgm:cxn modelId="{F30BB736-4C3C-4DF0-835B-3921AE1BC0A2}" type="presParOf" srcId="{7F53BDFD-FB6E-400D-89CA-83968BC713B6}" destId="{0830DCC9-46C6-44B7-B8F2-F48F2CAADBA6}" srcOrd="0" destOrd="0" presId="urn:microsoft.com/office/officeart/2005/8/layout/hierarchy6"/>
    <dgm:cxn modelId="{F0F810A6-8104-4FD6-B883-6D1093BE9D50}" type="presParOf" srcId="{7F53BDFD-FB6E-400D-89CA-83968BC713B6}" destId="{349021E0-E11A-48E9-8B5A-7631C68A02D1}" srcOrd="1" destOrd="0" presId="urn:microsoft.com/office/officeart/2005/8/layout/hierarchy6"/>
    <dgm:cxn modelId="{75B57D50-2163-421B-89EC-0D8BF583B6F1}" type="presParOf" srcId="{349021E0-E11A-48E9-8B5A-7631C68A02D1}" destId="{F27B7E9D-4FD0-4D9B-ACA5-CEE952867642}" srcOrd="0" destOrd="0" presId="urn:microsoft.com/office/officeart/2005/8/layout/hierarchy6"/>
    <dgm:cxn modelId="{E5C88428-50DB-42F6-94FC-70D5DFA6288E}" type="presParOf" srcId="{349021E0-E11A-48E9-8B5A-7631C68A02D1}" destId="{44E2A9E3-56E1-4FE9-8097-CBFBDF17FA2C}" srcOrd="1" destOrd="0" presId="urn:microsoft.com/office/officeart/2005/8/layout/hierarchy6"/>
    <dgm:cxn modelId="{07A3C2DB-ED0F-4ED3-A818-8008FCFBBCE1}" type="presParOf" srcId="{7F53BDFD-FB6E-400D-89CA-83968BC713B6}" destId="{EC1A372A-0A96-44BF-A9B4-B6540AE8BBB8}" srcOrd="2" destOrd="0" presId="urn:microsoft.com/office/officeart/2005/8/layout/hierarchy6"/>
    <dgm:cxn modelId="{0FA6FB5A-41A7-41B4-9504-6B154D2D9639}" type="presParOf" srcId="{7F53BDFD-FB6E-400D-89CA-83968BC713B6}" destId="{5A7D0158-744C-4CF6-9F16-431C5B6C433A}" srcOrd="3" destOrd="0" presId="urn:microsoft.com/office/officeart/2005/8/layout/hierarchy6"/>
    <dgm:cxn modelId="{A11FAEE3-F6E4-4E44-AD54-C4D283B11F05}" type="presParOf" srcId="{5A7D0158-744C-4CF6-9F16-431C5B6C433A}" destId="{223861C3-76D2-4888-A3A7-1C3DFF54441B}" srcOrd="0" destOrd="0" presId="urn:microsoft.com/office/officeart/2005/8/layout/hierarchy6"/>
    <dgm:cxn modelId="{7653CBA7-345A-4E08-A2A1-776147A17459}" type="presParOf" srcId="{5A7D0158-744C-4CF6-9F16-431C5B6C433A}" destId="{E00C10D6-1EE4-40C1-9D4C-C69630FB6F3A}" srcOrd="1" destOrd="0" presId="urn:microsoft.com/office/officeart/2005/8/layout/hierarchy6"/>
    <dgm:cxn modelId="{A6F42480-AA00-43B9-9402-EEF96095FB25}" type="presParOf" srcId="{7F53BDFD-FB6E-400D-89CA-83968BC713B6}" destId="{B262D738-ED56-4C2D-93CB-6E8750BFD284}" srcOrd="4" destOrd="0" presId="urn:microsoft.com/office/officeart/2005/8/layout/hierarchy6"/>
    <dgm:cxn modelId="{9C62D3E7-C2BE-4DC4-A321-CAC8E0FA7069}" type="presParOf" srcId="{7F53BDFD-FB6E-400D-89CA-83968BC713B6}" destId="{5F51E74D-3C74-4CD3-AD03-623BC67CF903}" srcOrd="5" destOrd="0" presId="urn:microsoft.com/office/officeart/2005/8/layout/hierarchy6"/>
    <dgm:cxn modelId="{CDA280FE-9F74-4CB9-B32A-7FBB1B89FCE8}" type="presParOf" srcId="{5F51E74D-3C74-4CD3-AD03-623BC67CF903}" destId="{67B6D105-30BA-4460-8022-D041830FAD18}" srcOrd="0" destOrd="0" presId="urn:microsoft.com/office/officeart/2005/8/layout/hierarchy6"/>
    <dgm:cxn modelId="{EE5A9C63-E917-4909-A245-7871F94417BA}" type="presParOf" srcId="{5F51E74D-3C74-4CD3-AD03-623BC67CF903}" destId="{AFE6BA6C-B7E1-4BBF-B74A-C60809F6CB04}" srcOrd="1" destOrd="0" presId="urn:microsoft.com/office/officeart/2005/8/layout/hierarchy6"/>
    <dgm:cxn modelId="{E2D1CF8A-B3EA-461B-B309-A7B98E3D021E}" type="presParOf" srcId="{7F53BDFD-FB6E-400D-89CA-83968BC713B6}" destId="{57465192-7787-4A0F-B5C7-E604A7AFE0F3}" srcOrd="6" destOrd="0" presId="urn:microsoft.com/office/officeart/2005/8/layout/hierarchy6"/>
    <dgm:cxn modelId="{83144A6F-FE3E-4D97-830D-9FAAB0EC4D1D}" type="presParOf" srcId="{7F53BDFD-FB6E-400D-89CA-83968BC713B6}" destId="{08885C5D-E051-4E2E-87B9-E19CF4320141}" srcOrd="7" destOrd="0" presId="urn:microsoft.com/office/officeart/2005/8/layout/hierarchy6"/>
    <dgm:cxn modelId="{4979507A-ECAB-4692-ADD6-DCA0225120A8}" type="presParOf" srcId="{08885C5D-E051-4E2E-87B9-E19CF4320141}" destId="{A23097DF-024B-4365-BEF6-32071F771674}" srcOrd="0" destOrd="0" presId="urn:microsoft.com/office/officeart/2005/8/layout/hierarchy6"/>
    <dgm:cxn modelId="{CD29FEF4-EC24-4357-9DAB-62C7846A397F}" type="presParOf" srcId="{08885C5D-E051-4E2E-87B9-E19CF4320141}" destId="{D9A1D0FE-C1CE-4B81-AFE0-A4E392AF891C}" srcOrd="1" destOrd="0" presId="urn:microsoft.com/office/officeart/2005/8/layout/hierarchy6"/>
    <dgm:cxn modelId="{F631271C-8FE8-481E-A3DD-6D76949C2F32}" type="presParOf" srcId="{7F53BDFD-FB6E-400D-89CA-83968BC713B6}" destId="{210912CD-ED04-4D2B-943C-FCB19C7C2AD6}" srcOrd="8" destOrd="0" presId="urn:microsoft.com/office/officeart/2005/8/layout/hierarchy6"/>
    <dgm:cxn modelId="{65A99162-BC98-4FB9-876D-C67666374AE6}" type="presParOf" srcId="{7F53BDFD-FB6E-400D-89CA-83968BC713B6}" destId="{081342C2-5A18-476A-A459-8D1BA0538683}" srcOrd="9" destOrd="0" presId="urn:microsoft.com/office/officeart/2005/8/layout/hierarchy6"/>
    <dgm:cxn modelId="{2A23A7C9-D1FF-4B6E-A90E-322FDCEA55D4}" type="presParOf" srcId="{081342C2-5A18-476A-A459-8D1BA0538683}" destId="{A82E17B4-4F5B-42DB-B010-CE693D8EA942}" srcOrd="0" destOrd="0" presId="urn:microsoft.com/office/officeart/2005/8/layout/hierarchy6"/>
    <dgm:cxn modelId="{B021ACC9-A39B-43DA-86FD-576593227CA2}" type="presParOf" srcId="{081342C2-5A18-476A-A459-8D1BA0538683}" destId="{43C314BE-8F34-433B-8C75-E1E69DF204E6}" srcOrd="1" destOrd="0" presId="urn:microsoft.com/office/officeart/2005/8/layout/hierarchy6"/>
    <dgm:cxn modelId="{73398819-6E61-4412-87BC-5A4CC90BD493}" type="presParOf" srcId="{7F53BDFD-FB6E-400D-89CA-83968BC713B6}" destId="{3AFC5D45-7543-47CF-B671-5B649900BB3C}" srcOrd="10" destOrd="0" presId="urn:microsoft.com/office/officeart/2005/8/layout/hierarchy6"/>
    <dgm:cxn modelId="{F1478480-E6F7-44FF-B2B2-B6501E10FF6F}" type="presParOf" srcId="{7F53BDFD-FB6E-400D-89CA-83968BC713B6}" destId="{55EE313E-37D1-4214-9A4F-E2F4FAF83F27}" srcOrd="11" destOrd="0" presId="urn:microsoft.com/office/officeart/2005/8/layout/hierarchy6"/>
    <dgm:cxn modelId="{C2CADC91-5CDF-4E6F-8C2E-588DE09BC9EC}" type="presParOf" srcId="{55EE313E-37D1-4214-9A4F-E2F4FAF83F27}" destId="{86D0984D-C1B4-4FF1-9D98-8CB4C1A02419}" srcOrd="0" destOrd="0" presId="urn:microsoft.com/office/officeart/2005/8/layout/hierarchy6"/>
    <dgm:cxn modelId="{527751FB-D044-445B-A8C3-7A6726CDAA2D}" type="presParOf" srcId="{55EE313E-37D1-4214-9A4F-E2F4FAF83F27}" destId="{12200A97-74A5-42AB-B85E-ADE77F90D226}" srcOrd="1" destOrd="0" presId="urn:microsoft.com/office/officeart/2005/8/layout/hierarchy6"/>
    <dgm:cxn modelId="{01F668F3-E266-4DCA-9E7D-A3D493CEE82E}" type="presParOf" srcId="{7F53BDFD-FB6E-400D-89CA-83968BC713B6}" destId="{A8F9FE78-5ACE-4C55-8611-6D40394FD9AC}" srcOrd="12" destOrd="0" presId="urn:microsoft.com/office/officeart/2005/8/layout/hierarchy6"/>
    <dgm:cxn modelId="{BD0F6E3F-142F-4FD1-A59E-F879BA029268}" type="presParOf" srcId="{7F53BDFD-FB6E-400D-89CA-83968BC713B6}" destId="{BBAB519E-EEFA-4D35-BEEE-B985B8E40EAF}" srcOrd="13" destOrd="0" presId="urn:microsoft.com/office/officeart/2005/8/layout/hierarchy6"/>
    <dgm:cxn modelId="{91010599-A396-4026-B153-CDEE6F4914B8}" type="presParOf" srcId="{BBAB519E-EEFA-4D35-BEEE-B985B8E40EAF}" destId="{ADE261B0-A7C1-4A3D-B80A-61166D925B1B}" srcOrd="0" destOrd="0" presId="urn:microsoft.com/office/officeart/2005/8/layout/hierarchy6"/>
    <dgm:cxn modelId="{909F1E45-800C-4616-8073-448BB61E1777}" type="presParOf" srcId="{BBAB519E-EEFA-4D35-BEEE-B985B8E40EAF}" destId="{8F6EE978-04E8-4651-97A5-3F48D938F095}" srcOrd="1" destOrd="0" presId="urn:microsoft.com/office/officeart/2005/8/layout/hierarchy6"/>
    <dgm:cxn modelId="{5B5E6137-7341-41D0-B15B-D6E17639C4BA}" type="presParOf" srcId="{4E383A00-6287-42D6-BB83-227BFC5FB0B9}" destId="{BD26AFED-EEA5-49D7-8BE0-9D84E1F5E96D}" srcOrd="1" destOrd="0" presId="urn:microsoft.com/office/officeart/2005/8/layout/hierarchy6"/>
  </dgm:cxnLst>
  <dgm:bg>
    <a:noFill/>
  </dgm:bg>
  <dgm:whole>
    <a:ln>
      <a:solidFill>
        <a:schemeClr val="bg1"/>
      </a:solid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9E24EB3B-C34C-4699-B9A9-E7026963FF34}" type="doc">
      <dgm:prSet loTypeId="urn:microsoft.com/office/officeart/2005/8/layout/hierarchy3" loCatId="relationship" qsTypeId="urn:microsoft.com/office/officeart/2005/8/quickstyle/simple1" qsCatId="simple" csTypeId="urn:microsoft.com/office/officeart/2005/8/colors/accent1_2" csCatId="accent1" phldr="1"/>
      <dgm:spPr/>
      <dgm:t>
        <a:bodyPr/>
        <a:lstStyle/>
        <a:p>
          <a:endParaRPr lang="zh-CN" altLang="en-US"/>
        </a:p>
      </dgm:t>
    </dgm:pt>
    <dgm:pt modelId="{D01A242F-1B87-4FCD-A6FE-EEBA949EC2B1}">
      <dgm:prSet phldrT="[文本]" custT="1"/>
      <dgm:spPr>
        <a:solidFill>
          <a:schemeClr val="tx2">
            <a:lumMod val="75000"/>
          </a:schemeClr>
        </a:solidFill>
      </dgm:spPr>
      <dgm:t>
        <a:bodyPr/>
        <a:lstStyle/>
        <a:p>
          <a:r>
            <a:rPr lang="zh-CN" altLang="en-US" sz="3200" dirty="0" smtClean="0">
              <a:solidFill>
                <a:srgbClr val="000000"/>
              </a:solidFill>
              <a:latin typeface="华文琥珀" pitchFamily="2" charset="-122"/>
              <a:ea typeface="华文琥珀" pitchFamily="2" charset="-122"/>
            </a:rPr>
            <a:t>建筑业</a:t>
          </a:r>
          <a:endParaRPr lang="zh-CN" altLang="en-US" sz="3200" dirty="0">
            <a:solidFill>
              <a:srgbClr val="000000"/>
            </a:solidFill>
            <a:latin typeface="华文琥珀" pitchFamily="2" charset="-122"/>
            <a:ea typeface="华文琥珀" pitchFamily="2" charset="-122"/>
          </a:endParaRPr>
        </a:p>
      </dgm:t>
    </dgm:pt>
    <dgm:pt modelId="{4234D9C4-74EB-430B-AE8B-522D0D3B89CB}" type="parTrans" cxnId="{8AB9E557-AAAA-4C38-92F4-F35657BB1D06}">
      <dgm:prSet/>
      <dgm:spPr/>
      <dgm:t>
        <a:bodyPr/>
        <a:lstStyle/>
        <a:p>
          <a:endParaRPr lang="zh-CN" altLang="en-US">
            <a:solidFill>
              <a:srgbClr val="000000"/>
            </a:solidFill>
          </a:endParaRPr>
        </a:p>
      </dgm:t>
    </dgm:pt>
    <dgm:pt modelId="{B909B66B-D0CD-459A-9A37-1E2BCDE94530}" type="sibTrans" cxnId="{8AB9E557-AAAA-4C38-92F4-F35657BB1D06}">
      <dgm:prSet/>
      <dgm:spPr/>
      <dgm:t>
        <a:bodyPr/>
        <a:lstStyle/>
        <a:p>
          <a:endParaRPr lang="zh-CN" altLang="en-US">
            <a:solidFill>
              <a:srgbClr val="000000"/>
            </a:solidFill>
          </a:endParaRPr>
        </a:p>
      </dgm:t>
    </dgm:pt>
    <dgm:pt modelId="{2CFF57A3-76F9-4FEA-A7A4-BA11FEAFC116}">
      <dgm:prSet phldrT="[文本]" custT="1"/>
      <dgm:spPr/>
      <dgm:t>
        <a:bodyPr/>
        <a:lstStyle/>
        <a:p>
          <a:r>
            <a:rPr lang="zh-CN" altLang="en-US" sz="2800" b="1" dirty="0" smtClean="0">
              <a:solidFill>
                <a:srgbClr val="000000"/>
              </a:solidFill>
            </a:rPr>
            <a:t>建筑</a:t>
          </a:r>
          <a:endParaRPr lang="zh-CN" altLang="en-US" sz="2800" b="1" dirty="0">
            <a:solidFill>
              <a:srgbClr val="000000"/>
            </a:solidFill>
          </a:endParaRPr>
        </a:p>
      </dgm:t>
    </dgm:pt>
    <dgm:pt modelId="{E25FA1CF-B181-4F8C-B74B-5CDCCB3D4BCC}" type="parTrans" cxnId="{CF8D955C-A470-4CC0-9123-C81BE1579B2E}">
      <dgm:prSet/>
      <dgm:spPr/>
      <dgm:t>
        <a:bodyPr/>
        <a:lstStyle/>
        <a:p>
          <a:endParaRPr lang="zh-CN" altLang="en-US">
            <a:solidFill>
              <a:srgbClr val="000000"/>
            </a:solidFill>
          </a:endParaRPr>
        </a:p>
      </dgm:t>
    </dgm:pt>
    <dgm:pt modelId="{825DC001-3BEA-4B27-8F50-80D06410F81F}" type="sibTrans" cxnId="{CF8D955C-A470-4CC0-9123-C81BE1579B2E}">
      <dgm:prSet/>
      <dgm:spPr/>
      <dgm:t>
        <a:bodyPr/>
        <a:lstStyle/>
        <a:p>
          <a:endParaRPr lang="zh-CN" altLang="en-US">
            <a:solidFill>
              <a:srgbClr val="000000"/>
            </a:solidFill>
          </a:endParaRPr>
        </a:p>
      </dgm:t>
    </dgm:pt>
    <dgm:pt modelId="{3C471438-5249-4FAA-A4F4-3A9F8061B5CB}">
      <dgm:prSet phldrT="[文本]" custT="1"/>
      <dgm:spPr/>
      <dgm:t>
        <a:bodyPr/>
        <a:lstStyle/>
        <a:p>
          <a:r>
            <a:rPr lang="zh-CN" altLang="en-US" sz="2800" b="1" dirty="0" smtClean="0">
              <a:solidFill>
                <a:srgbClr val="000000"/>
              </a:solidFill>
            </a:rPr>
            <a:t>安装</a:t>
          </a:r>
        </a:p>
      </dgm:t>
    </dgm:pt>
    <dgm:pt modelId="{F8C467B2-3B9A-42AC-A625-F664136FFC1A}" type="parTrans" cxnId="{75338A58-8A4B-4082-BE24-59B75CC0EEBB}">
      <dgm:prSet/>
      <dgm:spPr/>
      <dgm:t>
        <a:bodyPr/>
        <a:lstStyle/>
        <a:p>
          <a:endParaRPr lang="zh-CN" altLang="en-US">
            <a:solidFill>
              <a:srgbClr val="000000"/>
            </a:solidFill>
          </a:endParaRPr>
        </a:p>
      </dgm:t>
    </dgm:pt>
    <dgm:pt modelId="{3528EF4C-8922-435E-9D13-AC99547D5601}" type="sibTrans" cxnId="{75338A58-8A4B-4082-BE24-59B75CC0EEBB}">
      <dgm:prSet/>
      <dgm:spPr/>
      <dgm:t>
        <a:bodyPr/>
        <a:lstStyle/>
        <a:p>
          <a:endParaRPr lang="zh-CN" altLang="en-US">
            <a:solidFill>
              <a:srgbClr val="000000"/>
            </a:solidFill>
          </a:endParaRPr>
        </a:p>
      </dgm:t>
    </dgm:pt>
    <dgm:pt modelId="{DEB5C25B-F7AC-49DA-9D41-A72EFCD3C435}">
      <dgm:prSet phldrT="[文本]" custT="1"/>
      <dgm:spPr>
        <a:solidFill>
          <a:schemeClr val="tx2">
            <a:lumMod val="75000"/>
          </a:schemeClr>
        </a:solidFill>
      </dgm:spPr>
      <dgm:t>
        <a:bodyPr/>
        <a:lstStyle/>
        <a:p>
          <a:pPr>
            <a:spcAft>
              <a:spcPts val="0"/>
            </a:spcAft>
          </a:pPr>
          <a:r>
            <a:rPr lang="zh-CN" altLang="en-US" sz="3200" dirty="0" smtClean="0">
              <a:solidFill>
                <a:srgbClr val="000000"/>
              </a:solidFill>
              <a:latin typeface="华文琥珀" pitchFamily="2" charset="-122"/>
              <a:ea typeface="华文琥珀" pitchFamily="2" charset="-122"/>
            </a:rPr>
            <a:t>销售</a:t>
          </a:r>
          <a:endParaRPr lang="en-US" altLang="zh-CN" sz="3200" dirty="0" smtClean="0">
            <a:solidFill>
              <a:srgbClr val="000000"/>
            </a:solidFill>
            <a:latin typeface="华文琥珀" pitchFamily="2" charset="-122"/>
            <a:ea typeface="华文琥珀" pitchFamily="2" charset="-122"/>
          </a:endParaRPr>
        </a:p>
        <a:p>
          <a:pPr>
            <a:spcAft>
              <a:spcPts val="0"/>
            </a:spcAft>
          </a:pPr>
          <a:r>
            <a:rPr lang="zh-CN" altLang="en-US" sz="3200" dirty="0" smtClean="0">
              <a:solidFill>
                <a:srgbClr val="000000"/>
              </a:solidFill>
              <a:latin typeface="华文琥珀" pitchFamily="2" charset="-122"/>
              <a:ea typeface="华文琥珀" pitchFamily="2" charset="-122"/>
            </a:rPr>
            <a:t>不动产</a:t>
          </a:r>
        </a:p>
      </dgm:t>
    </dgm:pt>
    <dgm:pt modelId="{86CC5AF6-F010-4481-B9EF-C968F2141689}" type="parTrans" cxnId="{532D7308-25C4-4205-8052-D076CA913E17}">
      <dgm:prSet/>
      <dgm:spPr/>
      <dgm:t>
        <a:bodyPr/>
        <a:lstStyle/>
        <a:p>
          <a:endParaRPr lang="zh-CN" altLang="en-US">
            <a:solidFill>
              <a:srgbClr val="000000"/>
            </a:solidFill>
          </a:endParaRPr>
        </a:p>
      </dgm:t>
    </dgm:pt>
    <dgm:pt modelId="{86F490C8-4F3A-493B-A943-82B04A0C97D4}" type="sibTrans" cxnId="{532D7308-25C4-4205-8052-D076CA913E17}">
      <dgm:prSet/>
      <dgm:spPr/>
      <dgm:t>
        <a:bodyPr/>
        <a:lstStyle/>
        <a:p>
          <a:endParaRPr lang="zh-CN" altLang="en-US">
            <a:solidFill>
              <a:srgbClr val="000000"/>
            </a:solidFill>
          </a:endParaRPr>
        </a:p>
      </dgm:t>
    </dgm:pt>
    <dgm:pt modelId="{9C4193A8-2FA3-4B5A-8E0A-464654C4F16C}">
      <dgm:prSet phldrT="[文本]"/>
      <dgm:spPr/>
      <dgm:t>
        <a:bodyPr/>
        <a:lstStyle/>
        <a:p>
          <a:r>
            <a:rPr lang="zh-CN" b="1" dirty="0" smtClean="0">
              <a:solidFill>
                <a:srgbClr val="000000"/>
              </a:solidFill>
            </a:rPr>
            <a:t>销售其他土地附着物</a:t>
          </a:r>
          <a:endParaRPr lang="zh-CN" altLang="en-US" b="1" dirty="0">
            <a:solidFill>
              <a:srgbClr val="000000"/>
            </a:solidFill>
          </a:endParaRPr>
        </a:p>
      </dgm:t>
    </dgm:pt>
    <dgm:pt modelId="{B4C6DE54-FB54-4887-A5F5-B1C06F0A1236}" type="parTrans" cxnId="{D83CAFB8-1EE4-4F92-9621-BF4D5674D78C}">
      <dgm:prSet/>
      <dgm:spPr/>
      <dgm:t>
        <a:bodyPr/>
        <a:lstStyle/>
        <a:p>
          <a:endParaRPr lang="zh-CN" altLang="en-US">
            <a:solidFill>
              <a:srgbClr val="000000"/>
            </a:solidFill>
          </a:endParaRPr>
        </a:p>
      </dgm:t>
    </dgm:pt>
    <dgm:pt modelId="{9AD3578B-3CAB-4906-AF34-164E4950501B}" type="sibTrans" cxnId="{D83CAFB8-1EE4-4F92-9621-BF4D5674D78C}">
      <dgm:prSet/>
      <dgm:spPr/>
      <dgm:t>
        <a:bodyPr/>
        <a:lstStyle/>
        <a:p>
          <a:endParaRPr lang="zh-CN" altLang="en-US">
            <a:solidFill>
              <a:srgbClr val="000000"/>
            </a:solidFill>
          </a:endParaRPr>
        </a:p>
      </dgm:t>
    </dgm:pt>
    <dgm:pt modelId="{A9C96117-95DD-4EC4-BC68-5ED2481864C9}">
      <dgm:prSet custT="1"/>
      <dgm:spPr/>
      <dgm:t>
        <a:bodyPr/>
        <a:lstStyle/>
        <a:p>
          <a:r>
            <a:rPr lang="zh-CN" altLang="en-US" sz="2800" b="1" dirty="0" smtClean="0">
              <a:solidFill>
                <a:srgbClr val="000000"/>
              </a:solidFill>
            </a:rPr>
            <a:t>金融</a:t>
          </a:r>
        </a:p>
      </dgm:t>
    </dgm:pt>
    <dgm:pt modelId="{A8020551-ECD6-4D27-B1A3-394577D2D289}" type="parTrans" cxnId="{EADF2C8A-602E-4C2B-980B-1F56B6E160A8}">
      <dgm:prSet/>
      <dgm:spPr/>
      <dgm:t>
        <a:bodyPr/>
        <a:lstStyle/>
        <a:p>
          <a:endParaRPr lang="zh-CN" altLang="en-US">
            <a:solidFill>
              <a:srgbClr val="000000"/>
            </a:solidFill>
          </a:endParaRPr>
        </a:p>
      </dgm:t>
    </dgm:pt>
    <dgm:pt modelId="{C30BFCE8-1F25-42CB-B050-B60DA71AAC2C}" type="sibTrans" cxnId="{EADF2C8A-602E-4C2B-980B-1F56B6E160A8}">
      <dgm:prSet/>
      <dgm:spPr/>
      <dgm:t>
        <a:bodyPr/>
        <a:lstStyle/>
        <a:p>
          <a:endParaRPr lang="zh-CN" altLang="en-US">
            <a:solidFill>
              <a:srgbClr val="000000"/>
            </a:solidFill>
          </a:endParaRPr>
        </a:p>
      </dgm:t>
    </dgm:pt>
    <dgm:pt modelId="{C4368663-97D5-4E6E-B195-12D69DA09C74}">
      <dgm:prSet custT="1"/>
      <dgm:spPr>
        <a:solidFill>
          <a:schemeClr val="tx2">
            <a:lumMod val="75000"/>
          </a:schemeClr>
        </a:solidFill>
      </dgm:spPr>
      <dgm:t>
        <a:bodyPr/>
        <a:lstStyle/>
        <a:p>
          <a:pPr>
            <a:spcAft>
              <a:spcPts val="0"/>
            </a:spcAft>
          </a:pPr>
          <a:r>
            <a:rPr lang="zh-CN" altLang="en-US" sz="3200" dirty="0" smtClean="0">
              <a:solidFill>
                <a:srgbClr val="000000"/>
              </a:solidFill>
              <a:latin typeface="华文琥珀" pitchFamily="2" charset="-122"/>
              <a:ea typeface="华文琥珀" pitchFamily="2" charset="-122"/>
            </a:rPr>
            <a:t>金融</a:t>
          </a:r>
          <a:endParaRPr lang="en-US" altLang="zh-CN" sz="3200" dirty="0" smtClean="0">
            <a:solidFill>
              <a:srgbClr val="000000"/>
            </a:solidFill>
            <a:latin typeface="华文琥珀" pitchFamily="2" charset="-122"/>
            <a:ea typeface="华文琥珀" pitchFamily="2" charset="-122"/>
          </a:endParaRPr>
        </a:p>
        <a:p>
          <a:pPr>
            <a:spcAft>
              <a:spcPts val="0"/>
            </a:spcAft>
          </a:pPr>
          <a:r>
            <a:rPr lang="zh-CN" altLang="en-US" sz="3200" dirty="0" smtClean="0">
              <a:solidFill>
                <a:srgbClr val="000000"/>
              </a:solidFill>
              <a:latin typeface="华文琥珀" pitchFamily="2" charset="-122"/>
              <a:ea typeface="华文琥珀" pitchFamily="2" charset="-122"/>
            </a:rPr>
            <a:t>保险业</a:t>
          </a:r>
        </a:p>
      </dgm:t>
    </dgm:pt>
    <dgm:pt modelId="{CE174364-92A7-4E7D-ACBF-EE8E9E7E9AE8}" type="parTrans" cxnId="{3FFC81BA-11E3-4DEB-8182-E1195098EA97}">
      <dgm:prSet/>
      <dgm:spPr/>
      <dgm:t>
        <a:bodyPr/>
        <a:lstStyle/>
        <a:p>
          <a:endParaRPr lang="zh-CN" altLang="en-US">
            <a:solidFill>
              <a:srgbClr val="000000"/>
            </a:solidFill>
          </a:endParaRPr>
        </a:p>
      </dgm:t>
    </dgm:pt>
    <dgm:pt modelId="{E25B0C7F-B933-4488-A932-5AAAF71C28E1}" type="sibTrans" cxnId="{3FFC81BA-11E3-4DEB-8182-E1195098EA97}">
      <dgm:prSet/>
      <dgm:spPr/>
      <dgm:t>
        <a:bodyPr/>
        <a:lstStyle/>
        <a:p>
          <a:endParaRPr lang="zh-CN" altLang="en-US">
            <a:solidFill>
              <a:srgbClr val="000000"/>
            </a:solidFill>
          </a:endParaRPr>
        </a:p>
      </dgm:t>
    </dgm:pt>
    <dgm:pt modelId="{147477EE-A7D7-46F2-B68C-FB762BB4E327}">
      <dgm:prSet custT="1"/>
      <dgm:spPr/>
      <dgm:t>
        <a:bodyPr/>
        <a:lstStyle/>
        <a:p>
          <a:r>
            <a:rPr lang="zh-CN" altLang="en-US" sz="2800" b="1" dirty="0" smtClean="0">
              <a:solidFill>
                <a:srgbClr val="000000"/>
              </a:solidFill>
            </a:rPr>
            <a:t>保险</a:t>
          </a:r>
        </a:p>
      </dgm:t>
    </dgm:pt>
    <dgm:pt modelId="{B936EDAC-6804-4FA0-8D2E-00D799EAE4F5}" type="parTrans" cxnId="{E8B8752E-8012-48E3-B7AE-FC7E4FD9363F}">
      <dgm:prSet/>
      <dgm:spPr/>
      <dgm:t>
        <a:bodyPr/>
        <a:lstStyle/>
        <a:p>
          <a:endParaRPr lang="zh-CN" altLang="en-US">
            <a:solidFill>
              <a:srgbClr val="000000"/>
            </a:solidFill>
          </a:endParaRPr>
        </a:p>
      </dgm:t>
    </dgm:pt>
    <dgm:pt modelId="{4B93AAFB-80A1-4BCF-9FDE-11FEDAB7C5DA}" type="sibTrans" cxnId="{E8B8752E-8012-48E3-B7AE-FC7E4FD9363F}">
      <dgm:prSet/>
      <dgm:spPr/>
      <dgm:t>
        <a:bodyPr/>
        <a:lstStyle/>
        <a:p>
          <a:endParaRPr lang="zh-CN" altLang="en-US">
            <a:solidFill>
              <a:srgbClr val="000000"/>
            </a:solidFill>
          </a:endParaRPr>
        </a:p>
      </dgm:t>
    </dgm:pt>
    <dgm:pt modelId="{574A1B5A-9CCD-4BB0-8A20-712B0DD0E1CB}">
      <dgm:prSet custT="1"/>
      <dgm:spPr>
        <a:solidFill>
          <a:schemeClr val="tx2">
            <a:lumMod val="75000"/>
          </a:schemeClr>
        </a:solidFill>
      </dgm:spPr>
      <dgm:t>
        <a:bodyPr/>
        <a:lstStyle/>
        <a:p>
          <a:r>
            <a:rPr lang="zh-CN" altLang="en-US" sz="3200" dirty="0" smtClean="0">
              <a:solidFill>
                <a:srgbClr val="000000"/>
              </a:solidFill>
              <a:latin typeface="华文琥珀" pitchFamily="2" charset="-122"/>
              <a:ea typeface="华文琥珀" pitchFamily="2" charset="-122"/>
            </a:rPr>
            <a:t>服务业</a:t>
          </a:r>
        </a:p>
      </dgm:t>
    </dgm:pt>
    <dgm:pt modelId="{0A272434-C991-4D38-8120-196F5A13BDED}" type="parTrans" cxnId="{43C38DBC-D949-4234-A7D3-2E6BA51C5E64}">
      <dgm:prSet/>
      <dgm:spPr/>
      <dgm:t>
        <a:bodyPr/>
        <a:lstStyle/>
        <a:p>
          <a:endParaRPr lang="zh-CN" altLang="en-US">
            <a:solidFill>
              <a:srgbClr val="000000"/>
            </a:solidFill>
          </a:endParaRPr>
        </a:p>
      </dgm:t>
    </dgm:pt>
    <dgm:pt modelId="{884EFE9A-329B-4264-86BD-436A204305A6}" type="sibTrans" cxnId="{43C38DBC-D949-4234-A7D3-2E6BA51C5E64}">
      <dgm:prSet/>
      <dgm:spPr/>
      <dgm:t>
        <a:bodyPr/>
        <a:lstStyle/>
        <a:p>
          <a:endParaRPr lang="zh-CN" altLang="en-US">
            <a:solidFill>
              <a:srgbClr val="000000"/>
            </a:solidFill>
          </a:endParaRPr>
        </a:p>
      </dgm:t>
    </dgm:pt>
    <dgm:pt modelId="{8F150238-8F3C-4C8A-BF7E-66B016234F2B}">
      <dgm:prSet custT="1"/>
      <dgm:spPr/>
      <dgm:t>
        <a:bodyPr/>
        <a:lstStyle/>
        <a:p>
          <a:r>
            <a:rPr lang="zh-CN" altLang="en-US" sz="2800" b="1" dirty="0" smtClean="0">
              <a:solidFill>
                <a:srgbClr val="000000"/>
              </a:solidFill>
            </a:rPr>
            <a:t>饮食</a:t>
          </a:r>
        </a:p>
      </dgm:t>
    </dgm:pt>
    <dgm:pt modelId="{1ABF7484-2853-4459-9826-FE5576A3971D}" type="parTrans" cxnId="{E0E88E6F-78C3-4C42-9283-6A18CE018524}">
      <dgm:prSet/>
      <dgm:spPr/>
      <dgm:t>
        <a:bodyPr/>
        <a:lstStyle/>
        <a:p>
          <a:endParaRPr lang="zh-CN" altLang="en-US">
            <a:solidFill>
              <a:srgbClr val="000000"/>
            </a:solidFill>
          </a:endParaRPr>
        </a:p>
      </dgm:t>
    </dgm:pt>
    <dgm:pt modelId="{2E9FC210-CAE4-43E6-8CC2-C86F3658F5AD}" type="sibTrans" cxnId="{E0E88E6F-78C3-4C42-9283-6A18CE018524}">
      <dgm:prSet/>
      <dgm:spPr/>
      <dgm:t>
        <a:bodyPr/>
        <a:lstStyle/>
        <a:p>
          <a:endParaRPr lang="zh-CN" altLang="en-US">
            <a:solidFill>
              <a:srgbClr val="000000"/>
            </a:solidFill>
          </a:endParaRPr>
        </a:p>
      </dgm:t>
    </dgm:pt>
    <dgm:pt modelId="{3A53F661-E74F-4AE9-B9BC-787BAAE6BC4F}">
      <dgm:prSet custT="1"/>
      <dgm:spPr/>
      <dgm:t>
        <a:bodyPr/>
        <a:lstStyle/>
        <a:p>
          <a:r>
            <a:rPr lang="zh-CN" altLang="en-US" sz="2800" b="1" dirty="0" smtClean="0">
              <a:solidFill>
                <a:srgbClr val="000000"/>
              </a:solidFill>
            </a:rPr>
            <a:t>旅游</a:t>
          </a:r>
        </a:p>
      </dgm:t>
    </dgm:pt>
    <dgm:pt modelId="{5C3B8A5A-6F31-47DA-AB38-78E2D9BD7F86}" type="parTrans" cxnId="{61F31189-39DB-4339-A44E-93346F7FF170}">
      <dgm:prSet/>
      <dgm:spPr/>
      <dgm:t>
        <a:bodyPr/>
        <a:lstStyle/>
        <a:p>
          <a:endParaRPr lang="zh-CN" altLang="en-US">
            <a:solidFill>
              <a:srgbClr val="000000"/>
            </a:solidFill>
          </a:endParaRPr>
        </a:p>
      </dgm:t>
    </dgm:pt>
    <dgm:pt modelId="{5FF877AE-76DA-49E3-8DA6-6DFFACA95F10}" type="sibTrans" cxnId="{61F31189-39DB-4339-A44E-93346F7FF170}">
      <dgm:prSet/>
      <dgm:spPr/>
      <dgm:t>
        <a:bodyPr/>
        <a:lstStyle/>
        <a:p>
          <a:endParaRPr lang="zh-CN" altLang="en-US">
            <a:solidFill>
              <a:srgbClr val="000000"/>
            </a:solidFill>
          </a:endParaRPr>
        </a:p>
      </dgm:t>
    </dgm:pt>
    <dgm:pt modelId="{48557FDF-550A-4A0B-9479-8E5018B22903}">
      <dgm:prSet/>
      <dgm:spPr/>
      <dgm:t>
        <a:bodyPr/>
        <a:lstStyle/>
        <a:p>
          <a:r>
            <a:rPr lang="en-US" altLang="zh-CN" b="1" dirty="0" smtClean="0">
              <a:solidFill>
                <a:srgbClr val="000000"/>
              </a:solidFill>
            </a:rPr>
            <a:t>……</a:t>
          </a:r>
          <a:endParaRPr lang="zh-CN" altLang="en-US" b="1" dirty="0">
            <a:solidFill>
              <a:srgbClr val="000000"/>
            </a:solidFill>
          </a:endParaRPr>
        </a:p>
      </dgm:t>
    </dgm:pt>
    <dgm:pt modelId="{9D118757-99DF-4AFC-8DD7-7A9F94543D00}" type="parTrans" cxnId="{96253EAD-3256-4AC7-B113-6DB2B5F80CA8}">
      <dgm:prSet/>
      <dgm:spPr/>
      <dgm:t>
        <a:bodyPr/>
        <a:lstStyle/>
        <a:p>
          <a:endParaRPr lang="zh-CN" altLang="en-US">
            <a:solidFill>
              <a:srgbClr val="000000"/>
            </a:solidFill>
          </a:endParaRPr>
        </a:p>
      </dgm:t>
    </dgm:pt>
    <dgm:pt modelId="{8244FC5A-D6F4-434B-A9CA-753D4DDA2C2E}" type="sibTrans" cxnId="{96253EAD-3256-4AC7-B113-6DB2B5F80CA8}">
      <dgm:prSet/>
      <dgm:spPr/>
      <dgm:t>
        <a:bodyPr/>
        <a:lstStyle/>
        <a:p>
          <a:endParaRPr lang="zh-CN" altLang="en-US">
            <a:solidFill>
              <a:srgbClr val="000000"/>
            </a:solidFill>
          </a:endParaRPr>
        </a:p>
      </dgm:t>
    </dgm:pt>
    <dgm:pt modelId="{00D0559B-4D0D-417D-A0DA-DD60D0332D6A}">
      <dgm:prSet/>
      <dgm:spPr/>
      <dgm:t>
        <a:bodyPr/>
        <a:lstStyle/>
        <a:p>
          <a:r>
            <a:rPr lang="en-US" altLang="zh-CN" b="1" dirty="0" smtClean="0">
              <a:solidFill>
                <a:srgbClr val="000000"/>
              </a:solidFill>
            </a:rPr>
            <a:t>……</a:t>
          </a:r>
          <a:endParaRPr lang="zh-CN" altLang="en-US" b="1" dirty="0">
            <a:solidFill>
              <a:srgbClr val="000000"/>
            </a:solidFill>
          </a:endParaRPr>
        </a:p>
      </dgm:t>
    </dgm:pt>
    <dgm:pt modelId="{4DC1A263-6A77-4EF1-95CB-BD1A43F3ABCF}" type="parTrans" cxnId="{36A05BF8-AAF1-488B-9819-D8B294D1AF5D}">
      <dgm:prSet/>
      <dgm:spPr/>
      <dgm:t>
        <a:bodyPr/>
        <a:lstStyle/>
        <a:p>
          <a:endParaRPr lang="zh-CN" altLang="en-US">
            <a:solidFill>
              <a:srgbClr val="000000"/>
            </a:solidFill>
          </a:endParaRPr>
        </a:p>
      </dgm:t>
    </dgm:pt>
    <dgm:pt modelId="{390FBFEB-4DFC-4B8E-90B2-57B5F5003FEB}" type="sibTrans" cxnId="{36A05BF8-AAF1-488B-9819-D8B294D1AF5D}">
      <dgm:prSet/>
      <dgm:spPr/>
      <dgm:t>
        <a:bodyPr/>
        <a:lstStyle/>
        <a:p>
          <a:endParaRPr lang="zh-CN" altLang="en-US">
            <a:solidFill>
              <a:srgbClr val="000000"/>
            </a:solidFill>
          </a:endParaRPr>
        </a:p>
      </dgm:t>
    </dgm:pt>
    <dgm:pt modelId="{C18A8D5A-0A08-410F-921C-C1FC986087CC}">
      <dgm:prSet/>
      <dgm:spPr/>
      <dgm:t>
        <a:bodyPr/>
        <a:lstStyle/>
        <a:p>
          <a:r>
            <a:rPr lang="zh-CN" b="1" dirty="0" smtClean="0">
              <a:solidFill>
                <a:srgbClr val="000000"/>
              </a:solidFill>
            </a:rPr>
            <a:t>销售建筑物或构筑物</a:t>
          </a:r>
          <a:endParaRPr lang="zh-CN" altLang="en-US" b="1" dirty="0">
            <a:solidFill>
              <a:srgbClr val="000000"/>
            </a:solidFill>
          </a:endParaRPr>
        </a:p>
      </dgm:t>
    </dgm:pt>
    <dgm:pt modelId="{F00F0D55-69D3-4200-A3FF-A66B1581F83D}" type="parTrans" cxnId="{00672017-5A8D-4DD2-8F6C-BCF08615F31F}">
      <dgm:prSet/>
      <dgm:spPr/>
      <dgm:t>
        <a:bodyPr/>
        <a:lstStyle/>
        <a:p>
          <a:endParaRPr lang="zh-CN" altLang="en-US">
            <a:solidFill>
              <a:srgbClr val="000000"/>
            </a:solidFill>
          </a:endParaRPr>
        </a:p>
      </dgm:t>
    </dgm:pt>
    <dgm:pt modelId="{9CD5B42F-F8E0-4548-9641-0978959E41DF}" type="sibTrans" cxnId="{00672017-5A8D-4DD2-8F6C-BCF08615F31F}">
      <dgm:prSet/>
      <dgm:spPr/>
      <dgm:t>
        <a:bodyPr/>
        <a:lstStyle/>
        <a:p>
          <a:endParaRPr lang="zh-CN" altLang="en-US">
            <a:solidFill>
              <a:srgbClr val="000000"/>
            </a:solidFill>
          </a:endParaRPr>
        </a:p>
      </dgm:t>
    </dgm:pt>
    <dgm:pt modelId="{63173348-7D18-47CD-92EA-0C995073AC49}" type="pres">
      <dgm:prSet presAssocID="{9E24EB3B-C34C-4699-B9A9-E7026963FF34}" presName="diagram" presStyleCnt="0">
        <dgm:presLayoutVars>
          <dgm:chPref val="1"/>
          <dgm:dir/>
          <dgm:animOne val="branch"/>
          <dgm:animLvl val="lvl"/>
          <dgm:resizeHandles/>
        </dgm:presLayoutVars>
      </dgm:prSet>
      <dgm:spPr/>
      <dgm:t>
        <a:bodyPr/>
        <a:lstStyle/>
        <a:p>
          <a:endParaRPr lang="zh-CN" altLang="en-US"/>
        </a:p>
      </dgm:t>
    </dgm:pt>
    <dgm:pt modelId="{B88AAD57-27AC-4A55-AB15-FE9373B66F61}" type="pres">
      <dgm:prSet presAssocID="{D01A242F-1B87-4FCD-A6FE-EEBA949EC2B1}" presName="root" presStyleCnt="0"/>
      <dgm:spPr/>
    </dgm:pt>
    <dgm:pt modelId="{B71C00B2-97A1-45AC-BFE2-56E41DC945D2}" type="pres">
      <dgm:prSet presAssocID="{D01A242F-1B87-4FCD-A6FE-EEBA949EC2B1}" presName="rootComposite" presStyleCnt="0"/>
      <dgm:spPr/>
    </dgm:pt>
    <dgm:pt modelId="{62F39CC1-35DA-4DE7-9A59-7067DC195F0A}" type="pres">
      <dgm:prSet presAssocID="{D01A242F-1B87-4FCD-A6FE-EEBA949EC2B1}" presName="rootText" presStyleLbl="node1" presStyleIdx="0" presStyleCnt="4" custScaleY="130989" custLinFactNeighborY="-55254"/>
      <dgm:spPr/>
      <dgm:t>
        <a:bodyPr/>
        <a:lstStyle/>
        <a:p>
          <a:endParaRPr lang="zh-CN" altLang="en-US"/>
        </a:p>
      </dgm:t>
    </dgm:pt>
    <dgm:pt modelId="{CEE6DB22-DB9E-4522-9D51-B74963E3F07B}" type="pres">
      <dgm:prSet presAssocID="{D01A242F-1B87-4FCD-A6FE-EEBA949EC2B1}" presName="rootConnector" presStyleLbl="node1" presStyleIdx="0" presStyleCnt="4"/>
      <dgm:spPr/>
      <dgm:t>
        <a:bodyPr/>
        <a:lstStyle/>
        <a:p>
          <a:endParaRPr lang="zh-CN" altLang="en-US"/>
        </a:p>
      </dgm:t>
    </dgm:pt>
    <dgm:pt modelId="{DBE82D7A-51BC-4992-B48C-B3A75ADB1A7D}" type="pres">
      <dgm:prSet presAssocID="{D01A242F-1B87-4FCD-A6FE-EEBA949EC2B1}" presName="childShape" presStyleCnt="0"/>
      <dgm:spPr/>
    </dgm:pt>
    <dgm:pt modelId="{4C39ADCE-4F4E-4FC5-B66B-6F3AB81FB22E}" type="pres">
      <dgm:prSet presAssocID="{E25FA1CF-B181-4F8C-B74B-5CDCCB3D4BCC}" presName="Name13" presStyleLbl="parChTrans1D2" presStyleIdx="0" presStyleCnt="10"/>
      <dgm:spPr/>
      <dgm:t>
        <a:bodyPr/>
        <a:lstStyle/>
        <a:p>
          <a:endParaRPr lang="zh-CN" altLang="en-US"/>
        </a:p>
      </dgm:t>
    </dgm:pt>
    <dgm:pt modelId="{D746E9D0-6F61-448C-ADCB-097E28B0ACD3}" type="pres">
      <dgm:prSet presAssocID="{2CFF57A3-76F9-4FEA-A7A4-BA11FEAFC116}" presName="childText" presStyleLbl="bgAcc1" presStyleIdx="0" presStyleCnt="10" custLinFactNeighborX="671" custLinFactNeighborY="-1255">
        <dgm:presLayoutVars>
          <dgm:bulletEnabled val="1"/>
        </dgm:presLayoutVars>
      </dgm:prSet>
      <dgm:spPr/>
      <dgm:t>
        <a:bodyPr/>
        <a:lstStyle/>
        <a:p>
          <a:endParaRPr lang="zh-CN" altLang="en-US"/>
        </a:p>
      </dgm:t>
    </dgm:pt>
    <dgm:pt modelId="{1BDFEB82-2394-4EC3-9377-0325B2730243}" type="pres">
      <dgm:prSet presAssocID="{F8C467B2-3B9A-42AC-A625-F664136FFC1A}" presName="Name13" presStyleLbl="parChTrans1D2" presStyleIdx="1" presStyleCnt="10"/>
      <dgm:spPr/>
      <dgm:t>
        <a:bodyPr/>
        <a:lstStyle/>
        <a:p>
          <a:endParaRPr lang="zh-CN" altLang="en-US"/>
        </a:p>
      </dgm:t>
    </dgm:pt>
    <dgm:pt modelId="{69CDD33E-F160-48BE-B361-5E9426035F0E}" type="pres">
      <dgm:prSet presAssocID="{3C471438-5249-4FAA-A4F4-3A9F8061B5CB}" presName="childText" presStyleLbl="bgAcc1" presStyleIdx="1" presStyleCnt="10">
        <dgm:presLayoutVars>
          <dgm:bulletEnabled val="1"/>
        </dgm:presLayoutVars>
      </dgm:prSet>
      <dgm:spPr/>
      <dgm:t>
        <a:bodyPr/>
        <a:lstStyle/>
        <a:p>
          <a:endParaRPr lang="zh-CN" altLang="en-US"/>
        </a:p>
      </dgm:t>
    </dgm:pt>
    <dgm:pt modelId="{ABACE8FD-5C17-4A09-8245-B3F09D093332}" type="pres">
      <dgm:prSet presAssocID="{9D118757-99DF-4AFC-8DD7-7A9F94543D00}" presName="Name13" presStyleLbl="parChTrans1D2" presStyleIdx="2" presStyleCnt="10"/>
      <dgm:spPr/>
      <dgm:t>
        <a:bodyPr/>
        <a:lstStyle/>
        <a:p>
          <a:endParaRPr lang="zh-CN" altLang="en-US"/>
        </a:p>
      </dgm:t>
    </dgm:pt>
    <dgm:pt modelId="{F8FFCA29-FEEC-41A5-A4EF-5938491409A1}" type="pres">
      <dgm:prSet presAssocID="{48557FDF-550A-4A0B-9479-8E5018B22903}" presName="childText" presStyleLbl="bgAcc1" presStyleIdx="2" presStyleCnt="10" custLinFactNeighborX="671" custLinFactNeighborY="4482">
        <dgm:presLayoutVars>
          <dgm:bulletEnabled val="1"/>
        </dgm:presLayoutVars>
      </dgm:prSet>
      <dgm:spPr/>
      <dgm:t>
        <a:bodyPr/>
        <a:lstStyle/>
        <a:p>
          <a:endParaRPr lang="zh-CN" altLang="en-US"/>
        </a:p>
      </dgm:t>
    </dgm:pt>
    <dgm:pt modelId="{94CAC5A2-E575-426E-88F5-1D89B10C547C}" type="pres">
      <dgm:prSet presAssocID="{DEB5C25B-F7AC-49DA-9D41-A72EFCD3C435}" presName="root" presStyleCnt="0"/>
      <dgm:spPr/>
    </dgm:pt>
    <dgm:pt modelId="{02B833FD-AD25-499C-B531-3E77AD93E2D2}" type="pres">
      <dgm:prSet presAssocID="{DEB5C25B-F7AC-49DA-9D41-A72EFCD3C435}" presName="rootComposite" presStyleCnt="0"/>
      <dgm:spPr/>
    </dgm:pt>
    <dgm:pt modelId="{6AEBD267-05B0-4BBF-B1BA-4DEFF7BB2BF3}" type="pres">
      <dgm:prSet presAssocID="{DEB5C25B-F7AC-49DA-9D41-A72EFCD3C435}" presName="rootText" presStyleLbl="node1" presStyleIdx="1" presStyleCnt="4" custScaleY="130989" custLinFactNeighborY="-55254"/>
      <dgm:spPr/>
      <dgm:t>
        <a:bodyPr/>
        <a:lstStyle/>
        <a:p>
          <a:endParaRPr lang="zh-CN" altLang="en-US"/>
        </a:p>
      </dgm:t>
    </dgm:pt>
    <dgm:pt modelId="{5D63FC9C-209F-403A-BDC0-FC51B04F4907}" type="pres">
      <dgm:prSet presAssocID="{DEB5C25B-F7AC-49DA-9D41-A72EFCD3C435}" presName="rootConnector" presStyleLbl="node1" presStyleIdx="1" presStyleCnt="4"/>
      <dgm:spPr/>
      <dgm:t>
        <a:bodyPr/>
        <a:lstStyle/>
        <a:p>
          <a:endParaRPr lang="zh-CN" altLang="en-US"/>
        </a:p>
      </dgm:t>
    </dgm:pt>
    <dgm:pt modelId="{4D466132-4BED-4911-91FC-6B3C9D2C0C3E}" type="pres">
      <dgm:prSet presAssocID="{DEB5C25B-F7AC-49DA-9D41-A72EFCD3C435}" presName="childShape" presStyleCnt="0"/>
      <dgm:spPr/>
    </dgm:pt>
    <dgm:pt modelId="{F023B50D-47DE-44EC-898A-741227523E05}" type="pres">
      <dgm:prSet presAssocID="{F00F0D55-69D3-4200-A3FF-A66B1581F83D}" presName="Name13" presStyleLbl="parChTrans1D2" presStyleIdx="3" presStyleCnt="10"/>
      <dgm:spPr/>
      <dgm:t>
        <a:bodyPr/>
        <a:lstStyle/>
        <a:p>
          <a:endParaRPr lang="zh-CN" altLang="en-US"/>
        </a:p>
      </dgm:t>
    </dgm:pt>
    <dgm:pt modelId="{CA830E06-3340-4FE9-8378-C11FE96755F6}" type="pres">
      <dgm:prSet presAssocID="{C18A8D5A-0A08-410F-921C-C1FC986087CC}" presName="childText" presStyleLbl="bgAcc1" presStyleIdx="3" presStyleCnt="10">
        <dgm:presLayoutVars>
          <dgm:bulletEnabled val="1"/>
        </dgm:presLayoutVars>
      </dgm:prSet>
      <dgm:spPr/>
      <dgm:t>
        <a:bodyPr/>
        <a:lstStyle/>
        <a:p>
          <a:endParaRPr lang="zh-CN" altLang="en-US"/>
        </a:p>
      </dgm:t>
    </dgm:pt>
    <dgm:pt modelId="{15286187-ECAC-4540-BD1B-886CE5BA6015}" type="pres">
      <dgm:prSet presAssocID="{B4C6DE54-FB54-4887-A5F5-B1C06F0A1236}" presName="Name13" presStyleLbl="parChTrans1D2" presStyleIdx="4" presStyleCnt="10"/>
      <dgm:spPr/>
      <dgm:t>
        <a:bodyPr/>
        <a:lstStyle/>
        <a:p>
          <a:endParaRPr lang="zh-CN" altLang="en-US"/>
        </a:p>
      </dgm:t>
    </dgm:pt>
    <dgm:pt modelId="{26048730-FCC9-49D9-93C1-A528284BF352}" type="pres">
      <dgm:prSet presAssocID="{9C4193A8-2FA3-4B5A-8E0A-464654C4F16C}" presName="childText" presStyleLbl="bgAcc1" presStyleIdx="4" presStyleCnt="10">
        <dgm:presLayoutVars>
          <dgm:bulletEnabled val="1"/>
        </dgm:presLayoutVars>
      </dgm:prSet>
      <dgm:spPr/>
      <dgm:t>
        <a:bodyPr/>
        <a:lstStyle/>
        <a:p>
          <a:endParaRPr lang="zh-CN" altLang="en-US"/>
        </a:p>
      </dgm:t>
    </dgm:pt>
    <dgm:pt modelId="{96C424F1-88FF-4833-826C-054E2E386E1A}" type="pres">
      <dgm:prSet presAssocID="{C4368663-97D5-4E6E-B195-12D69DA09C74}" presName="root" presStyleCnt="0"/>
      <dgm:spPr/>
    </dgm:pt>
    <dgm:pt modelId="{32BFAFC7-3FC1-41F9-9C09-674C3D55F23C}" type="pres">
      <dgm:prSet presAssocID="{C4368663-97D5-4E6E-B195-12D69DA09C74}" presName="rootComposite" presStyleCnt="0"/>
      <dgm:spPr/>
    </dgm:pt>
    <dgm:pt modelId="{673A35BA-6848-4FA5-B7BB-CDFB8CA554BA}" type="pres">
      <dgm:prSet presAssocID="{C4368663-97D5-4E6E-B195-12D69DA09C74}" presName="rootText" presStyleLbl="node1" presStyleIdx="2" presStyleCnt="4" custScaleY="130989" custLinFactNeighborY="-55254"/>
      <dgm:spPr/>
      <dgm:t>
        <a:bodyPr/>
        <a:lstStyle/>
        <a:p>
          <a:endParaRPr lang="zh-CN" altLang="en-US"/>
        </a:p>
      </dgm:t>
    </dgm:pt>
    <dgm:pt modelId="{77352391-5AFE-487D-8EB0-A9A227626C19}" type="pres">
      <dgm:prSet presAssocID="{C4368663-97D5-4E6E-B195-12D69DA09C74}" presName="rootConnector" presStyleLbl="node1" presStyleIdx="2" presStyleCnt="4"/>
      <dgm:spPr/>
      <dgm:t>
        <a:bodyPr/>
        <a:lstStyle/>
        <a:p>
          <a:endParaRPr lang="zh-CN" altLang="en-US"/>
        </a:p>
      </dgm:t>
    </dgm:pt>
    <dgm:pt modelId="{464F3B70-070A-4855-8299-CA6EA85DE248}" type="pres">
      <dgm:prSet presAssocID="{C4368663-97D5-4E6E-B195-12D69DA09C74}" presName="childShape" presStyleCnt="0"/>
      <dgm:spPr/>
    </dgm:pt>
    <dgm:pt modelId="{318EB218-9F3C-4CE1-AFC4-E6F84201CD9C}" type="pres">
      <dgm:prSet presAssocID="{A8020551-ECD6-4D27-B1A3-394577D2D289}" presName="Name13" presStyleLbl="parChTrans1D2" presStyleIdx="5" presStyleCnt="10"/>
      <dgm:spPr/>
      <dgm:t>
        <a:bodyPr/>
        <a:lstStyle/>
        <a:p>
          <a:endParaRPr lang="zh-CN" altLang="en-US"/>
        </a:p>
      </dgm:t>
    </dgm:pt>
    <dgm:pt modelId="{6134697C-B4F7-430A-9F57-FCD786DBDDD0}" type="pres">
      <dgm:prSet presAssocID="{A9C96117-95DD-4EC4-BC68-5ED2481864C9}" presName="childText" presStyleLbl="bgAcc1" presStyleIdx="5" presStyleCnt="10" custLinFactNeighborY="-2260">
        <dgm:presLayoutVars>
          <dgm:bulletEnabled val="1"/>
        </dgm:presLayoutVars>
      </dgm:prSet>
      <dgm:spPr/>
      <dgm:t>
        <a:bodyPr/>
        <a:lstStyle/>
        <a:p>
          <a:endParaRPr lang="zh-CN" altLang="en-US"/>
        </a:p>
      </dgm:t>
    </dgm:pt>
    <dgm:pt modelId="{9E339FE3-16F2-4C55-83B4-FCD9AD43BDC6}" type="pres">
      <dgm:prSet presAssocID="{B936EDAC-6804-4FA0-8D2E-00D799EAE4F5}" presName="Name13" presStyleLbl="parChTrans1D2" presStyleIdx="6" presStyleCnt="10"/>
      <dgm:spPr/>
      <dgm:t>
        <a:bodyPr/>
        <a:lstStyle/>
        <a:p>
          <a:endParaRPr lang="zh-CN" altLang="en-US"/>
        </a:p>
      </dgm:t>
    </dgm:pt>
    <dgm:pt modelId="{0F8CBE77-AC8D-46A2-B187-0284F07792EE}" type="pres">
      <dgm:prSet presAssocID="{147477EE-A7D7-46F2-B68C-FB762BB4E327}" presName="childText" presStyleLbl="bgAcc1" presStyleIdx="6" presStyleCnt="10">
        <dgm:presLayoutVars>
          <dgm:bulletEnabled val="1"/>
        </dgm:presLayoutVars>
      </dgm:prSet>
      <dgm:spPr/>
      <dgm:t>
        <a:bodyPr/>
        <a:lstStyle/>
        <a:p>
          <a:endParaRPr lang="zh-CN" altLang="en-US"/>
        </a:p>
      </dgm:t>
    </dgm:pt>
    <dgm:pt modelId="{64431532-5027-403C-9FB9-A43291A86665}" type="pres">
      <dgm:prSet presAssocID="{574A1B5A-9CCD-4BB0-8A20-712B0DD0E1CB}" presName="root" presStyleCnt="0"/>
      <dgm:spPr/>
    </dgm:pt>
    <dgm:pt modelId="{4A98A83A-EDE3-4C51-BF4E-039BF108FD3F}" type="pres">
      <dgm:prSet presAssocID="{574A1B5A-9CCD-4BB0-8A20-712B0DD0E1CB}" presName="rootComposite" presStyleCnt="0"/>
      <dgm:spPr/>
    </dgm:pt>
    <dgm:pt modelId="{8E209566-6593-4F8B-85FD-FA45F0E4E8A8}" type="pres">
      <dgm:prSet presAssocID="{574A1B5A-9CCD-4BB0-8A20-712B0DD0E1CB}" presName="rootText" presStyleLbl="node1" presStyleIdx="3" presStyleCnt="4" custScaleY="130989" custLinFactNeighborY="-55254"/>
      <dgm:spPr/>
      <dgm:t>
        <a:bodyPr/>
        <a:lstStyle/>
        <a:p>
          <a:endParaRPr lang="zh-CN" altLang="en-US"/>
        </a:p>
      </dgm:t>
    </dgm:pt>
    <dgm:pt modelId="{273500A0-843A-4DB7-8D0B-7367BB13BD7A}" type="pres">
      <dgm:prSet presAssocID="{574A1B5A-9CCD-4BB0-8A20-712B0DD0E1CB}" presName="rootConnector" presStyleLbl="node1" presStyleIdx="3" presStyleCnt="4"/>
      <dgm:spPr/>
      <dgm:t>
        <a:bodyPr/>
        <a:lstStyle/>
        <a:p>
          <a:endParaRPr lang="zh-CN" altLang="en-US"/>
        </a:p>
      </dgm:t>
    </dgm:pt>
    <dgm:pt modelId="{F2EFF0FE-F26D-4A3B-88F6-75B1FB8D38FE}" type="pres">
      <dgm:prSet presAssocID="{574A1B5A-9CCD-4BB0-8A20-712B0DD0E1CB}" presName="childShape" presStyleCnt="0"/>
      <dgm:spPr/>
    </dgm:pt>
    <dgm:pt modelId="{015B3D39-D4FE-4FFE-B244-E9C448822F35}" type="pres">
      <dgm:prSet presAssocID="{1ABF7484-2853-4459-9826-FE5576A3971D}" presName="Name13" presStyleLbl="parChTrans1D2" presStyleIdx="7" presStyleCnt="10"/>
      <dgm:spPr/>
      <dgm:t>
        <a:bodyPr/>
        <a:lstStyle/>
        <a:p>
          <a:endParaRPr lang="zh-CN" altLang="en-US"/>
        </a:p>
      </dgm:t>
    </dgm:pt>
    <dgm:pt modelId="{7C7670B9-7F3C-4517-8F58-048D8A6157C2}" type="pres">
      <dgm:prSet presAssocID="{8F150238-8F3C-4C8A-BF7E-66B016234F2B}" presName="childText" presStyleLbl="bgAcc1" presStyleIdx="7" presStyleCnt="10" custLinFactNeighborX="1118" custLinFactNeighborY="-1255">
        <dgm:presLayoutVars>
          <dgm:bulletEnabled val="1"/>
        </dgm:presLayoutVars>
      </dgm:prSet>
      <dgm:spPr/>
      <dgm:t>
        <a:bodyPr/>
        <a:lstStyle/>
        <a:p>
          <a:endParaRPr lang="zh-CN" altLang="en-US"/>
        </a:p>
      </dgm:t>
    </dgm:pt>
    <dgm:pt modelId="{DA25A96D-B7F1-4F98-87C5-99F113BBAABB}" type="pres">
      <dgm:prSet presAssocID="{5C3B8A5A-6F31-47DA-AB38-78E2D9BD7F86}" presName="Name13" presStyleLbl="parChTrans1D2" presStyleIdx="8" presStyleCnt="10"/>
      <dgm:spPr/>
      <dgm:t>
        <a:bodyPr/>
        <a:lstStyle/>
        <a:p>
          <a:endParaRPr lang="zh-CN" altLang="en-US"/>
        </a:p>
      </dgm:t>
    </dgm:pt>
    <dgm:pt modelId="{5D79D73C-47DC-4570-8F02-B062174DB2D7}" type="pres">
      <dgm:prSet presAssocID="{3A53F661-E74F-4AE9-B9BC-787BAAE6BC4F}" presName="childText" presStyleLbl="bgAcc1" presStyleIdx="8" presStyleCnt="10" custLinFactNeighborX="1118" custLinFactNeighborY="-2511">
        <dgm:presLayoutVars>
          <dgm:bulletEnabled val="1"/>
        </dgm:presLayoutVars>
      </dgm:prSet>
      <dgm:spPr/>
      <dgm:t>
        <a:bodyPr/>
        <a:lstStyle/>
        <a:p>
          <a:endParaRPr lang="zh-CN" altLang="en-US"/>
        </a:p>
      </dgm:t>
    </dgm:pt>
    <dgm:pt modelId="{45222420-878D-498A-91E3-0EFE39FAC360}" type="pres">
      <dgm:prSet presAssocID="{4DC1A263-6A77-4EF1-95CB-BD1A43F3ABCF}" presName="Name13" presStyleLbl="parChTrans1D2" presStyleIdx="9" presStyleCnt="10"/>
      <dgm:spPr/>
      <dgm:t>
        <a:bodyPr/>
        <a:lstStyle/>
        <a:p>
          <a:endParaRPr lang="zh-CN" altLang="en-US"/>
        </a:p>
      </dgm:t>
    </dgm:pt>
    <dgm:pt modelId="{2E2F112B-2B04-43B6-AC9C-F0C5B559C08D}" type="pres">
      <dgm:prSet presAssocID="{00D0559B-4D0D-417D-A0DA-DD60D0332D6A}" presName="childText" presStyleLbl="bgAcc1" presStyleIdx="9" presStyleCnt="10" custLinFactNeighborX="1118" custLinFactNeighborY="-3767">
        <dgm:presLayoutVars>
          <dgm:bulletEnabled val="1"/>
        </dgm:presLayoutVars>
      </dgm:prSet>
      <dgm:spPr/>
      <dgm:t>
        <a:bodyPr/>
        <a:lstStyle/>
        <a:p>
          <a:endParaRPr lang="zh-CN" altLang="en-US"/>
        </a:p>
      </dgm:t>
    </dgm:pt>
  </dgm:ptLst>
  <dgm:cxnLst>
    <dgm:cxn modelId="{9D58DA15-098D-45D9-A73F-3036ED851C7E}" type="presOf" srcId="{00D0559B-4D0D-417D-A0DA-DD60D0332D6A}" destId="{2E2F112B-2B04-43B6-AC9C-F0C5B559C08D}" srcOrd="0" destOrd="0" presId="urn:microsoft.com/office/officeart/2005/8/layout/hierarchy3"/>
    <dgm:cxn modelId="{E0E88E6F-78C3-4C42-9283-6A18CE018524}" srcId="{574A1B5A-9CCD-4BB0-8A20-712B0DD0E1CB}" destId="{8F150238-8F3C-4C8A-BF7E-66B016234F2B}" srcOrd="0" destOrd="0" parTransId="{1ABF7484-2853-4459-9826-FE5576A3971D}" sibTransId="{2E9FC210-CAE4-43E6-8CC2-C86F3658F5AD}"/>
    <dgm:cxn modelId="{5956E5D8-C260-496A-9CD0-88910F46451D}" type="presOf" srcId="{DEB5C25B-F7AC-49DA-9D41-A72EFCD3C435}" destId="{5D63FC9C-209F-403A-BDC0-FC51B04F4907}" srcOrd="1" destOrd="0" presId="urn:microsoft.com/office/officeart/2005/8/layout/hierarchy3"/>
    <dgm:cxn modelId="{3293B8E6-33EB-4212-B183-9172FAA32BAA}" type="presOf" srcId="{9E24EB3B-C34C-4699-B9A9-E7026963FF34}" destId="{63173348-7D18-47CD-92EA-0C995073AC49}" srcOrd="0" destOrd="0" presId="urn:microsoft.com/office/officeart/2005/8/layout/hierarchy3"/>
    <dgm:cxn modelId="{61F31189-39DB-4339-A44E-93346F7FF170}" srcId="{574A1B5A-9CCD-4BB0-8A20-712B0DD0E1CB}" destId="{3A53F661-E74F-4AE9-B9BC-787BAAE6BC4F}" srcOrd="1" destOrd="0" parTransId="{5C3B8A5A-6F31-47DA-AB38-78E2D9BD7F86}" sibTransId="{5FF877AE-76DA-49E3-8DA6-6DFFACA95F10}"/>
    <dgm:cxn modelId="{BDC1EABB-0A3A-4FD8-92A3-9403C0645820}" type="presOf" srcId="{A9C96117-95DD-4EC4-BC68-5ED2481864C9}" destId="{6134697C-B4F7-430A-9F57-FCD786DBDDD0}" srcOrd="0" destOrd="0" presId="urn:microsoft.com/office/officeart/2005/8/layout/hierarchy3"/>
    <dgm:cxn modelId="{8AB9E557-AAAA-4C38-92F4-F35657BB1D06}" srcId="{9E24EB3B-C34C-4699-B9A9-E7026963FF34}" destId="{D01A242F-1B87-4FCD-A6FE-EEBA949EC2B1}" srcOrd="0" destOrd="0" parTransId="{4234D9C4-74EB-430B-AE8B-522D0D3B89CB}" sibTransId="{B909B66B-D0CD-459A-9A37-1E2BCDE94530}"/>
    <dgm:cxn modelId="{684A2A66-6083-43EB-9566-C42920A0FD4F}" type="presOf" srcId="{48557FDF-550A-4A0B-9479-8E5018B22903}" destId="{F8FFCA29-FEEC-41A5-A4EF-5938491409A1}" srcOrd="0" destOrd="0" presId="urn:microsoft.com/office/officeart/2005/8/layout/hierarchy3"/>
    <dgm:cxn modelId="{26E09E63-E81C-4AEC-A5D9-251457391668}" type="presOf" srcId="{DEB5C25B-F7AC-49DA-9D41-A72EFCD3C435}" destId="{6AEBD267-05B0-4BBF-B1BA-4DEFF7BB2BF3}" srcOrd="0" destOrd="0" presId="urn:microsoft.com/office/officeart/2005/8/layout/hierarchy3"/>
    <dgm:cxn modelId="{4A2AEC7B-E450-4589-AAB5-D5E95EB1C980}" type="presOf" srcId="{3A53F661-E74F-4AE9-B9BC-787BAAE6BC4F}" destId="{5D79D73C-47DC-4570-8F02-B062174DB2D7}" srcOrd="0" destOrd="0" presId="urn:microsoft.com/office/officeart/2005/8/layout/hierarchy3"/>
    <dgm:cxn modelId="{31837C1D-4E13-434F-A83D-7BCFE578459C}" type="presOf" srcId="{2CFF57A3-76F9-4FEA-A7A4-BA11FEAFC116}" destId="{D746E9D0-6F61-448C-ADCB-097E28B0ACD3}" srcOrd="0" destOrd="0" presId="urn:microsoft.com/office/officeart/2005/8/layout/hierarchy3"/>
    <dgm:cxn modelId="{9BE36EE4-B810-4D3D-9F4E-A87274E59B80}" type="presOf" srcId="{574A1B5A-9CCD-4BB0-8A20-712B0DD0E1CB}" destId="{8E209566-6593-4F8B-85FD-FA45F0E4E8A8}" srcOrd="0" destOrd="0" presId="urn:microsoft.com/office/officeart/2005/8/layout/hierarchy3"/>
    <dgm:cxn modelId="{F0D8A9F4-3BEE-467E-BD6C-FB75774B3895}" type="presOf" srcId="{1ABF7484-2853-4459-9826-FE5576A3971D}" destId="{015B3D39-D4FE-4FFE-B244-E9C448822F35}" srcOrd="0" destOrd="0" presId="urn:microsoft.com/office/officeart/2005/8/layout/hierarchy3"/>
    <dgm:cxn modelId="{F772EDF5-AF30-4FC2-AEA5-B1A56C0A8D8D}" type="presOf" srcId="{9C4193A8-2FA3-4B5A-8E0A-464654C4F16C}" destId="{26048730-FCC9-49D9-93C1-A528284BF352}" srcOrd="0" destOrd="0" presId="urn:microsoft.com/office/officeart/2005/8/layout/hierarchy3"/>
    <dgm:cxn modelId="{98122D5C-27D0-4214-9D29-A96671F9B291}" type="presOf" srcId="{E25FA1CF-B181-4F8C-B74B-5CDCCB3D4BCC}" destId="{4C39ADCE-4F4E-4FC5-B66B-6F3AB81FB22E}" srcOrd="0" destOrd="0" presId="urn:microsoft.com/office/officeart/2005/8/layout/hierarchy3"/>
    <dgm:cxn modelId="{D83CAFB8-1EE4-4F92-9621-BF4D5674D78C}" srcId="{DEB5C25B-F7AC-49DA-9D41-A72EFCD3C435}" destId="{9C4193A8-2FA3-4B5A-8E0A-464654C4F16C}" srcOrd="1" destOrd="0" parTransId="{B4C6DE54-FB54-4887-A5F5-B1C06F0A1236}" sibTransId="{9AD3578B-3CAB-4906-AF34-164E4950501B}"/>
    <dgm:cxn modelId="{DCAFD9C3-CBC5-47D2-A9DD-DEF741FC480C}" type="presOf" srcId="{4DC1A263-6A77-4EF1-95CB-BD1A43F3ABCF}" destId="{45222420-878D-498A-91E3-0EFE39FAC360}" srcOrd="0" destOrd="0" presId="urn:microsoft.com/office/officeart/2005/8/layout/hierarchy3"/>
    <dgm:cxn modelId="{A92F4A8C-9EEE-4B87-B9B6-F45DD58F9611}" type="presOf" srcId="{C18A8D5A-0A08-410F-921C-C1FC986087CC}" destId="{CA830E06-3340-4FE9-8378-C11FE96755F6}" srcOrd="0" destOrd="0" presId="urn:microsoft.com/office/officeart/2005/8/layout/hierarchy3"/>
    <dgm:cxn modelId="{E8B8752E-8012-48E3-B7AE-FC7E4FD9363F}" srcId="{C4368663-97D5-4E6E-B195-12D69DA09C74}" destId="{147477EE-A7D7-46F2-B68C-FB762BB4E327}" srcOrd="1" destOrd="0" parTransId="{B936EDAC-6804-4FA0-8D2E-00D799EAE4F5}" sibTransId="{4B93AAFB-80A1-4BCF-9FDE-11FEDAB7C5DA}"/>
    <dgm:cxn modelId="{A363718F-4E78-4C02-8BFE-E8CEFD996279}" type="presOf" srcId="{C4368663-97D5-4E6E-B195-12D69DA09C74}" destId="{77352391-5AFE-487D-8EB0-A9A227626C19}" srcOrd="1" destOrd="0" presId="urn:microsoft.com/office/officeart/2005/8/layout/hierarchy3"/>
    <dgm:cxn modelId="{43C38DBC-D949-4234-A7D3-2E6BA51C5E64}" srcId="{9E24EB3B-C34C-4699-B9A9-E7026963FF34}" destId="{574A1B5A-9CCD-4BB0-8A20-712B0DD0E1CB}" srcOrd="3" destOrd="0" parTransId="{0A272434-C991-4D38-8120-196F5A13BDED}" sibTransId="{884EFE9A-329B-4264-86BD-436A204305A6}"/>
    <dgm:cxn modelId="{96253EAD-3256-4AC7-B113-6DB2B5F80CA8}" srcId="{D01A242F-1B87-4FCD-A6FE-EEBA949EC2B1}" destId="{48557FDF-550A-4A0B-9479-8E5018B22903}" srcOrd="2" destOrd="0" parTransId="{9D118757-99DF-4AFC-8DD7-7A9F94543D00}" sibTransId="{8244FC5A-D6F4-434B-A9CA-753D4DDA2C2E}"/>
    <dgm:cxn modelId="{36A05BF8-AAF1-488B-9819-D8B294D1AF5D}" srcId="{574A1B5A-9CCD-4BB0-8A20-712B0DD0E1CB}" destId="{00D0559B-4D0D-417D-A0DA-DD60D0332D6A}" srcOrd="2" destOrd="0" parTransId="{4DC1A263-6A77-4EF1-95CB-BD1A43F3ABCF}" sibTransId="{390FBFEB-4DFC-4B8E-90B2-57B5F5003FEB}"/>
    <dgm:cxn modelId="{4FACE352-614F-4528-8597-7C77E60C21ED}" type="presOf" srcId="{8F150238-8F3C-4C8A-BF7E-66B016234F2B}" destId="{7C7670B9-7F3C-4517-8F58-048D8A6157C2}" srcOrd="0" destOrd="0" presId="urn:microsoft.com/office/officeart/2005/8/layout/hierarchy3"/>
    <dgm:cxn modelId="{59771C45-9DDA-4560-856D-4ED5A981BB00}" type="presOf" srcId="{D01A242F-1B87-4FCD-A6FE-EEBA949EC2B1}" destId="{62F39CC1-35DA-4DE7-9A59-7067DC195F0A}" srcOrd="0" destOrd="0" presId="urn:microsoft.com/office/officeart/2005/8/layout/hierarchy3"/>
    <dgm:cxn modelId="{75338A58-8A4B-4082-BE24-59B75CC0EEBB}" srcId="{D01A242F-1B87-4FCD-A6FE-EEBA949EC2B1}" destId="{3C471438-5249-4FAA-A4F4-3A9F8061B5CB}" srcOrd="1" destOrd="0" parTransId="{F8C467B2-3B9A-42AC-A625-F664136FFC1A}" sibTransId="{3528EF4C-8922-435E-9D13-AC99547D5601}"/>
    <dgm:cxn modelId="{CF8D955C-A470-4CC0-9123-C81BE1579B2E}" srcId="{D01A242F-1B87-4FCD-A6FE-EEBA949EC2B1}" destId="{2CFF57A3-76F9-4FEA-A7A4-BA11FEAFC116}" srcOrd="0" destOrd="0" parTransId="{E25FA1CF-B181-4F8C-B74B-5CDCCB3D4BCC}" sibTransId="{825DC001-3BEA-4B27-8F50-80D06410F81F}"/>
    <dgm:cxn modelId="{00672017-5A8D-4DD2-8F6C-BCF08615F31F}" srcId="{DEB5C25B-F7AC-49DA-9D41-A72EFCD3C435}" destId="{C18A8D5A-0A08-410F-921C-C1FC986087CC}" srcOrd="0" destOrd="0" parTransId="{F00F0D55-69D3-4200-A3FF-A66B1581F83D}" sibTransId="{9CD5B42F-F8E0-4548-9641-0978959E41DF}"/>
    <dgm:cxn modelId="{532D7308-25C4-4205-8052-D076CA913E17}" srcId="{9E24EB3B-C34C-4699-B9A9-E7026963FF34}" destId="{DEB5C25B-F7AC-49DA-9D41-A72EFCD3C435}" srcOrd="1" destOrd="0" parTransId="{86CC5AF6-F010-4481-B9EF-C968F2141689}" sibTransId="{86F490C8-4F3A-493B-A943-82B04A0C97D4}"/>
    <dgm:cxn modelId="{3FFC81BA-11E3-4DEB-8182-E1195098EA97}" srcId="{9E24EB3B-C34C-4699-B9A9-E7026963FF34}" destId="{C4368663-97D5-4E6E-B195-12D69DA09C74}" srcOrd="2" destOrd="0" parTransId="{CE174364-92A7-4E7D-ACBF-EE8E9E7E9AE8}" sibTransId="{E25B0C7F-B933-4488-A932-5AAAF71C28E1}"/>
    <dgm:cxn modelId="{296610F3-58E5-4837-9D87-4C352083AD44}" type="presOf" srcId="{574A1B5A-9CCD-4BB0-8A20-712B0DD0E1CB}" destId="{273500A0-843A-4DB7-8D0B-7367BB13BD7A}" srcOrd="1" destOrd="0" presId="urn:microsoft.com/office/officeart/2005/8/layout/hierarchy3"/>
    <dgm:cxn modelId="{2C7455F4-91F1-42BC-AECF-349588ED67DE}" type="presOf" srcId="{F00F0D55-69D3-4200-A3FF-A66B1581F83D}" destId="{F023B50D-47DE-44EC-898A-741227523E05}" srcOrd="0" destOrd="0" presId="urn:microsoft.com/office/officeart/2005/8/layout/hierarchy3"/>
    <dgm:cxn modelId="{67231507-C7E3-4192-BE59-A5EB5DE1039E}" type="presOf" srcId="{B936EDAC-6804-4FA0-8D2E-00D799EAE4F5}" destId="{9E339FE3-16F2-4C55-83B4-FCD9AD43BDC6}" srcOrd="0" destOrd="0" presId="urn:microsoft.com/office/officeart/2005/8/layout/hierarchy3"/>
    <dgm:cxn modelId="{6B54D6C3-921E-4AE8-8280-F316F070DEE5}" type="presOf" srcId="{F8C467B2-3B9A-42AC-A625-F664136FFC1A}" destId="{1BDFEB82-2394-4EC3-9377-0325B2730243}" srcOrd="0" destOrd="0" presId="urn:microsoft.com/office/officeart/2005/8/layout/hierarchy3"/>
    <dgm:cxn modelId="{5A285FAA-C9A3-4D7A-AD0D-A6369A1EF459}" type="presOf" srcId="{3C471438-5249-4FAA-A4F4-3A9F8061B5CB}" destId="{69CDD33E-F160-48BE-B361-5E9426035F0E}" srcOrd="0" destOrd="0" presId="urn:microsoft.com/office/officeart/2005/8/layout/hierarchy3"/>
    <dgm:cxn modelId="{F9A11AEE-5FFA-421C-975C-7EA92B2C164B}" type="presOf" srcId="{B4C6DE54-FB54-4887-A5F5-B1C06F0A1236}" destId="{15286187-ECAC-4540-BD1B-886CE5BA6015}" srcOrd="0" destOrd="0" presId="urn:microsoft.com/office/officeart/2005/8/layout/hierarchy3"/>
    <dgm:cxn modelId="{B346121E-C741-4E67-8460-323484C42617}" type="presOf" srcId="{D01A242F-1B87-4FCD-A6FE-EEBA949EC2B1}" destId="{CEE6DB22-DB9E-4522-9D51-B74963E3F07B}" srcOrd="1" destOrd="0" presId="urn:microsoft.com/office/officeart/2005/8/layout/hierarchy3"/>
    <dgm:cxn modelId="{FDB9EDB7-F315-4526-A9B8-2DEC568F98DE}" type="presOf" srcId="{147477EE-A7D7-46F2-B68C-FB762BB4E327}" destId="{0F8CBE77-AC8D-46A2-B187-0284F07792EE}" srcOrd="0" destOrd="0" presId="urn:microsoft.com/office/officeart/2005/8/layout/hierarchy3"/>
    <dgm:cxn modelId="{AD1F301B-6909-4DE3-A22E-6192BEF37570}" type="presOf" srcId="{C4368663-97D5-4E6E-B195-12D69DA09C74}" destId="{673A35BA-6848-4FA5-B7BB-CDFB8CA554BA}" srcOrd="0" destOrd="0" presId="urn:microsoft.com/office/officeart/2005/8/layout/hierarchy3"/>
    <dgm:cxn modelId="{EADF2C8A-602E-4C2B-980B-1F56B6E160A8}" srcId="{C4368663-97D5-4E6E-B195-12D69DA09C74}" destId="{A9C96117-95DD-4EC4-BC68-5ED2481864C9}" srcOrd="0" destOrd="0" parTransId="{A8020551-ECD6-4D27-B1A3-394577D2D289}" sibTransId="{C30BFCE8-1F25-42CB-B050-B60DA71AAC2C}"/>
    <dgm:cxn modelId="{7F42D6B9-6E03-47BC-8DE6-90CE96208FEF}" type="presOf" srcId="{9D118757-99DF-4AFC-8DD7-7A9F94543D00}" destId="{ABACE8FD-5C17-4A09-8245-B3F09D093332}" srcOrd="0" destOrd="0" presId="urn:microsoft.com/office/officeart/2005/8/layout/hierarchy3"/>
    <dgm:cxn modelId="{FC01F5F2-B522-4ACF-94F8-BF95663AE367}" type="presOf" srcId="{5C3B8A5A-6F31-47DA-AB38-78E2D9BD7F86}" destId="{DA25A96D-B7F1-4F98-87C5-99F113BBAABB}" srcOrd="0" destOrd="0" presId="urn:microsoft.com/office/officeart/2005/8/layout/hierarchy3"/>
    <dgm:cxn modelId="{A64BA2D4-72B8-4A13-A109-FC91310955E2}" type="presOf" srcId="{A8020551-ECD6-4D27-B1A3-394577D2D289}" destId="{318EB218-9F3C-4CE1-AFC4-E6F84201CD9C}" srcOrd="0" destOrd="0" presId="urn:microsoft.com/office/officeart/2005/8/layout/hierarchy3"/>
    <dgm:cxn modelId="{DE0FEEA1-F4CB-4E78-967B-1D8AA37C7EF8}" type="presParOf" srcId="{63173348-7D18-47CD-92EA-0C995073AC49}" destId="{B88AAD57-27AC-4A55-AB15-FE9373B66F61}" srcOrd="0" destOrd="0" presId="urn:microsoft.com/office/officeart/2005/8/layout/hierarchy3"/>
    <dgm:cxn modelId="{B98FF8DE-7096-470E-AC83-F975F21ABDAC}" type="presParOf" srcId="{B88AAD57-27AC-4A55-AB15-FE9373B66F61}" destId="{B71C00B2-97A1-45AC-BFE2-56E41DC945D2}" srcOrd="0" destOrd="0" presId="urn:microsoft.com/office/officeart/2005/8/layout/hierarchy3"/>
    <dgm:cxn modelId="{DCDA40CF-F5EB-408A-8783-AF78A17A7301}" type="presParOf" srcId="{B71C00B2-97A1-45AC-BFE2-56E41DC945D2}" destId="{62F39CC1-35DA-4DE7-9A59-7067DC195F0A}" srcOrd="0" destOrd="0" presId="urn:microsoft.com/office/officeart/2005/8/layout/hierarchy3"/>
    <dgm:cxn modelId="{65B42EA2-4B13-471E-8BCD-CA6EA5810905}" type="presParOf" srcId="{B71C00B2-97A1-45AC-BFE2-56E41DC945D2}" destId="{CEE6DB22-DB9E-4522-9D51-B74963E3F07B}" srcOrd="1" destOrd="0" presId="urn:microsoft.com/office/officeart/2005/8/layout/hierarchy3"/>
    <dgm:cxn modelId="{0ECF5BDA-EB22-4863-ACAF-A818C4A3A35C}" type="presParOf" srcId="{B88AAD57-27AC-4A55-AB15-FE9373B66F61}" destId="{DBE82D7A-51BC-4992-B48C-B3A75ADB1A7D}" srcOrd="1" destOrd="0" presId="urn:microsoft.com/office/officeart/2005/8/layout/hierarchy3"/>
    <dgm:cxn modelId="{51FB7FE3-1B74-4C64-BDFF-D7E071D52BE1}" type="presParOf" srcId="{DBE82D7A-51BC-4992-B48C-B3A75ADB1A7D}" destId="{4C39ADCE-4F4E-4FC5-B66B-6F3AB81FB22E}" srcOrd="0" destOrd="0" presId="urn:microsoft.com/office/officeart/2005/8/layout/hierarchy3"/>
    <dgm:cxn modelId="{CF56A4B1-AD6D-47D7-8DC7-974AE383A2D6}" type="presParOf" srcId="{DBE82D7A-51BC-4992-B48C-B3A75ADB1A7D}" destId="{D746E9D0-6F61-448C-ADCB-097E28B0ACD3}" srcOrd="1" destOrd="0" presId="urn:microsoft.com/office/officeart/2005/8/layout/hierarchy3"/>
    <dgm:cxn modelId="{57DDF266-B639-41FE-AA40-C02CC0B406BF}" type="presParOf" srcId="{DBE82D7A-51BC-4992-B48C-B3A75ADB1A7D}" destId="{1BDFEB82-2394-4EC3-9377-0325B2730243}" srcOrd="2" destOrd="0" presId="urn:microsoft.com/office/officeart/2005/8/layout/hierarchy3"/>
    <dgm:cxn modelId="{27A1DA73-295E-40BA-90B6-6F9E66D6F739}" type="presParOf" srcId="{DBE82D7A-51BC-4992-B48C-B3A75ADB1A7D}" destId="{69CDD33E-F160-48BE-B361-5E9426035F0E}" srcOrd="3" destOrd="0" presId="urn:microsoft.com/office/officeart/2005/8/layout/hierarchy3"/>
    <dgm:cxn modelId="{60235299-8FF0-498D-A3E9-8EA9207BA0DE}" type="presParOf" srcId="{DBE82D7A-51BC-4992-B48C-B3A75ADB1A7D}" destId="{ABACE8FD-5C17-4A09-8245-B3F09D093332}" srcOrd="4" destOrd="0" presId="urn:microsoft.com/office/officeart/2005/8/layout/hierarchy3"/>
    <dgm:cxn modelId="{1E13DE6C-00A3-463B-BCA8-A38DBCA0EDED}" type="presParOf" srcId="{DBE82D7A-51BC-4992-B48C-B3A75ADB1A7D}" destId="{F8FFCA29-FEEC-41A5-A4EF-5938491409A1}" srcOrd="5" destOrd="0" presId="urn:microsoft.com/office/officeart/2005/8/layout/hierarchy3"/>
    <dgm:cxn modelId="{810654BE-47C6-496F-BD47-D9C0AE6BAD68}" type="presParOf" srcId="{63173348-7D18-47CD-92EA-0C995073AC49}" destId="{94CAC5A2-E575-426E-88F5-1D89B10C547C}" srcOrd="1" destOrd="0" presId="urn:microsoft.com/office/officeart/2005/8/layout/hierarchy3"/>
    <dgm:cxn modelId="{A56C4E86-348E-43A4-991C-75C2431E8F9D}" type="presParOf" srcId="{94CAC5A2-E575-426E-88F5-1D89B10C547C}" destId="{02B833FD-AD25-499C-B531-3E77AD93E2D2}" srcOrd="0" destOrd="0" presId="urn:microsoft.com/office/officeart/2005/8/layout/hierarchy3"/>
    <dgm:cxn modelId="{3BA8C2C5-328B-47EB-9B80-170A4F790A4D}" type="presParOf" srcId="{02B833FD-AD25-499C-B531-3E77AD93E2D2}" destId="{6AEBD267-05B0-4BBF-B1BA-4DEFF7BB2BF3}" srcOrd="0" destOrd="0" presId="urn:microsoft.com/office/officeart/2005/8/layout/hierarchy3"/>
    <dgm:cxn modelId="{0A436564-6C44-4992-96CD-D033696635D0}" type="presParOf" srcId="{02B833FD-AD25-499C-B531-3E77AD93E2D2}" destId="{5D63FC9C-209F-403A-BDC0-FC51B04F4907}" srcOrd="1" destOrd="0" presId="urn:microsoft.com/office/officeart/2005/8/layout/hierarchy3"/>
    <dgm:cxn modelId="{8C49F93B-29B1-47B5-B702-ABD586B08F43}" type="presParOf" srcId="{94CAC5A2-E575-426E-88F5-1D89B10C547C}" destId="{4D466132-4BED-4911-91FC-6B3C9D2C0C3E}" srcOrd="1" destOrd="0" presId="urn:microsoft.com/office/officeart/2005/8/layout/hierarchy3"/>
    <dgm:cxn modelId="{A734CC94-FB86-4DDA-942C-378AC4FB87B6}" type="presParOf" srcId="{4D466132-4BED-4911-91FC-6B3C9D2C0C3E}" destId="{F023B50D-47DE-44EC-898A-741227523E05}" srcOrd="0" destOrd="0" presId="urn:microsoft.com/office/officeart/2005/8/layout/hierarchy3"/>
    <dgm:cxn modelId="{1740539A-06E0-4CF4-AFE8-03106612F49E}" type="presParOf" srcId="{4D466132-4BED-4911-91FC-6B3C9D2C0C3E}" destId="{CA830E06-3340-4FE9-8378-C11FE96755F6}" srcOrd="1" destOrd="0" presId="urn:microsoft.com/office/officeart/2005/8/layout/hierarchy3"/>
    <dgm:cxn modelId="{4E4CE1EC-103B-41CA-8ACC-11468B13D954}" type="presParOf" srcId="{4D466132-4BED-4911-91FC-6B3C9D2C0C3E}" destId="{15286187-ECAC-4540-BD1B-886CE5BA6015}" srcOrd="2" destOrd="0" presId="urn:microsoft.com/office/officeart/2005/8/layout/hierarchy3"/>
    <dgm:cxn modelId="{64E93551-7CCF-42B9-A5A9-1656A7B4E8DA}" type="presParOf" srcId="{4D466132-4BED-4911-91FC-6B3C9D2C0C3E}" destId="{26048730-FCC9-49D9-93C1-A528284BF352}" srcOrd="3" destOrd="0" presId="urn:microsoft.com/office/officeart/2005/8/layout/hierarchy3"/>
    <dgm:cxn modelId="{5FA86AA8-1070-4440-8219-E7757E0D309B}" type="presParOf" srcId="{63173348-7D18-47CD-92EA-0C995073AC49}" destId="{96C424F1-88FF-4833-826C-054E2E386E1A}" srcOrd="2" destOrd="0" presId="urn:microsoft.com/office/officeart/2005/8/layout/hierarchy3"/>
    <dgm:cxn modelId="{ECD71BE2-8C8D-44EE-BFF6-E59397F5978E}" type="presParOf" srcId="{96C424F1-88FF-4833-826C-054E2E386E1A}" destId="{32BFAFC7-3FC1-41F9-9C09-674C3D55F23C}" srcOrd="0" destOrd="0" presId="urn:microsoft.com/office/officeart/2005/8/layout/hierarchy3"/>
    <dgm:cxn modelId="{0B2378AC-96D6-4B43-A3C0-C36DFF62BAF5}" type="presParOf" srcId="{32BFAFC7-3FC1-41F9-9C09-674C3D55F23C}" destId="{673A35BA-6848-4FA5-B7BB-CDFB8CA554BA}" srcOrd="0" destOrd="0" presId="urn:microsoft.com/office/officeart/2005/8/layout/hierarchy3"/>
    <dgm:cxn modelId="{4CE48285-4AE4-48AD-B986-D02EAB2D9FB5}" type="presParOf" srcId="{32BFAFC7-3FC1-41F9-9C09-674C3D55F23C}" destId="{77352391-5AFE-487D-8EB0-A9A227626C19}" srcOrd="1" destOrd="0" presId="urn:microsoft.com/office/officeart/2005/8/layout/hierarchy3"/>
    <dgm:cxn modelId="{C529BEBE-B91C-4237-BADF-C3EE6B645C56}" type="presParOf" srcId="{96C424F1-88FF-4833-826C-054E2E386E1A}" destId="{464F3B70-070A-4855-8299-CA6EA85DE248}" srcOrd="1" destOrd="0" presId="urn:microsoft.com/office/officeart/2005/8/layout/hierarchy3"/>
    <dgm:cxn modelId="{13CA6203-865F-464C-B496-DEC4A70D81BC}" type="presParOf" srcId="{464F3B70-070A-4855-8299-CA6EA85DE248}" destId="{318EB218-9F3C-4CE1-AFC4-E6F84201CD9C}" srcOrd="0" destOrd="0" presId="urn:microsoft.com/office/officeart/2005/8/layout/hierarchy3"/>
    <dgm:cxn modelId="{9AD7ABA3-E360-4DA7-9921-50299E0444B2}" type="presParOf" srcId="{464F3B70-070A-4855-8299-CA6EA85DE248}" destId="{6134697C-B4F7-430A-9F57-FCD786DBDDD0}" srcOrd="1" destOrd="0" presId="urn:microsoft.com/office/officeart/2005/8/layout/hierarchy3"/>
    <dgm:cxn modelId="{7D7EF35A-44EC-45EF-8C2F-E9DCB85BE479}" type="presParOf" srcId="{464F3B70-070A-4855-8299-CA6EA85DE248}" destId="{9E339FE3-16F2-4C55-83B4-FCD9AD43BDC6}" srcOrd="2" destOrd="0" presId="urn:microsoft.com/office/officeart/2005/8/layout/hierarchy3"/>
    <dgm:cxn modelId="{E23EB610-041D-438F-846D-A380A8AC3541}" type="presParOf" srcId="{464F3B70-070A-4855-8299-CA6EA85DE248}" destId="{0F8CBE77-AC8D-46A2-B187-0284F07792EE}" srcOrd="3" destOrd="0" presId="urn:microsoft.com/office/officeart/2005/8/layout/hierarchy3"/>
    <dgm:cxn modelId="{5480D231-BEFC-47A8-8062-3AD4B0065755}" type="presParOf" srcId="{63173348-7D18-47CD-92EA-0C995073AC49}" destId="{64431532-5027-403C-9FB9-A43291A86665}" srcOrd="3" destOrd="0" presId="urn:microsoft.com/office/officeart/2005/8/layout/hierarchy3"/>
    <dgm:cxn modelId="{205DE324-A8EC-41D0-B71B-5423281E7021}" type="presParOf" srcId="{64431532-5027-403C-9FB9-A43291A86665}" destId="{4A98A83A-EDE3-4C51-BF4E-039BF108FD3F}" srcOrd="0" destOrd="0" presId="urn:microsoft.com/office/officeart/2005/8/layout/hierarchy3"/>
    <dgm:cxn modelId="{A27CB13F-9420-48B8-9C21-8E009886129A}" type="presParOf" srcId="{4A98A83A-EDE3-4C51-BF4E-039BF108FD3F}" destId="{8E209566-6593-4F8B-85FD-FA45F0E4E8A8}" srcOrd="0" destOrd="0" presId="urn:microsoft.com/office/officeart/2005/8/layout/hierarchy3"/>
    <dgm:cxn modelId="{653A4B5A-CA47-4C1A-B565-F15518139B31}" type="presParOf" srcId="{4A98A83A-EDE3-4C51-BF4E-039BF108FD3F}" destId="{273500A0-843A-4DB7-8D0B-7367BB13BD7A}" srcOrd="1" destOrd="0" presId="urn:microsoft.com/office/officeart/2005/8/layout/hierarchy3"/>
    <dgm:cxn modelId="{18BD4655-3390-4C67-8ADA-8C125D5D64A6}" type="presParOf" srcId="{64431532-5027-403C-9FB9-A43291A86665}" destId="{F2EFF0FE-F26D-4A3B-88F6-75B1FB8D38FE}" srcOrd="1" destOrd="0" presId="urn:microsoft.com/office/officeart/2005/8/layout/hierarchy3"/>
    <dgm:cxn modelId="{862C53F5-681F-424C-903C-BD77E1ABBC55}" type="presParOf" srcId="{F2EFF0FE-F26D-4A3B-88F6-75B1FB8D38FE}" destId="{015B3D39-D4FE-4FFE-B244-E9C448822F35}" srcOrd="0" destOrd="0" presId="urn:microsoft.com/office/officeart/2005/8/layout/hierarchy3"/>
    <dgm:cxn modelId="{345665E0-90DB-466E-803E-CAA3043D6FD1}" type="presParOf" srcId="{F2EFF0FE-F26D-4A3B-88F6-75B1FB8D38FE}" destId="{7C7670B9-7F3C-4517-8F58-048D8A6157C2}" srcOrd="1" destOrd="0" presId="urn:microsoft.com/office/officeart/2005/8/layout/hierarchy3"/>
    <dgm:cxn modelId="{2EBBE2A3-5904-466A-B8E3-4F40FED06CB7}" type="presParOf" srcId="{F2EFF0FE-F26D-4A3B-88F6-75B1FB8D38FE}" destId="{DA25A96D-B7F1-4F98-87C5-99F113BBAABB}" srcOrd="2" destOrd="0" presId="urn:microsoft.com/office/officeart/2005/8/layout/hierarchy3"/>
    <dgm:cxn modelId="{3FC23666-F385-4832-B6E4-918AC36F6DE9}" type="presParOf" srcId="{F2EFF0FE-F26D-4A3B-88F6-75B1FB8D38FE}" destId="{5D79D73C-47DC-4570-8F02-B062174DB2D7}" srcOrd="3" destOrd="0" presId="urn:microsoft.com/office/officeart/2005/8/layout/hierarchy3"/>
    <dgm:cxn modelId="{83284702-78ED-4F55-8CDA-A3C47E0328AF}" type="presParOf" srcId="{F2EFF0FE-F26D-4A3B-88F6-75B1FB8D38FE}" destId="{45222420-878D-498A-91E3-0EFE39FAC360}" srcOrd="4" destOrd="0" presId="urn:microsoft.com/office/officeart/2005/8/layout/hierarchy3"/>
    <dgm:cxn modelId="{A029F9A3-A9F3-4AE0-9089-22EFB68271B4}" type="presParOf" srcId="{F2EFF0FE-F26D-4A3B-88F6-75B1FB8D38FE}" destId="{2E2F112B-2B04-43B6-AC9C-F0C5B559C08D}" srcOrd="5" destOrd="0" presId="urn:microsoft.com/office/officeart/2005/8/layout/hierarchy3"/>
  </dgm:cxnLst>
  <dgm:bg>
    <a:noFill/>
  </dgm:bg>
  <dgm:whole/>
</dgm:dataModel>
</file>

<file path=ppt/diagrams/data5.xml><?xml version="1.0" encoding="utf-8"?>
<dgm:dataModel xmlns:dgm="http://schemas.openxmlformats.org/drawingml/2006/diagram" xmlns:a="http://schemas.openxmlformats.org/drawingml/2006/main">
  <dgm:ptLst>
    <dgm:pt modelId="{BA35090E-87BD-4AB3-A4CD-A0C20381081C}" type="doc">
      <dgm:prSet loTypeId="urn:microsoft.com/office/officeart/2005/8/layout/lProcess3" loCatId="process" qsTypeId="urn:microsoft.com/office/officeart/2005/8/quickstyle/simple5" qsCatId="simple" csTypeId="urn:microsoft.com/office/officeart/2005/8/colors/accent1_2" csCatId="accent1" phldr="1"/>
      <dgm:spPr/>
      <dgm:t>
        <a:bodyPr/>
        <a:lstStyle/>
        <a:p>
          <a:endParaRPr lang="zh-CN" altLang="en-US"/>
        </a:p>
      </dgm:t>
    </dgm:pt>
    <dgm:pt modelId="{1357C73F-07A9-432E-848D-4FAF1862B9D1}">
      <dgm:prSet phldrT="[文本]" custT="1"/>
      <dgm:spPr>
        <a:solidFill>
          <a:schemeClr val="accent6">
            <a:lumMod val="75000"/>
          </a:schemeClr>
        </a:solidFill>
      </dgm:spPr>
      <dgm:t>
        <a:bodyPr/>
        <a:lstStyle/>
        <a:p>
          <a:r>
            <a:rPr lang="en-US" altLang="zh-CN" sz="3600" dirty="0" smtClean="0">
              <a:effectLst/>
            </a:rPr>
            <a:t>1950</a:t>
          </a:r>
          <a:r>
            <a:rPr lang="zh-CN" altLang="zh-CN" sz="3600" dirty="0" smtClean="0">
              <a:effectLst/>
            </a:rPr>
            <a:t>年</a:t>
          </a:r>
          <a:endParaRPr lang="zh-CN" altLang="en-US" sz="3600" dirty="0"/>
        </a:p>
      </dgm:t>
    </dgm:pt>
    <dgm:pt modelId="{C17B8046-82D9-4CD8-ACA8-FA318C673E4B}" type="parTrans" cxnId="{507721F6-FE22-4BEC-A777-55CD662D425F}">
      <dgm:prSet/>
      <dgm:spPr/>
      <dgm:t>
        <a:bodyPr/>
        <a:lstStyle/>
        <a:p>
          <a:endParaRPr lang="zh-CN" altLang="en-US"/>
        </a:p>
      </dgm:t>
    </dgm:pt>
    <dgm:pt modelId="{7F24F633-6454-41E0-9F9B-4EBE0EE3D76F}" type="sibTrans" cxnId="{507721F6-FE22-4BEC-A777-55CD662D425F}">
      <dgm:prSet/>
      <dgm:spPr/>
      <dgm:t>
        <a:bodyPr/>
        <a:lstStyle/>
        <a:p>
          <a:endParaRPr lang="zh-CN" altLang="en-US"/>
        </a:p>
      </dgm:t>
    </dgm:pt>
    <dgm:pt modelId="{E057D3FA-4EA2-432F-9AA0-7315536B9DAB}">
      <dgm:prSet phldrT="[文本]" custT="1"/>
      <dgm:spPr/>
      <dgm:t>
        <a:bodyPr/>
        <a:lstStyle/>
        <a:p>
          <a:r>
            <a:rPr lang="zh-CN" altLang="en-US" sz="2800" b="1" dirty="0" smtClean="0">
              <a:solidFill>
                <a:schemeClr val="accent3">
                  <a:lumMod val="10000"/>
                </a:schemeClr>
              </a:solidFill>
            </a:rPr>
            <a:t>工商业税</a:t>
          </a:r>
          <a:endParaRPr lang="zh-CN" altLang="en-US" sz="2800" b="1" dirty="0">
            <a:solidFill>
              <a:schemeClr val="accent3">
                <a:lumMod val="10000"/>
              </a:schemeClr>
            </a:solidFill>
          </a:endParaRPr>
        </a:p>
      </dgm:t>
    </dgm:pt>
    <dgm:pt modelId="{33A53E59-CCFA-4520-9AD4-2076291662EC}" type="parTrans" cxnId="{6B7F6AC3-5B32-4EB5-A702-4BFCD6F75798}">
      <dgm:prSet/>
      <dgm:spPr/>
      <dgm:t>
        <a:bodyPr/>
        <a:lstStyle/>
        <a:p>
          <a:endParaRPr lang="zh-CN" altLang="en-US"/>
        </a:p>
      </dgm:t>
    </dgm:pt>
    <dgm:pt modelId="{5F3458C1-6BFC-40F4-8537-C5F4E47C6FC9}" type="sibTrans" cxnId="{6B7F6AC3-5B32-4EB5-A702-4BFCD6F75798}">
      <dgm:prSet/>
      <dgm:spPr/>
      <dgm:t>
        <a:bodyPr/>
        <a:lstStyle/>
        <a:p>
          <a:endParaRPr lang="zh-CN" altLang="en-US"/>
        </a:p>
      </dgm:t>
    </dgm:pt>
    <dgm:pt modelId="{6B77C0D0-123E-49ED-89C3-EFC2C75DF143}">
      <dgm:prSet phldrT="[文本]" custT="1"/>
      <dgm:spPr>
        <a:solidFill>
          <a:schemeClr val="accent5">
            <a:lumMod val="20000"/>
            <a:lumOff val="80000"/>
          </a:schemeClr>
        </a:solidFill>
      </dgm:spPr>
      <dgm:t>
        <a:bodyPr/>
        <a:lstStyle/>
        <a:p>
          <a:r>
            <a:rPr lang="en-US" altLang="zh-CN" sz="3200" dirty="0" smtClean="0">
              <a:solidFill>
                <a:srgbClr val="000000"/>
              </a:solidFill>
              <a:effectLst/>
            </a:rPr>
            <a:t>1958</a:t>
          </a:r>
          <a:r>
            <a:rPr lang="zh-CN" altLang="zh-CN" sz="3200" dirty="0" smtClean="0">
              <a:solidFill>
                <a:srgbClr val="000000"/>
              </a:solidFill>
              <a:effectLst/>
            </a:rPr>
            <a:t>年</a:t>
          </a:r>
          <a:endParaRPr lang="zh-CN" altLang="en-US" sz="3200" dirty="0">
            <a:solidFill>
              <a:srgbClr val="000000"/>
            </a:solidFill>
            <a:effectLst/>
          </a:endParaRPr>
        </a:p>
      </dgm:t>
    </dgm:pt>
    <dgm:pt modelId="{327E36AF-37BA-4938-AE71-526677EA95FB}" type="parTrans" cxnId="{4B370236-F1D9-4EBD-A88B-C1857A1732B0}">
      <dgm:prSet/>
      <dgm:spPr/>
      <dgm:t>
        <a:bodyPr/>
        <a:lstStyle/>
        <a:p>
          <a:endParaRPr lang="zh-CN" altLang="en-US"/>
        </a:p>
      </dgm:t>
    </dgm:pt>
    <dgm:pt modelId="{05498594-079A-4285-BF3F-9C831D3AAAF4}" type="sibTrans" cxnId="{4B370236-F1D9-4EBD-A88B-C1857A1732B0}">
      <dgm:prSet/>
      <dgm:spPr/>
      <dgm:t>
        <a:bodyPr/>
        <a:lstStyle/>
        <a:p>
          <a:endParaRPr lang="zh-CN" altLang="en-US"/>
        </a:p>
      </dgm:t>
    </dgm:pt>
    <dgm:pt modelId="{0FA81421-F8BD-4F8A-98AE-2CBE84D30A14}">
      <dgm:prSet phldrT="[文本]" custT="1"/>
      <dgm:spPr/>
      <dgm:t>
        <a:bodyPr/>
        <a:lstStyle/>
        <a:p>
          <a:r>
            <a:rPr lang="zh-CN" altLang="en-US" sz="2800" b="1" dirty="0" smtClean="0">
              <a:solidFill>
                <a:srgbClr val="FF0000"/>
              </a:solidFill>
            </a:rPr>
            <a:t>工商统一税</a:t>
          </a:r>
          <a:endParaRPr lang="zh-CN" altLang="en-US" sz="2800" b="1" dirty="0">
            <a:solidFill>
              <a:srgbClr val="FF0000"/>
            </a:solidFill>
          </a:endParaRPr>
        </a:p>
      </dgm:t>
    </dgm:pt>
    <dgm:pt modelId="{A89052E6-4A43-40EE-9D68-D41548124970}" type="parTrans" cxnId="{7B204CD1-AF28-4913-BCFD-4B695794D60B}">
      <dgm:prSet/>
      <dgm:spPr/>
      <dgm:t>
        <a:bodyPr/>
        <a:lstStyle/>
        <a:p>
          <a:endParaRPr lang="zh-CN" altLang="en-US"/>
        </a:p>
      </dgm:t>
    </dgm:pt>
    <dgm:pt modelId="{37AAAD07-298D-4E2D-8B41-C224F28D39B3}" type="sibTrans" cxnId="{7B204CD1-AF28-4913-BCFD-4B695794D60B}">
      <dgm:prSet/>
      <dgm:spPr/>
      <dgm:t>
        <a:bodyPr/>
        <a:lstStyle/>
        <a:p>
          <a:endParaRPr lang="zh-CN" altLang="en-US"/>
        </a:p>
      </dgm:t>
    </dgm:pt>
    <dgm:pt modelId="{D967DD78-F3FD-4F56-9349-F71C2125F831}">
      <dgm:prSet phldrT="[文本]" custT="1"/>
      <dgm:spPr/>
      <dgm:t>
        <a:bodyPr/>
        <a:lstStyle/>
        <a:p>
          <a:r>
            <a:rPr lang="en-US" altLang="zh-CN" sz="3200" dirty="0" smtClean="0">
              <a:effectLst/>
            </a:rPr>
            <a:t>1973</a:t>
          </a:r>
          <a:r>
            <a:rPr lang="zh-CN" altLang="zh-CN" sz="3200" dirty="0" smtClean="0">
              <a:effectLst/>
            </a:rPr>
            <a:t>年</a:t>
          </a:r>
          <a:endParaRPr lang="zh-CN" altLang="en-US" sz="3200" dirty="0">
            <a:effectLst/>
          </a:endParaRPr>
        </a:p>
      </dgm:t>
    </dgm:pt>
    <dgm:pt modelId="{3EA85188-BE75-43EB-97A2-0C7F101C5CFD}" type="parTrans" cxnId="{66F2286A-3BCF-45B1-AEE2-81D4E322CD53}">
      <dgm:prSet/>
      <dgm:spPr/>
      <dgm:t>
        <a:bodyPr/>
        <a:lstStyle/>
        <a:p>
          <a:endParaRPr lang="zh-CN" altLang="en-US"/>
        </a:p>
      </dgm:t>
    </dgm:pt>
    <dgm:pt modelId="{0774913C-B6A1-4632-A55A-DF365D49F169}" type="sibTrans" cxnId="{66F2286A-3BCF-45B1-AEE2-81D4E322CD53}">
      <dgm:prSet/>
      <dgm:spPr/>
      <dgm:t>
        <a:bodyPr/>
        <a:lstStyle/>
        <a:p>
          <a:endParaRPr lang="zh-CN" altLang="en-US"/>
        </a:p>
      </dgm:t>
    </dgm:pt>
    <dgm:pt modelId="{90C5DBF7-41A4-45D7-8E0A-6031A8CC2A9B}">
      <dgm:prSet phldrT="[文本]" custT="1"/>
      <dgm:spPr/>
      <dgm:t>
        <a:bodyPr/>
        <a:lstStyle/>
        <a:p>
          <a:r>
            <a:rPr lang="zh-CN" altLang="en-US" sz="1100" dirty="0" smtClean="0"/>
            <a:t/>
          </a:r>
          <a:br>
            <a:rPr lang="zh-CN" altLang="en-US" sz="1100" dirty="0" smtClean="0"/>
          </a:br>
          <a:r>
            <a:rPr lang="zh-CN" altLang="en-US" sz="3200" b="1" dirty="0" smtClean="0">
              <a:solidFill>
                <a:schemeClr val="bg2"/>
              </a:solidFill>
            </a:rPr>
            <a:t>工商税</a:t>
          </a:r>
          <a:endParaRPr lang="zh-CN" altLang="en-US" sz="3200" b="1" dirty="0">
            <a:solidFill>
              <a:schemeClr val="bg2"/>
            </a:solidFill>
          </a:endParaRPr>
        </a:p>
      </dgm:t>
    </dgm:pt>
    <dgm:pt modelId="{730EB4BA-E653-4938-AE4D-761C3CCA494A}" type="parTrans" cxnId="{2C755908-041C-4BEC-A3BD-E49E0274C136}">
      <dgm:prSet/>
      <dgm:spPr/>
      <dgm:t>
        <a:bodyPr/>
        <a:lstStyle/>
        <a:p>
          <a:endParaRPr lang="zh-CN" altLang="en-US"/>
        </a:p>
      </dgm:t>
    </dgm:pt>
    <dgm:pt modelId="{4089CD11-9A68-45E6-8661-7C826A3C1BD6}" type="sibTrans" cxnId="{2C755908-041C-4BEC-A3BD-E49E0274C136}">
      <dgm:prSet/>
      <dgm:spPr/>
      <dgm:t>
        <a:bodyPr/>
        <a:lstStyle/>
        <a:p>
          <a:endParaRPr lang="zh-CN" altLang="en-US"/>
        </a:p>
      </dgm:t>
    </dgm:pt>
    <dgm:pt modelId="{9DA05B56-C4DA-41EE-8337-A28F32917880}" type="pres">
      <dgm:prSet presAssocID="{BA35090E-87BD-4AB3-A4CD-A0C20381081C}" presName="Name0" presStyleCnt="0">
        <dgm:presLayoutVars>
          <dgm:chPref val="3"/>
          <dgm:dir/>
          <dgm:animLvl val="lvl"/>
          <dgm:resizeHandles/>
        </dgm:presLayoutVars>
      </dgm:prSet>
      <dgm:spPr/>
      <dgm:t>
        <a:bodyPr/>
        <a:lstStyle/>
        <a:p>
          <a:endParaRPr lang="zh-CN" altLang="en-US"/>
        </a:p>
      </dgm:t>
    </dgm:pt>
    <dgm:pt modelId="{CE0F6118-DEBB-432C-9A02-05999A83E973}" type="pres">
      <dgm:prSet presAssocID="{1357C73F-07A9-432E-848D-4FAF1862B9D1}" presName="horFlow" presStyleCnt="0"/>
      <dgm:spPr/>
    </dgm:pt>
    <dgm:pt modelId="{2206A0B0-F1BB-4769-9866-05FA56BE0FC3}" type="pres">
      <dgm:prSet presAssocID="{1357C73F-07A9-432E-848D-4FAF1862B9D1}" presName="bigChev" presStyleLbl="node1" presStyleIdx="0" presStyleCnt="3" custScaleX="82163"/>
      <dgm:spPr/>
      <dgm:t>
        <a:bodyPr/>
        <a:lstStyle/>
        <a:p>
          <a:endParaRPr lang="zh-CN" altLang="en-US"/>
        </a:p>
      </dgm:t>
    </dgm:pt>
    <dgm:pt modelId="{C518EFF0-9876-4401-94BB-264FFDBFB4CD}" type="pres">
      <dgm:prSet presAssocID="{33A53E59-CCFA-4520-9AD4-2076291662EC}" presName="parTrans" presStyleCnt="0"/>
      <dgm:spPr/>
    </dgm:pt>
    <dgm:pt modelId="{94B025E2-4941-4E2B-9AB3-861444898083}" type="pres">
      <dgm:prSet presAssocID="{E057D3FA-4EA2-432F-9AA0-7315536B9DAB}" presName="node" presStyleLbl="alignAccFollowNode1" presStyleIdx="0" presStyleCnt="3" custScaleX="86561">
        <dgm:presLayoutVars>
          <dgm:bulletEnabled val="1"/>
        </dgm:presLayoutVars>
      </dgm:prSet>
      <dgm:spPr/>
      <dgm:t>
        <a:bodyPr/>
        <a:lstStyle/>
        <a:p>
          <a:endParaRPr lang="zh-CN" altLang="en-US"/>
        </a:p>
      </dgm:t>
    </dgm:pt>
    <dgm:pt modelId="{A512078F-68D1-466A-B664-BAE324433074}" type="pres">
      <dgm:prSet presAssocID="{1357C73F-07A9-432E-848D-4FAF1862B9D1}" presName="vSp" presStyleCnt="0"/>
      <dgm:spPr/>
    </dgm:pt>
    <dgm:pt modelId="{B34F26FA-80ED-449B-B45D-223B4CA7B1AC}" type="pres">
      <dgm:prSet presAssocID="{6B77C0D0-123E-49ED-89C3-EFC2C75DF143}" presName="horFlow" presStyleCnt="0"/>
      <dgm:spPr/>
    </dgm:pt>
    <dgm:pt modelId="{04AEC929-853A-4412-AFBD-4FBD7073C53D}" type="pres">
      <dgm:prSet presAssocID="{6B77C0D0-123E-49ED-89C3-EFC2C75DF143}" presName="bigChev" presStyleLbl="node1" presStyleIdx="1" presStyleCnt="3" custScaleX="78655"/>
      <dgm:spPr/>
      <dgm:t>
        <a:bodyPr/>
        <a:lstStyle/>
        <a:p>
          <a:endParaRPr lang="zh-CN" altLang="en-US"/>
        </a:p>
      </dgm:t>
    </dgm:pt>
    <dgm:pt modelId="{492C2277-D457-4610-8580-85532A087B0F}" type="pres">
      <dgm:prSet presAssocID="{A89052E6-4A43-40EE-9D68-D41548124970}" presName="parTrans" presStyleCnt="0"/>
      <dgm:spPr/>
    </dgm:pt>
    <dgm:pt modelId="{614940D7-429B-4BC9-98D0-241B705A7591}" type="pres">
      <dgm:prSet presAssocID="{0FA81421-F8BD-4F8A-98AE-2CBE84D30A14}" presName="node" presStyleLbl="alignAccFollowNode1" presStyleIdx="1" presStyleCnt="3" custScaleX="93612">
        <dgm:presLayoutVars>
          <dgm:bulletEnabled val="1"/>
        </dgm:presLayoutVars>
      </dgm:prSet>
      <dgm:spPr/>
      <dgm:t>
        <a:bodyPr/>
        <a:lstStyle/>
        <a:p>
          <a:endParaRPr lang="zh-CN" altLang="en-US"/>
        </a:p>
      </dgm:t>
    </dgm:pt>
    <dgm:pt modelId="{9A54F8E6-52AE-4E0A-AC91-9AFC0E2CC91D}" type="pres">
      <dgm:prSet presAssocID="{6B77C0D0-123E-49ED-89C3-EFC2C75DF143}" presName="vSp" presStyleCnt="0"/>
      <dgm:spPr/>
    </dgm:pt>
    <dgm:pt modelId="{6FB87AC5-1556-4F6F-BED5-D9D9EF6CE028}" type="pres">
      <dgm:prSet presAssocID="{D967DD78-F3FD-4F56-9349-F71C2125F831}" presName="horFlow" presStyleCnt="0"/>
      <dgm:spPr/>
    </dgm:pt>
    <dgm:pt modelId="{DFA75A45-FB4E-4EDF-B60B-7853D08497D5}" type="pres">
      <dgm:prSet presAssocID="{D967DD78-F3FD-4F56-9349-F71C2125F831}" presName="bigChev" presStyleLbl="node1" presStyleIdx="2" presStyleCnt="3" custScaleX="76254"/>
      <dgm:spPr/>
      <dgm:t>
        <a:bodyPr/>
        <a:lstStyle/>
        <a:p>
          <a:endParaRPr lang="zh-CN" altLang="en-US"/>
        </a:p>
      </dgm:t>
    </dgm:pt>
    <dgm:pt modelId="{02DB23A2-C810-4CC8-B447-F62ADFEE7E30}" type="pres">
      <dgm:prSet presAssocID="{730EB4BA-E653-4938-AE4D-761C3CCA494A}" presName="parTrans" presStyleCnt="0"/>
      <dgm:spPr/>
    </dgm:pt>
    <dgm:pt modelId="{B0C56C05-1693-45AD-B0EB-EA2A24056C21}" type="pres">
      <dgm:prSet presAssocID="{90C5DBF7-41A4-45D7-8E0A-6031A8CC2A9B}" presName="node" presStyleLbl="alignAccFollowNode1" presStyleIdx="2" presStyleCnt="3" custScaleX="97206">
        <dgm:presLayoutVars>
          <dgm:bulletEnabled val="1"/>
        </dgm:presLayoutVars>
      </dgm:prSet>
      <dgm:spPr/>
      <dgm:t>
        <a:bodyPr/>
        <a:lstStyle/>
        <a:p>
          <a:endParaRPr lang="zh-CN" altLang="en-US"/>
        </a:p>
      </dgm:t>
    </dgm:pt>
  </dgm:ptLst>
  <dgm:cxnLst>
    <dgm:cxn modelId="{4B370236-F1D9-4EBD-A88B-C1857A1732B0}" srcId="{BA35090E-87BD-4AB3-A4CD-A0C20381081C}" destId="{6B77C0D0-123E-49ED-89C3-EFC2C75DF143}" srcOrd="1" destOrd="0" parTransId="{327E36AF-37BA-4938-AE71-526677EA95FB}" sibTransId="{05498594-079A-4285-BF3F-9C831D3AAAF4}"/>
    <dgm:cxn modelId="{979B9839-D40C-4487-9A18-EFC7D30A0A34}" type="presOf" srcId="{6B77C0D0-123E-49ED-89C3-EFC2C75DF143}" destId="{04AEC929-853A-4412-AFBD-4FBD7073C53D}" srcOrd="0" destOrd="0" presId="urn:microsoft.com/office/officeart/2005/8/layout/lProcess3"/>
    <dgm:cxn modelId="{10A6543B-5468-42A7-ADDB-5F90EBBE565D}" type="presOf" srcId="{1357C73F-07A9-432E-848D-4FAF1862B9D1}" destId="{2206A0B0-F1BB-4769-9866-05FA56BE0FC3}" srcOrd="0" destOrd="0" presId="urn:microsoft.com/office/officeart/2005/8/layout/lProcess3"/>
    <dgm:cxn modelId="{66F2286A-3BCF-45B1-AEE2-81D4E322CD53}" srcId="{BA35090E-87BD-4AB3-A4CD-A0C20381081C}" destId="{D967DD78-F3FD-4F56-9349-F71C2125F831}" srcOrd="2" destOrd="0" parTransId="{3EA85188-BE75-43EB-97A2-0C7F101C5CFD}" sibTransId="{0774913C-B6A1-4632-A55A-DF365D49F169}"/>
    <dgm:cxn modelId="{2C755908-041C-4BEC-A3BD-E49E0274C136}" srcId="{D967DD78-F3FD-4F56-9349-F71C2125F831}" destId="{90C5DBF7-41A4-45D7-8E0A-6031A8CC2A9B}" srcOrd="0" destOrd="0" parTransId="{730EB4BA-E653-4938-AE4D-761C3CCA494A}" sibTransId="{4089CD11-9A68-45E6-8661-7C826A3C1BD6}"/>
    <dgm:cxn modelId="{9059BE85-8D11-4F81-91B4-3A355C4A25C0}" type="presOf" srcId="{D967DD78-F3FD-4F56-9349-F71C2125F831}" destId="{DFA75A45-FB4E-4EDF-B60B-7853D08497D5}" srcOrd="0" destOrd="0" presId="urn:microsoft.com/office/officeart/2005/8/layout/lProcess3"/>
    <dgm:cxn modelId="{3AE766DF-BCA2-4BC5-AEBE-D8332141DD61}" type="presOf" srcId="{0FA81421-F8BD-4F8A-98AE-2CBE84D30A14}" destId="{614940D7-429B-4BC9-98D0-241B705A7591}" srcOrd="0" destOrd="0" presId="urn:microsoft.com/office/officeart/2005/8/layout/lProcess3"/>
    <dgm:cxn modelId="{507721F6-FE22-4BEC-A777-55CD662D425F}" srcId="{BA35090E-87BD-4AB3-A4CD-A0C20381081C}" destId="{1357C73F-07A9-432E-848D-4FAF1862B9D1}" srcOrd="0" destOrd="0" parTransId="{C17B8046-82D9-4CD8-ACA8-FA318C673E4B}" sibTransId="{7F24F633-6454-41E0-9F9B-4EBE0EE3D76F}"/>
    <dgm:cxn modelId="{6B7F6AC3-5B32-4EB5-A702-4BFCD6F75798}" srcId="{1357C73F-07A9-432E-848D-4FAF1862B9D1}" destId="{E057D3FA-4EA2-432F-9AA0-7315536B9DAB}" srcOrd="0" destOrd="0" parTransId="{33A53E59-CCFA-4520-9AD4-2076291662EC}" sibTransId="{5F3458C1-6BFC-40F4-8537-C5F4E47C6FC9}"/>
    <dgm:cxn modelId="{971E23BC-607D-418D-BC58-FBF047E6F006}" type="presOf" srcId="{E057D3FA-4EA2-432F-9AA0-7315536B9DAB}" destId="{94B025E2-4941-4E2B-9AB3-861444898083}" srcOrd="0" destOrd="0" presId="urn:microsoft.com/office/officeart/2005/8/layout/lProcess3"/>
    <dgm:cxn modelId="{066BFFDD-B219-42B6-8662-5DE86EF5ED77}" type="presOf" srcId="{BA35090E-87BD-4AB3-A4CD-A0C20381081C}" destId="{9DA05B56-C4DA-41EE-8337-A28F32917880}" srcOrd="0" destOrd="0" presId="urn:microsoft.com/office/officeart/2005/8/layout/lProcess3"/>
    <dgm:cxn modelId="{44AAEBB4-896C-4406-8FEA-3215D32508E3}" type="presOf" srcId="{90C5DBF7-41A4-45D7-8E0A-6031A8CC2A9B}" destId="{B0C56C05-1693-45AD-B0EB-EA2A24056C21}" srcOrd="0" destOrd="0" presId="urn:microsoft.com/office/officeart/2005/8/layout/lProcess3"/>
    <dgm:cxn modelId="{7B204CD1-AF28-4913-BCFD-4B695794D60B}" srcId="{6B77C0D0-123E-49ED-89C3-EFC2C75DF143}" destId="{0FA81421-F8BD-4F8A-98AE-2CBE84D30A14}" srcOrd="0" destOrd="0" parTransId="{A89052E6-4A43-40EE-9D68-D41548124970}" sibTransId="{37AAAD07-298D-4E2D-8B41-C224F28D39B3}"/>
    <dgm:cxn modelId="{9E5A5391-9C22-4FE3-877E-521C50E09DC6}" type="presParOf" srcId="{9DA05B56-C4DA-41EE-8337-A28F32917880}" destId="{CE0F6118-DEBB-432C-9A02-05999A83E973}" srcOrd="0" destOrd="0" presId="urn:microsoft.com/office/officeart/2005/8/layout/lProcess3"/>
    <dgm:cxn modelId="{1B0F532B-F641-4041-BA83-7575C7102DCA}" type="presParOf" srcId="{CE0F6118-DEBB-432C-9A02-05999A83E973}" destId="{2206A0B0-F1BB-4769-9866-05FA56BE0FC3}" srcOrd="0" destOrd="0" presId="urn:microsoft.com/office/officeart/2005/8/layout/lProcess3"/>
    <dgm:cxn modelId="{B7120D7D-648D-4A19-86F6-4CDDD888C000}" type="presParOf" srcId="{CE0F6118-DEBB-432C-9A02-05999A83E973}" destId="{C518EFF0-9876-4401-94BB-264FFDBFB4CD}" srcOrd="1" destOrd="0" presId="urn:microsoft.com/office/officeart/2005/8/layout/lProcess3"/>
    <dgm:cxn modelId="{A11736DB-122F-4251-A0A1-E98A683A58C6}" type="presParOf" srcId="{CE0F6118-DEBB-432C-9A02-05999A83E973}" destId="{94B025E2-4941-4E2B-9AB3-861444898083}" srcOrd="2" destOrd="0" presId="urn:microsoft.com/office/officeart/2005/8/layout/lProcess3"/>
    <dgm:cxn modelId="{378168D4-63BF-4369-A76C-0DDD9635B53A}" type="presParOf" srcId="{9DA05B56-C4DA-41EE-8337-A28F32917880}" destId="{A512078F-68D1-466A-B664-BAE324433074}" srcOrd="1" destOrd="0" presId="urn:microsoft.com/office/officeart/2005/8/layout/lProcess3"/>
    <dgm:cxn modelId="{C5A6D107-4B70-435C-9F94-5A566F3ACDAE}" type="presParOf" srcId="{9DA05B56-C4DA-41EE-8337-A28F32917880}" destId="{B34F26FA-80ED-449B-B45D-223B4CA7B1AC}" srcOrd="2" destOrd="0" presId="urn:microsoft.com/office/officeart/2005/8/layout/lProcess3"/>
    <dgm:cxn modelId="{50763D16-ABDA-4AFD-988F-2F5AC26A9824}" type="presParOf" srcId="{B34F26FA-80ED-449B-B45D-223B4CA7B1AC}" destId="{04AEC929-853A-4412-AFBD-4FBD7073C53D}" srcOrd="0" destOrd="0" presId="urn:microsoft.com/office/officeart/2005/8/layout/lProcess3"/>
    <dgm:cxn modelId="{7EB65FF0-99EB-490B-9564-5763A5CFAA48}" type="presParOf" srcId="{B34F26FA-80ED-449B-B45D-223B4CA7B1AC}" destId="{492C2277-D457-4610-8580-85532A087B0F}" srcOrd="1" destOrd="0" presId="urn:microsoft.com/office/officeart/2005/8/layout/lProcess3"/>
    <dgm:cxn modelId="{123D5BDC-AED9-4DF6-BE6C-501E0BDAD205}" type="presParOf" srcId="{B34F26FA-80ED-449B-B45D-223B4CA7B1AC}" destId="{614940D7-429B-4BC9-98D0-241B705A7591}" srcOrd="2" destOrd="0" presId="urn:microsoft.com/office/officeart/2005/8/layout/lProcess3"/>
    <dgm:cxn modelId="{C3C2969B-0742-461C-BE3E-4802DF6E62FD}" type="presParOf" srcId="{9DA05B56-C4DA-41EE-8337-A28F32917880}" destId="{9A54F8E6-52AE-4E0A-AC91-9AFC0E2CC91D}" srcOrd="3" destOrd="0" presId="urn:microsoft.com/office/officeart/2005/8/layout/lProcess3"/>
    <dgm:cxn modelId="{B1CFA30E-040E-4491-B068-6060C5F7258D}" type="presParOf" srcId="{9DA05B56-C4DA-41EE-8337-A28F32917880}" destId="{6FB87AC5-1556-4F6F-BED5-D9D9EF6CE028}" srcOrd="4" destOrd="0" presId="urn:microsoft.com/office/officeart/2005/8/layout/lProcess3"/>
    <dgm:cxn modelId="{EA71C86C-3E1B-46B1-8D41-AB70DAF7E98E}" type="presParOf" srcId="{6FB87AC5-1556-4F6F-BED5-D9D9EF6CE028}" destId="{DFA75A45-FB4E-4EDF-B60B-7853D08497D5}" srcOrd="0" destOrd="0" presId="urn:microsoft.com/office/officeart/2005/8/layout/lProcess3"/>
    <dgm:cxn modelId="{9A94A6FA-4CAF-4DFD-B4AA-1C8460ABFA1D}" type="presParOf" srcId="{6FB87AC5-1556-4F6F-BED5-D9D9EF6CE028}" destId="{02DB23A2-C810-4CC8-B447-F62ADFEE7E30}" srcOrd="1" destOrd="0" presId="urn:microsoft.com/office/officeart/2005/8/layout/lProcess3"/>
    <dgm:cxn modelId="{5FF9CDAA-8AB4-438B-914D-5F33694AEE57}" type="presParOf" srcId="{6FB87AC5-1556-4F6F-BED5-D9D9EF6CE028}" destId="{B0C56C05-1693-45AD-B0EB-EA2A24056C21}" srcOrd="2" destOrd="0" presId="urn:microsoft.com/office/officeart/2005/8/layout/l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384F76E-5021-40EB-8AD7-736D3A37628F}" type="doc">
      <dgm:prSet loTypeId="urn:microsoft.com/office/officeart/2005/8/layout/hierarchy1" loCatId="hierarchy" qsTypeId="urn:microsoft.com/office/officeart/2005/8/quickstyle/simple5" qsCatId="simple" csTypeId="urn:microsoft.com/office/officeart/2005/8/colors/accent1_2" csCatId="accent1" phldr="1"/>
      <dgm:spPr/>
      <dgm:t>
        <a:bodyPr/>
        <a:lstStyle/>
        <a:p>
          <a:endParaRPr lang="zh-CN" altLang="en-US"/>
        </a:p>
      </dgm:t>
    </dgm:pt>
    <dgm:pt modelId="{BA08079A-2E0B-414A-90AE-AC0687EAB967}">
      <dgm:prSet phldrT="[文本]" custT="1"/>
      <dgm:spPr/>
      <dgm:t>
        <a:bodyPr/>
        <a:lstStyle/>
        <a:p>
          <a:pPr>
            <a:spcAft>
              <a:spcPts val="0"/>
            </a:spcAft>
          </a:pPr>
          <a:r>
            <a:rPr lang="en-US" altLang="zh-CN" sz="3600" dirty="0" smtClean="0">
              <a:effectLst/>
            </a:rPr>
            <a:t>1984</a:t>
          </a:r>
          <a:r>
            <a:rPr lang="zh-CN" altLang="zh-CN" sz="3600" dirty="0" smtClean="0">
              <a:effectLst/>
            </a:rPr>
            <a:t>年</a:t>
          </a:r>
          <a:endParaRPr lang="en-US" altLang="zh-CN" sz="3600" dirty="0" smtClean="0">
            <a:effectLst/>
          </a:endParaRPr>
        </a:p>
        <a:p>
          <a:pPr>
            <a:spcAft>
              <a:spcPts val="0"/>
            </a:spcAft>
          </a:pPr>
          <a:r>
            <a:rPr lang="zh-CN" altLang="zh-CN" sz="4800" b="1" dirty="0" smtClean="0">
              <a:effectLst/>
            </a:rPr>
            <a:t>工商税</a:t>
          </a:r>
          <a:endParaRPr lang="zh-CN" altLang="en-US" sz="4800" b="1" dirty="0"/>
        </a:p>
      </dgm:t>
    </dgm:pt>
    <dgm:pt modelId="{AF54D8DB-831F-4789-AD2B-8B5B5C454EC7}" type="parTrans" cxnId="{BC313665-F1AE-44FB-9EA3-A65875C5A391}">
      <dgm:prSet/>
      <dgm:spPr/>
      <dgm:t>
        <a:bodyPr/>
        <a:lstStyle/>
        <a:p>
          <a:endParaRPr lang="zh-CN" altLang="en-US"/>
        </a:p>
      </dgm:t>
    </dgm:pt>
    <dgm:pt modelId="{5B6C252F-9C79-4214-8221-1ED27084C1AA}" type="sibTrans" cxnId="{BC313665-F1AE-44FB-9EA3-A65875C5A391}">
      <dgm:prSet/>
      <dgm:spPr/>
      <dgm:t>
        <a:bodyPr/>
        <a:lstStyle/>
        <a:p>
          <a:endParaRPr lang="zh-CN" altLang="en-US"/>
        </a:p>
      </dgm:t>
    </dgm:pt>
    <dgm:pt modelId="{CB2CED24-A918-49F9-AC67-12042D9F6E9D}">
      <dgm:prSet phldrT="[文本]" custT="1"/>
      <dgm:spPr>
        <a:solidFill>
          <a:schemeClr val="accent6">
            <a:lumMod val="40000"/>
            <a:lumOff val="60000"/>
            <a:alpha val="90000"/>
          </a:schemeClr>
        </a:solidFill>
      </dgm:spPr>
      <dgm:t>
        <a:bodyPr/>
        <a:lstStyle/>
        <a:p>
          <a:r>
            <a:rPr lang="zh-CN" altLang="en-US" sz="3600" b="1" dirty="0" smtClean="0">
              <a:solidFill>
                <a:srgbClr val="C00000"/>
              </a:solidFill>
              <a:effectLst/>
            </a:rPr>
            <a:t>产品税</a:t>
          </a:r>
          <a:endParaRPr lang="zh-CN" altLang="en-US" sz="3600" b="1" dirty="0">
            <a:solidFill>
              <a:srgbClr val="C00000"/>
            </a:solidFill>
          </a:endParaRPr>
        </a:p>
      </dgm:t>
    </dgm:pt>
    <dgm:pt modelId="{9FFFF6F1-1777-4763-932A-AB85DF93A690}" type="parTrans" cxnId="{49286CCB-90E9-4898-8C5D-E2CF7479F889}">
      <dgm:prSet/>
      <dgm:spPr>
        <a:solidFill>
          <a:schemeClr val="accent5">
            <a:lumMod val="20000"/>
            <a:lumOff val="80000"/>
          </a:schemeClr>
        </a:solidFill>
        <a:ln>
          <a:solidFill>
            <a:srgbClr val="FFFFFF"/>
          </a:solidFill>
        </a:ln>
      </dgm:spPr>
      <dgm:t>
        <a:bodyPr/>
        <a:lstStyle/>
        <a:p>
          <a:endParaRPr lang="zh-CN" altLang="en-US"/>
        </a:p>
      </dgm:t>
    </dgm:pt>
    <dgm:pt modelId="{5F014EA6-D280-4990-9C8C-6F7434F2F253}" type="sibTrans" cxnId="{49286CCB-90E9-4898-8C5D-E2CF7479F889}">
      <dgm:prSet/>
      <dgm:spPr/>
      <dgm:t>
        <a:bodyPr/>
        <a:lstStyle/>
        <a:p>
          <a:endParaRPr lang="zh-CN" altLang="en-US"/>
        </a:p>
      </dgm:t>
    </dgm:pt>
    <dgm:pt modelId="{4F8065D6-6CE1-4CCE-951C-0668F493DBAA}">
      <dgm:prSet phldrT="[文本]" custT="1"/>
      <dgm:spPr>
        <a:solidFill>
          <a:srgbClr val="7030A0">
            <a:alpha val="90000"/>
          </a:srgbClr>
        </a:solidFill>
      </dgm:spPr>
      <dgm:t>
        <a:bodyPr/>
        <a:lstStyle/>
        <a:p>
          <a:r>
            <a:rPr lang="zh-CN" altLang="en-US" sz="3600" b="1" dirty="0" smtClean="0">
              <a:solidFill>
                <a:srgbClr val="FFFFFF"/>
              </a:solidFill>
              <a:effectLst/>
            </a:rPr>
            <a:t>营业税</a:t>
          </a:r>
          <a:endParaRPr lang="zh-CN" altLang="en-US" sz="3600" b="1" dirty="0">
            <a:solidFill>
              <a:srgbClr val="FFFFFF"/>
            </a:solidFill>
          </a:endParaRPr>
        </a:p>
      </dgm:t>
    </dgm:pt>
    <dgm:pt modelId="{8B35CBDB-FB38-4A09-8DDD-F4796BD9E7F8}" type="parTrans" cxnId="{8544C64A-C79B-4B3D-B910-9897499EF398}">
      <dgm:prSet/>
      <dgm:spPr>
        <a:solidFill>
          <a:schemeClr val="tx1"/>
        </a:solidFill>
        <a:ln>
          <a:solidFill>
            <a:srgbClr val="FFFFFF"/>
          </a:solidFill>
        </a:ln>
      </dgm:spPr>
      <dgm:t>
        <a:bodyPr/>
        <a:lstStyle/>
        <a:p>
          <a:endParaRPr lang="zh-CN" altLang="en-US">
            <a:solidFill>
              <a:srgbClr val="FAFCFB"/>
            </a:solidFill>
          </a:endParaRPr>
        </a:p>
      </dgm:t>
    </dgm:pt>
    <dgm:pt modelId="{D3C3F586-4E41-4D47-9280-CA80F3283DCB}" type="sibTrans" cxnId="{8544C64A-C79B-4B3D-B910-9897499EF398}">
      <dgm:prSet/>
      <dgm:spPr/>
      <dgm:t>
        <a:bodyPr/>
        <a:lstStyle/>
        <a:p>
          <a:endParaRPr lang="zh-CN" altLang="en-US"/>
        </a:p>
      </dgm:t>
    </dgm:pt>
    <dgm:pt modelId="{29CEB035-3BE5-41EE-B647-9869BB9B2DDB}">
      <dgm:prSet phldrT="[文本]" custT="1"/>
      <dgm:spPr>
        <a:solidFill>
          <a:schemeClr val="tx2">
            <a:lumMod val="90000"/>
            <a:alpha val="90000"/>
          </a:schemeClr>
        </a:solidFill>
      </dgm:spPr>
      <dgm:t>
        <a:bodyPr/>
        <a:lstStyle/>
        <a:p>
          <a:r>
            <a:rPr lang="zh-CN" altLang="en-US" sz="3600" b="1" dirty="0" smtClean="0">
              <a:solidFill>
                <a:srgbClr val="000000"/>
              </a:solidFill>
              <a:effectLst/>
            </a:rPr>
            <a:t>增值税</a:t>
          </a:r>
          <a:endParaRPr lang="zh-CN" altLang="en-US" sz="3600" b="1" dirty="0">
            <a:solidFill>
              <a:srgbClr val="000000"/>
            </a:solidFill>
          </a:endParaRPr>
        </a:p>
      </dgm:t>
    </dgm:pt>
    <dgm:pt modelId="{4F0502AD-1986-4160-B297-A8FAD2DA14DB}" type="sibTrans" cxnId="{4128CDD1-D614-49C0-9F21-33E05F7E7B0E}">
      <dgm:prSet/>
      <dgm:spPr/>
      <dgm:t>
        <a:bodyPr/>
        <a:lstStyle/>
        <a:p>
          <a:endParaRPr lang="zh-CN" altLang="en-US"/>
        </a:p>
      </dgm:t>
    </dgm:pt>
    <dgm:pt modelId="{5BC2AF40-3E5C-457A-A48E-9F5DB3894511}" type="parTrans" cxnId="{4128CDD1-D614-49C0-9F21-33E05F7E7B0E}">
      <dgm:prSet/>
      <dgm:spPr>
        <a:ln>
          <a:solidFill>
            <a:schemeClr val="tx2"/>
          </a:solidFill>
        </a:ln>
      </dgm:spPr>
      <dgm:t>
        <a:bodyPr/>
        <a:lstStyle/>
        <a:p>
          <a:endParaRPr lang="zh-CN" altLang="en-US"/>
        </a:p>
      </dgm:t>
    </dgm:pt>
    <dgm:pt modelId="{0AEAE4A5-8787-463B-9E9B-3DD65DD4872E}">
      <dgm:prSet custT="1"/>
      <dgm:spPr/>
      <dgm:t>
        <a:bodyPr/>
        <a:lstStyle/>
        <a:p>
          <a:r>
            <a:rPr lang="zh-CN" altLang="en-US" sz="3600" dirty="0" smtClean="0">
              <a:solidFill>
                <a:srgbClr val="000000"/>
              </a:solidFill>
            </a:rPr>
            <a:t>盐税</a:t>
          </a:r>
          <a:endParaRPr lang="zh-CN" altLang="en-US" sz="3600" dirty="0">
            <a:solidFill>
              <a:srgbClr val="000000"/>
            </a:solidFill>
          </a:endParaRPr>
        </a:p>
      </dgm:t>
    </dgm:pt>
    <dgm:pt modelId="{04874BE4-9608-42D7-AB36-E0F0E86104DE}" type="parTrans" cxnId="{D90DDAA7-C973-4C12-AF47-EFD5DD29537F}">
      <dgm:prSet/>
      <dgm:spPr>
        <a:solidFill>
          <a:srgbClr val="FFFFFF"/>
        </a:solidFill>
        <a:ln>
          <a:solidFill>
            <a:schemeClr val="accent5">
              <a:lumMod val="20000"/>
              <a:lumOff val="80000"/>
            </a:schemeClr>
          </a:solidFill>
        </a:ln>
      </dgm:spPr>
      <dgm:t>
        <a:bodyPr/>
        <a:lstStyle/>
        <a:p>
          <a:endParaRPr lang="zh-CN" altLang="en-US"/>
        </a:p>
      </dgm:t>
    </dgm:pt>
    <dgm:pt modelId="{01CA70B5-2168-4DC3-8646-FE5D940538DB}" type="sibTrans" cxnId="{D90DDAA7-C973-4C12-AF47-EFD5DD29537F}">
      <dgm:prSet/>
      <dgm:spPr/>
      <dgm:t>
        <a:bodyPr/>
        <a:lstStyle/>
        <a:p>
          <a:endParaRPr lang="zh-CN" altLang="en-US"/>
        </a:p>
      </dgm:t>
    </dgm:pt>
    <dgm:pt modelId="{FCE57335-D391-44BB-B8EB-BD7A6EB47A7E}" type="pres">
      <dgm:prSet presAssocID="{6384F76E-5021-40EB-8AD7-736D3A37628F}" presName="hierChild1" presStyleCnt="0">
        <dgm:presLayoutVars>
          <dgm:chPref val="1"/>
          <dgm:dir/>
          <dgm:animOne val="branch"/>
          <dgm:animLvl val="lvl"/>
          <dgm:resizeHandles/>
        </dgm:presLayoutVars>
      </dgm:prSet>
      <dgm:spPr/>
      <dgm:t>
        <a:bodyPr/>
        <a:lstStyle/>
        <a:p>
          <a:endParaRPr lang="zh-CN" altLang="en-US"/>
        </a:p>
      </dgm:t>
    </dgm:pt>
    <dgm:pt modelId="{27C12293-38DE-48E4-9F7C-FA507E9D1A19}" type="pres">
      <dgm:prSet presAssocID="{BA08079A-2E0B-414A-90AE-AC0687EAB967}" presName="hierRoot1" presStyleCnt="0"/>
      <dgm:spPr/>
    </dgm:pt>
    <dgm:pt modelId="{404BF379-4694-46D0-A7AD-F7250ACE5F99}" type="pres">
      <dgm:prSet presAssocID="{BA08079A-2E0B-414A-90AE-AC0687EAB967}" presName="composite" presStyleCnt="0"/>
      <dgm:spPr/>
    </dgm:pt>
    <dgm:pt modelId="{FE7CFB86-1E88-42EE-A8F9-5DD50F084712}" type="pres">
      <dgm:prSet presAssocID="{BA08079A-2E0B-414A-90AE-AC0687EAB967}" presName="background" presStyleLbl="node0" presStyleIdx="0" presStyleCnt="1"/>
      <dgm:spPr/>
    </dgm:pt>
    <dgm:pt modelId="{4D8EAE33-2BC4-428B-9A09-267774DD0FDB}" type="pres">
      <dgm:prSet presAssocID="{BA08079A-2E0B-414A-90AE-AC0687EAB967}" presName="text" presStyleLbl="fgAcc0" presStyleIdx="0" presStyleCnt="1" custScaleX="144442" custScaleY="129397" custLinFactNeighborX="-3558" custLinFactNeighborY="-26846">
        <dgm:presLayoutVars>
          <dgm:chPref val="3"/>
        </dgm:presLayoutVars>
      </dgm:prSet>
      <dgm:spPr/>
      <dgm:t>
        <a:bodyPr/>
        <a:lstStyle/>
        <a:p>
          <a:endParaRPr lang="zh-CN" altLang="en-US"/>
        </a:p>
      </dgm:t>
    </dgm:pt>
    <dgm:pt modelId="{B8A91E6C-44EF-4157-B037-7E77CDB3203D}" type="pres">
      <dgm:prSet presAssocID="{BA08079A-2E0B-414A-90AE-AC0687EAB967}" presName="hierChild2" presStyleCnt="0"/>
      <dgm:spPr/>
    </dgm:pt>
    <dgm:pt modelId="{8F8A9BA7-5645-4F82-B9AF-F170DA2B8BA1}" type="pres">
      <dgm:prSet presAssocID="{5BC2AF40-3E5C-457A-A48E-9F5DB3894511}" presName="Name10" presStyleLbl="parChTrans1D2" presStyleIdx="0" presStyleCnt="4"/>
      <dgm:spPr/>
      <dgm:t>
        <a:bodyPr/>
        <a:lstStyle/>
        <a:p>
          <a:endParaRPr lang="zh-CN" altLang="en-US"/>
        </a:p>
      </dgm:t>
    </dgm:pt>
    <dgm:pt modelId="{BBBEF937-E851-4701-B106-31750AA9445A}" type="pres">
      <dgm:prSet presAssocID="{29CEB035-3BE5-41EE-B647-9869BB9B2DDB}" presName="hierRoot2" presStyleCnt="0"/>
      <dgm:spPr/>
    </dgm:pt>
    <dgm:pt modelId="{11FAA7D2-B66D-4BD5-ABB3-7C55988B1D44}" type="pres">
      <dgm:prSet presAssocID="{29CEB035-3BE5-41EE-B647-9869BB9B2DDB}" presName="composite2" presStyleCnt="0"/>
      <dgm:spPr/>
    </dgm:pt>
    <dgm:pt modelId="{D815D7AF-86BB-4373-9BA1-8BE6D2D9A1C0}" type="pres">
      <dgm:prSet presAssocID="{29CEB035-3BE5-41EE-B647-9869BB9B2DDB}" presName="background2" presStyleLbl="node2" presStyleIdx="0" presStyleCnt="4"/>
      <dgm:spPr/>
    </dgm:pt>
    <dgm:pt modelId="{B09367D2-31E5-4CD5-A42B-AD070E37C22A}" type="pres">
      <dgm:prSet presAssocID="{29CEB035-3BE5-41EE-B647-9869BB9B2DDB}" presName="text2" presStyleLbl="fgAcc2" presStyleIdx="0" presStyleCnt="4" custLinFactNeighborY="33668">
        <dgm:presLayoutVars>
          <dgm:chPref val="3"/>
        </dgm:presLayoutVars>
      </dgm:prSet>
      <dgm:spPr/>
      <dgm:t>
        <a:bodyPr/>
        <a:lstStyle/>
        <a:p>
          <a:endParaRPr lang="zh-CN" altLang="en-US"/>
        </a:p>
      </dgm:t>
    </dgm:pt>
    <dgm:pt modelId="{992C1C24-46EB-4202-A14C-4FEAD6B9C886}" type="pres">
      <dgm:prSet presAssocID="{29CEB035-3BE5-41EE-B647-9869BB9B2DDB}" presName="hierChild3" presStyleCnt="0"/>
      <dgm:spPr/>
    </dgm:pt>
    <dgm:pt modelId="{CC9B8A16-3263-4DF5-AF10-DD67FACDCC57}" type="pres">
      <dgm:prSet presAssocID="{9FFFF6F1-1777-4763-932A-AB85DF93A690}" presName="Name10" presStyleLbl="parChTrans1D2" presStyleIdx="1" presStyleCnt="4"/>
      <dgm:spPr/>
      <dgm:t>
        <a:bodyPr/>
        <a:lstStyle/>
        <a:p>
          <a:endParaRPr lang="zh-CN" altLang="en-US"/>
        </a:p>
      </dgm:t>
    </dgm:pt>
    <dgm:pt modelId="{17B9F4CB-9CB7-47DC-A92A-B4F62D3BA940}" type="pres">
      <dgm:prSet presAssocID="{CB2CED24-A918-49F9-AC67-12042D9F6E9D}" presName="hierRoot2" presStyleCnt="0"/>
      <dgm:spPr/>
    </dgm:pt>
    <dgm:pt modelId="{1925EFD9-2522-468D-98D9-A3EC5EB01272}" type="pres">
      <dgm:prSet presAssocID="{CB2CED24-A918-49F9-AC67-12042D9F6E9D}" presName="composite2" presStyleCnt="0"/>
      <dgm:spPr/>
    </dgm:pt>
    <dgm:pt modelId="{6117EC5B-64C9-4611-B86E-FBD28A2EF384}" type="pres">
      <dgm:prSet presAssocID="{CB2CED24-A918-49F9-AC67-12042D9F6E9D}" presName="background2" presStyleLbl="node2" presStyleIdx="1" presStyleCnt="4"/>
      <dgm:spPr/>
    </dgm:pt>
    <dgm:pt modelId="{4DE51CF9-15D0-4FF1-B7D9-8CAA590FDE2E}" type="pres">
      <dgm:prSet presAssocID="{CB2CED24-A918-49F9-AC67-12042D9F6E9D}" presName="text2" presStyleLbl="fgAcc2" presStyleIdx="1" presStyleCnt="4" custLinFactNeighborX="-4002" custLinFactNeighborY="33668">
        <dgm:presLayoutVars>
          <dgm:chPref val="3"/>
        </dgm:presLayoutVars>
      </dgm:prSet>
      <dgm:spPr/>
      <dgm:t>
        <a:bodyPr/>
        <a:lstStyle/>
        <a:p>
          <a:endParaRPr lang="zh-CN" altLang="en-US"/>
        </a:p>
      </dgm:t>
    </dgm:pt>
    <dgm:pt modelId="{8BDCD593-7C82-403D-B8D3-E8776BC7BDDB}" type="pres">
      <dgm:prSet presAssocID="{CB2CED24-A918-49F9-AC67-12042D9F6E9D}" presName="hierChild3" presStyleCnt="0"/>
      <dgm:spPr/>
    </dgm:pt>
    <dgm:pt modelId="{4B722ED8-E220-4617-94EC-B272ED9B401E}" type="pres">
      <dgm:prSet presAssocID="{8B35CBDB-FB38-4A09-8DDD-F4796BD9E7F8}" presName="Name10" presStyleLbl="parChTrans1D2" presStyleIdx="2" presStyleCnt="4"/>
      <dgm:spPr/>
      <dgm:t>
        <a:bodyPr/>
        <a:lstStyle/>
        <a:p>
          <a:endParaRPr lang="zh-CN" altLang="en-US"/>
        </a:p>
      </dgm:t>
    </dgm:pt>
    <dgm:pt modelId="{BD91A325-0463-4161-8E48-5AAB7482381F}" type="pres">
      <dgm:prSet presAssocID="{4F8065D6-6CE1-4CCE-951C-0668F493DBAA}" presName="hierRoot2" presStyleCnt="0"/>
      <dgm:spPr/>
    </dgm:pt>
    <dgm:pt modelId="{15787974-680C-4204-839C-1A446C3F224F}" type="pres">
      <dgm:prSet presAssocID="{4F8065D6-6CE1-4CCE-951C-0668F493DBAA}" presName="composite2" presStyleCnt="0"/>
      <dgm:spPr/>
    </dgm:pt>
    <dgm:pt modelId="{00F924F3-D4E6-454C-A5FF-7C92A672CBEC}" type="pres">
      <dgm:prSet presAssocID="{4F8065D6-6CE1-4CCE-951C-0668F493DBAA}" presName="background2" presStyleLbl="node2" presStyleIdx="2" presStyleCnt="4"/>
      <dgm:spPr/>
    </dgm:pt>
    <dgm:pt modelId="{2159BE8B-73B6-4135-8A28-7CB55F0F81FF}" type="pres">
      <dgm:prSet presAssocID="{4F8065D6-6CE1-4CCE-951C-0668F493DBAA}" presName="text2" presStyleLbl="fgAcc2" presStyleIdx="2" presStyleCnt="4" custLinFactNeighborY="33668">
        <dgm:presLayoutVars>
          <dgm:chPref val="3"/>
        </dgm:presLayoutVars>
      </dgm:prSet>
      <dgm:spPr/>
      <dgm:t>
        <a:bodyPr/>
        <a:lstStyle/>
        <a:p>
          <a:endParaRPr lang="zh-CN" altLang="en-US"/>
        </a:p>
      </dgm:t>
    </dgm:pt>
    <dgm:pt modelId="{D7C5B647-7686-45B5-A882-F74DB5D34888}" type="pres">
      <dgm:prSet presAssocID="{4F8065D6-6CE1-4CCE-951C-0668F493DBAA}" presName="hierChild3" presStyleCnt="0"/>
      <dgm:spPr/>
    </dgm:pt>
    <dgm:pt modelId="{70DD0999-A133-4A52-AA4D-EB82208AFAC0}" type="pres">
      <dgm:prSet presAssocID="{04874BE4-9608-42D7-AB36-E0F0E86104DE}" presName="Name10" presStyleLbl="parChTrans1D2" presStyleIdx="3" presStyleCnt="4"/>
      <dgm:spPr/>
      <dgm:t>
        <a:bodyPr/>
        <a:lstStyle/>
        <a:p>
          <a:endParaRPr lang="zh-CN" altLang="en-US"/>
        </a:p>
      </dgm:t>
    </dgm:pt>
    <dgm:pt modelId="{F7D255AD-8F49-46EF-A085-81949B1E95FC}" type="pres">
      <dgm:prSet presAssocID="{0AEAE4A5-8787-463B-9E9B-3DD65DD4872E}" presName="hierRoot2" presStyleCnt="0"/>
      <dgm:spPr/>
    </dgm:pt>
    <dgm:pt modelId="{858731A0-16C1-4ED7-A6F0-1F6A1DEF3D50}" type="pres">
      <dgm:prSet presAssocID="{0AEAE4A5-8787-463B-9E9B-3DD65DD4872E}" presName="composite2" presStyleCnt="0"/>
      <dgm:spPr/>
    </dgm:pt>
    <dgm:pt modelId="{7FAD4E31-0797-4C2B-A0CF-A8AF92E71F55}" type="pres">
      <dgm:prSet presAssocID="{0AEAE4A5-8787-463B-9E9B-3DD65DD4872E}" presName="background2" presStyleLbl="node2" presStyleIdx="3" presStyleCnt="4"/>
      <dgm:spPr/>
    </dgm:pt>
    <dgm:pt modelId="{A617BAEA-FFA8-4AA0-9146-80B63B1521F0}" type="pres">
      <dgm:prSet presAssocID="{0AEAE4A5-8787-463B-9E9B-3DD65DD4872E}" presName="text2" presStyleLbl="fgAcc2" presStyleIdx="3" presStyleCnt="4" custLinFactNeighborY="33668">
        <dgm:presLayoutVars>
          <dgm:chPref val="3"/>
        </dgm:presLayoutVars>
      </dgm:prSet>
      <dgm:spPr/>
      <dgm:t>
        <a:bodyPr/>
        <a:lstStyle/>
        <a:p>
          <a:endParaRPr lang="zh-CN" altLang="en-US"/>
        </a:p>
      </dgm:t>
    </dgm:pt>
    <dgm:pt modelId="{D9DF1540-4F28-47D6-92E5-BF680D90D549}" type="pres">
      <dgm:prSet presAssocID="{0AEAE4A5-8787-463B-9E9B-3DD65DD4872E}" presName="hierChild3" presStyleCnt="0"/>
      <dgm:spPr/>
    </dgm:pt>
  </dgm:ptLst>
  <dgm:cxnLst>
    <dgm:cxn modelId="{4128CDD1-D614-49C0-9F21-33E05F7E7B0E}" srcId="{BA08079A-2E0B-414A-90AE-AC0687EAB967}" destId="{29CEB035-3BE5-41EE-B647-9869BB9B2DDB}" srcOrd="0" destOrd="0" parTransId="{5BC2AF40-3E5C-457A-A48E-9F5DB3894511}" sibTransId="{4F0502AD-1986-4160-B297-A8FAD2DA14DB}"/>
    <dgm:cxn modelId="{8DC64133-63C7-4827-AA2B-983A257D30B8}" type="presOf" srcId="{29CEB035-3BE5-41EE-B647-9869BB9B2DDB}" destId="{B09367D2-31E5-4CD5-A42B-AD070E37C22A}" srcOrd="0" destOrd="0" presId="urn:microsoft.com/office/officeart/2005/8/layout/hierarchy1"/>
    <dgm:cxn modelId="{B0043452-EBB8-4639-976E-6042D80268FB}" type="presOf" srcId="{CB2CED24-A918-49F9-AC67-12042D9F6E9D}" destId="{4DE51CF9-15D0-4FF1-B7D9-8CAA590FDE2E}" srcOrd="0" destOrd="0" presId="urn:microsoft.com/office/officeart/2005/8/layout/hierarchy1"/>
    <dgm:cxn modelId="{DBFDDA14-83B2-4E09-A738-D12C8BE32D37}" type="presOf" srcId="{5BC2AF40-3E5C-457A-A48E-9F5DB3894511}" destId="{8F8A9BA7-5645-4F82-B9AF-F170DA2B8BA1}" srcOrd="0" destOrd="0" presId="urn:microsoft.com/office/officeart/2005/8/layout/hierarchy1"/>
    <dgm:cxn modelId="{73C5A781-609B-4FD7-B495-48321ECCA266}" type="presOf" srcId="{4F8065D6-6CE1-4CCE-951C-0668F493DBAA}" destId="{2159BE8B-73B6-4135-8A28-7CB55F0F81FF}" srcOrd="0" destOrd="0" presId="urn:microsoft.com/office/officeart/2005/8/layout/hierarchy1"/>
    <dgm:cxn modelId="{D0F6BB91-5DE8-4BD1-9058-6D982E531745}" type="presOf" srcId="{0AEAE4A5-8787-463B-9E9B-3DD65DD4872E}" destId="{A617BAEA-FFA8-4AA0-9146-80B63B1521F0}" srcOrd="0" destOrd="0" presId="urn:microsoft.com/office/officeart/2005/8/layout/hierarchy1"/>
    <dgm:cxn modelId="{49286CCB-90E9-4898-8C5D-E2CF7479F889}" srcId="{BA08079A-2E0B-414A-90AE-AC0687EAB967}" destId="{CB2CED24-A918-49F9-AC67-12042D9F6E9D}" srcOrd="1" destOrd="0" parTransId="{9FFFF6F1-1777-4763-932A-AB85DF93A690}" sibTransId="{5F014EA6-D280-4990-9C8C-6F7434F2F253}"/>
    <dgm:cxn modelId="{5A66C9B9-74CA-43EE-BFC2-D75DC3F09B83}" type="presOf" srcId="{BA08079A-2E0B-414A-90AE-AC0687EAB967}" destId="{4D8EAE33-2BC4-428B-9A09-267774DD0FDB}" srcOrd="0" destOrd="0" presId="urn:microsoft.com/office/officeart/2005/8/layout/hierarchy1"/>
    <dgm:cxn modelId="{BC313665-F1AE-44FB-9EA3-A65875C5A391}" srcId="{6384F76E-5021-40EB-8AD7-736D3A37628F}" destId="{BA08079A-2E0B-414A-90AE-AC0687EAB967}" srcOrd="0" destOrd="0" parTransId="{AF54D8DB-831F-4789-AD2B-8B5B5C454EC7}" sibTransId="{5B6C252F-9C79-4214-8221-1ED27084C1AA}"/>
    <dgm:cxn modelId="{35011E2E-6D19-4824-B0F4-5A67429A6222}" type="presOf" srcId="{6384F76E-5021-40EB-8AD7-736D3A37628F}" destId="{FCE57335-D391-44BB-B8EB-BD7A6EB47A7E}" srcOrd="0" destOrd="0" presId="urn:microsoft.com/office/officeart/2005/8/layout/hierarchy1"/>
    <dgm:cxn modelId="{D90DDAA7-C973-4C12-AF47-EFD5DD29537F}" srcId="{BA08079A-2E0B-414A-90AE-AC0687EAB967}" destId="{0AEAE4A5-8787-463B-9E9B-3DD65DD4872E}" srcOrd="3" destOrd="0" parTransId="{04874BE4-9608-42D7-AB36-E0F0E86104DE}" sibTransId="{01CA70B5-2168-4DC3-8646-FE5D940538DB}"/>
    <dgm:cxn modelId="{62E2100C-0B7E-4FED-A1C3-C070FBE76B3F}" type="presOf" srcId="{8B35CBDB-FB38-4A09-8DDD-F4796BD9E7F8}" destId="{4B722ED8-E220-4617-94EC-B272ED9B401E}" srcOrd="0" destOrd="0" presId="urn:microsoft.com/office/officeart/2005/8/layout/hierarchy1"/>
    <dgm:cxn modelId="{7E93EDAC-10C9-4EC3-9B14-FC87171186D6}" type="presOf" srcId="{04874BE4-9608-42D7-AB36-E0F0E86104DE}" destId="{70DD0999-A133-4A52-AA4D-EB82208AFAC0}" srcOrd="0" destOrd="0" presId="urn:microsoft.com/office/officeart/2005/8/layout/hierarchy1"/>
    <dgm:cxn modelId="{8544C64A-C79B-4B3D-B910-9897499EF398}" srcId="{BA08079A-2E0B-414A-90AE-AC0687EAB967}" destId="{4F8065D6-6CE1-4CCE-951C-0668F493DBAA}" srcOrd="2" destOrd="0" parTransId="{8B35CBDB-FB38-4A09-8DDD-F4796BD9E7F8}" sibTransId="{D3C3F586-4E41-4D47-9280-CA80F3283DCB}"/>
    <dgm:cxn modelId="{61E06BBD-A074-4F7D-AC48-E93B73598CF0}" type="presOf" srcId="{9FFFF6F1-1777-4763-932A-AB85DF93A690}" destId="{CC9B8A16-3263-4DF5-AF10-DD67FACDCC57}" srcOrd="0" destOrd="0" presId="urn:microsoft.com/office/officeart/2005/8/layout/hierarchy1"/>
    <dgm:cxn modelId="{14343989-868A-4450-A545-22648D8C90F9}" type="presParOf" srcId="{FCE57335-D391-44BB-B8EB-BD7A6EB47A7E}" destId="{27C12293-38DE-48E4-9F7C-FA507E9D1A19}" srcOrd="0" destOrd="0" presId="urn:microsoft.com/office/officeart/2005/8/layout/hierarchy1"/>
    <dgm:cxn modelId="{3258BBD6-9780-4225-956C-47AAAA5C5401}" type="presParOf" srcId="{27C12293-38DE-48E4-9F7C-FA507E9D1A19}" destId="{404BF379-4694-46D0-A7AD-F7250ACE5F99}" srcOrd="0" destOrd="0" presId="urn:microsoft.com/office/officeart/2005/8/layout/hierarchy1"/>
    <dgm:cxn modelId="{D5E45AC8-C7AD-46E9-A749-3E2455EFB579}" type="presParOf" srcId="{404BF379-4694-46D0-A7AD-F7250ACE5F99}" destId="{FE7CFB86-1E88-42EE-A8F9-5DD50F084712}" srcOrd="0" destOrd="0" presId="urn:microsoft.com/office/officeart/2005/8/layout/hierarchy1"/>
    <dgm:cxn modelId="{FAA73313-71C1-48E7-94C5-5358750ED90A}" type="presParOf" srcId="{404BF379-4694-46D0-A7AD-F7250ACE5F99}" destId="{4D8EAE33-2BC4-428B-9A09-267774DD0FDB}" srcOrd="1" destOrd="0" presId="urn:microsoft.com/office/officeart/2005/8/layout/hierarchy1"/>
    <dgm:cxn modelId="{747F9EF9-BC47-4541-AC3A-A8E8995EA8B6}" type="presParOf" srcId="{27C12293-38DE-48E4-9F7C-FA507E9D1A19}" destId="{B8A91E6C-44EF-4157-B037-7E77CDB3203D}" srcOrd="1" destOrd="0" presId="urn:microsoft.com/office/officeart/2005/8/layout/hierarchy1"/>
    <dgm:cxn modelId="{BD97E97D-C5CC-4394-8153-E78074DB75C8}" type="presParOf" srcId="{B8A91E6C-44EF-4157-B037-7E77CDB3203D}" destId="{8F8A9BA7-5645-4F82-B9AF-F170DA2B8BA1}" srcOrd="0" destOrd="0" presId="urn:microsoft.com/office/officeart/2005/8/layout/hierarchy1"/>
    <dgm:cxn modelId="{801A3BF2-2962-4F4D-9A2A-EE753FEFEE93}" type="presParOf" srcId="{B8A91E6C-44EF-4157-B037-7E77CDB3203D}" destId="{BBBEF937-E851-4701-B106-31750AA9445A}" srcOrd="1" destOrd="0" presId="urn:microsoft.com/office/officeart/2005/8/layout/hierarchy1"/>
    <dgm:cxn modelId="{E4705F09-5039-4631-816E-7D87C9C778B7}" type="presParOf" srcId="{BBBEF937-E851-4701-B106-31750AA9445A}" destId="{11FAA7D2-B66D-4BD5-ABB3-7C55988B1D44}" srcOrd="0" destOrd="0" presId="urn:microsoft.com/office/officeart/2005/8/layout/hierarchy1"/>
    <dgm:cxn modelId="{9993AC96-8FA2-4D0A-95DC-84CD76FA3CA6}" type="presParOf" srcId="{11FAA7D2-B66D-4BD5-ABB3-7C55988B1D44}" destId="{D815D7AF-86BB-4373-9BA1-8BE6D2D9A1C0}" srcOrd="0" destOrd="0" presId="urn:microsoft.com/office/officeart/2005/8/layout/hierarchy1"/>
    <dgm:cxn modelId="{56A6FF09-0EE8-4441-8E2A-21D35B874773}" type="presParOf" srcId="{11FAA7D2-B66D-4BD5-ABB3-7C55988B1D44}" destId="{B09367D2-31E5-4CD5-A42B-AD070E37C22A}" srcOrd="1" destOrd="0" presId="urn:microsoft.com/office/officeart/2005/8/layout/hierarchy1"/>
    <dgm:cxn modelId="{465C3408-7725-4C30-92CF-E0D6654E11BA}" type="presParOf" srcId="{BBBEF937-E851-4701-B106-31750AA9445A}" destId="{992C1C24-46EB-4202-A14C-4FEAD6B9C886}" srcOrd="1" destOrd="0" presId="urn:microsoft.com/office/officeart/2005/8/layout/hierarchy1"/>
    <dgm:cxn modelId="{C52E53F5-B6F3-4403-8357-DFE053C88DAF}" type="presParOf" srcId="{B8A91E6C-44EF-4157-B037-7E77CDB3203D}" destId="{CC9B8A16-3263-4DF5-AF10-DD67FACDCC57}" srcOrd="2" destOrd="0" presId="urn:microsoft.com/office/officeart/2005/8/layout/hierarchy1"/>
    <dgm:cxn modelId="{9632944D-151F-467B-9E1F-D9DCB7CABFD6}" type="presParOf" srcId="{B8A91E6C-44EF-4157-B037-7E77CDB3203D}" destId="{17B9F4CB-9CB7-47DC-A92A-B4F62D3BA940}" srcOrd="3" destOrd="0" presId="urn:microsoft.com/office/officeart/2005/8/layout/hierarchy1"/>
    <dgm:cxn modelId="{28E3AB11-C5FC-4EF0-9508-D31CB6AF758E}" type="presParOf" srcId="{17B9F4CB-9CB7-47DC-A92A-B4F62D3BA940}" destId="{1925EFD9-2522-468D-98D9-A3EC5EB01272}" srcOrd="0" destOrd="0" presId="urn:microsoft.com/office/officeart/2005/8/layout/hierarchy1"/>
    <dgm:cxn modelId="{588901FB-D025-464A-9047-691E9E74D6AA}" type="presParOf" srcId="{1925EFD9-2522-468D-98D9-A3EC5EB01272}" destId="{6117EC5B-64C9-4611-B86E-FBD28A2EF384}" srcOrd="0" destOrd="0" presId="urn:microsoft.com/office/officeart/2005/8/layout/hierarchy1"/>
    <dgm:cxn modelId="{8ED113BF-7D60-4EB0-97FA-F06D678261C5}" type="presParOf" srcId="{1925EFD9-2522-468D-98D9-A3EC5EB01272}" destId="{4DE51CF9-15D0-4FF1-B7D9-8CAA590FDE2E}" srcOrd="1" destOrd="0" presId="urn:microsoft.com/office/officeart/2005/8/layout/hierarchy1"/>
    <dgm:cxn modelId="{F60DF526-3468-46E0-BAED-70FB7DFBB28F}" type="presParOf" srcId="{17B9F4CB-9CB7-47DC-A92A-B4F62D3BA940}" destId="{8BDCD593-7C82-403D-B8D3-E8776BC7BDDB}" srcOrd="1" destOrd="0" presId="urn:microsoft.com/office/officeart/2005/8/layout/hierarchy1"/>
    <dgm:cxn modelId="{B76B6DC7-99C5-4708-B8F6-F7757C203146}" type="presParOf" srcId="{B8A91E6C-44EF-4157-B037-7E77CDB3203D}" destId="{4B722ED8-E220-4617-94EC-B272ED9B401E}" srcOrd="4" destOrd="0" presId="urn:microsoft.com/office/officeart/2005/8/layout/hierarchy1"/>
    <dgm:cxn modelId="{D83C1508-6909-4AFC-A77E-C96301E61A60}" type="presParOf" srcId="{B8A91E6C-44EF-4157-B037-7E77CDB3203D}" destId="{BD91A325-0463-4161-8E48-5AAB7482381F}" srcOrd="5" destOrd="0" presId="urn:microsoft.com/office/officeart/2005/8/layout/hierarchy1"/>
    <dgm:cxn modelId="{2B625904-92F2-4E82-9795-E7D76C8E0046}" type="presParOf" srcId="{BD91A325-0463-4161-8E48-5AAB7482381F}" destId="{15787974-680C-4204-839C-1A446C3F224F}" srcOrd="0" destOrd="0" presId="urn:microsoft.com/office/officeart/2005/8/layout/hierarchy1"/>
    <dgm:cxn modelId="{FAF4274F-6FEE-4F8B-AA00-4E256F4D94AA}" type="presParOf" srcId="{15787974-680C-4204-839C-1A446C3F224F}" destId="{00F924F3-D4E6-454C-A5FF-7C92A672CBEC}" srcOrd="0" destOrd="0" presId="urn:microsoft.com/office/officeart/2005/8/layout/hierarchy1"/>
    <dgm:cxn modelId="{892F10A1-A636-4D53-8984-325601DAE3D5}" type="presParOf" srcId="{15787974-680C-4204-839C-1A446C3F224F}" destId="{2159BE8B-73B6-4135-8A28-7CB55F0F81FF}" srcOrd="1" destOrd="0" presId="urn:microsoft.com/office/officeart/2005/8/layout/hierarchy1"/>
    <dgm:cxn modelId="{2EC6A3FC-0FF6-4445-8B61-4037874627C1}" type="presParOf" srcId="{BD91A325-0463-4161-8E48-5AAB7482381F}" destId="{D7C5B647-7686-45B5-A882-F74DB5D34888}" srcOrd="1" destOrd="0" presId="urn:microsoft.com/office/officeart/2005/8/layout/hierarchy1"/>
    <dgm:cxn modelId="{1A4EC805-A128-40F8-9C1D-9C5C0CB63555}" type="presParOf" srcId="{B8A91E6C-44EF-4157-B037-7E77CDB3203D}" destId="{70DD0999-A133-4A52-AA4D-EB82208AFAC0}" srcOrd="6" destOrd="0" presId="urn:microsoft.com/office/officeart/2005/8/layout/hierarchy1"/>
    <dgm:cxn modelId="{2F01D36D-E8DA-4FED-A209-19CC804558A9}" type="presParOf" srcId="{B8A91E6C-44EF-4157-B037-7E77CDB3203D}" destId="{F7D255AD-8F49-46EF-A085-81949B1E95FC}" srcOrd="7" destOrd="0" presId="urn:microsoft.com/office/officeart/2005/8/layout/hierarchy1"/>
    <dgm:cxn modelId="{047FDA26-289F-4EE9-8653-73CCC86FB802}" type="presParOf" srcId="{F7D255AD-8F49-46EF-A085-81949B1E95FC}" destId="{858731A0-16C1-4ED7-A6F0-1F6A1DEF3D50}" srcOrd="0" destOrd="0" presId="urn:microsoft.com/office/officeart/2005/8/layout/hierarchy1"/>
    <dgm:cxn modelId="{E08A8D3A-7D8B-4545-8E0B-374C6A69FD6E}" type="presParOf" srcId="{858731A0-16C1-4ED7-A6F0-1F6A1DEF3D50}" destId="{7FAD4E31-0797-4C2B-A0CF-A8AF92E71F55}" srcOrd="0" destOrd="0" presId="urn:microsoft.com/office/officeart/2005/8/layout/hierarchy1"/>
    <dgm:cxn modelId="{2F154451-4A7B-4225-B14D-F6C232CE68FE}" type="presParOf" srcId="{858731A0-16C1-4ED7-A6F0-1F6A1DEF3D50}" destId="{A617BAEA-FFA8-4AA0-9146-80B63B1521F0}" srcOrd="1" destOrd="0" presId="urn:microsoft.com/office/officeart/2005/8/layout/hierarchy1"/>
    <dgm:cxn modelId="{56409ED0-A5CF-48A2-B94D-EC9653489428}" type="presParOf" srcId="{F7D255AD-8F49-46EF-A085-81949B1E95FC}" destId="{D9DF1540-4F28-47D6-92E5-BF680D90D549}"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84F76E-5021-40EB-8AD7-736D3A37628F}" type="doc">
      <dgm:prSet loTypeId="urn:microsoft.com/office/officeart/2005/8/layout/hierarchy1" loCatId="hierarchy" qsTypeId="urn:microsoft.com/office/officeart/2005/8/quickstyle/simple5" qsCatId="simple" csTypeId="urn:microsoft.com/office/officeart/2005/8/colors/accent1_2" csCatId="accent1" phldr="1"/>
      <dgm:spPr/>
      <dgm:t>
        <a:bodyPr/>
        <a:lstStyle/>
        <a:p>
          <a:endParaRPr lang="zh-CN" altLang="en-US"/>
        </a:p>
      </dgm:t>
    </dgm:pt>
    <dgm:pt modelId="{BA08079A-2E0B-414A-90AE-AC0687EAB967}">
      <dgm:prSet phldrT="[文本]" custT="1"/>
      <dgm:spPr>
        <a:solidFill>
          <a:schemeClr val="accent3">
            <a:lumMod val="50000"/>
            <a:alpha val="90000"/>
          </a:schemeClr>
        </a:solidFill>
      </dgm:spPr>
      <dgm:t>
        <a:bodyPr/>
        <a:lstStyle/>
        <a:p>
          <a:pPr>
            <a:lnSpc>
              <a:spcPct val="100000"/>
            </a:lnSpc>
            <a:spcAft>
              <a:spcPts val="100"/>
            </a:spcAft>
          </a:pPr>
          <a:r>
            <a:rPr lang="en-US" altLang="zh-CN" sz="4400" kern="500" baseline="0" dirty="0" smtClean="0">
              <a:solidFill>
                <a:schemeClr val="accent5">
                  <a:lumMod val="20000"/>
                  <a:lumOff val="80000"/>
                </a:schemeClr>
              </a:solidFill>
              <a:effectLst/>
              <a:latin typeface="华文中宋" pitchFamily="2" charset="-122"/>
              <a:ea typeface="华文中宋" pitchFamily="2" charset="-122"/>
            </a:rPr>
            <a:t>1994</a:t>
          </a:r>
          <a:r>
            <a:rPr lang="zh-CN" altLang="zh-CN" sz="4400" kern="500" baseline="0" dirty="0" smtClean="0">
              <a:solidFill>
                <a:schemeClr val="accent5">
                  <a:lumMod val="20000"/>
                  <a:lumOff val="80000"/>
                </a:schemeClr>
              </a:solidFill>
              <a:effectLst/>
              <a:latin typeface="华文中宋" pitchFamily="2" charset="-122"/>
              <a:ea typeface="华文中宋" pitchFamily="2" charset="-122"/>
            </a:rPr>
            <a:t>年</a:t>
          </a:r>
          <a:endParaRPr lang="en-US" altLang="zh-CN" sz="4400" kern="500" baseline="0" dirty="0" smtClean="0">
            <a:solidFill>
              <a:schemeClr val="accent5">
                <a:lumMod val="20000"/>
                <a:lumOff val="80000"/>
              </a:schemeClr>
            </a:solidFill>
            <a:effectLst/>
            <a:latin typeface="华文中宋" pitchFamily="2" charset="-122"/>
            <a:ea typeface="华文中宋" pitchFamily="2" charset="-122"/>
          </a:endParaRPr>
        </a:p>
        <a:p>
          <a:pPr>
            <a:lnSpc>
              <a:spcPct val="100000"/>
            </a:lnSpc>
            <a:spcAft>
              <a:spcPts val="100"/>
            </a:spcAft>
          </a:pPr>
          <a:r>
            <a:rPr lang="zh-CN" altLang="en-US" sz="4400" b="1" kern="500" baseline="0" dirty="0" smtClean="0">
              <a:solidFill>
                <a:schemeClr val="accent5">
                  <a:lumMod val="20000"/>
                  <a:lumOff val="80000"/>
                </a:schemeClr>
              </a:solidFill>
              <a:effectLst/>
              <a:latin typeface="华文中宋" pitchFamily="2" charset="-122"/>
              <a:ea typeface="华文中宋" pitchFamily="2" charset="-122"/>
            </a:rPr>
            <a:t>流转</a:t>
          </a:r>
          <a:r>
            <a:rPr lang="zh-CN" altLang="zh-CN" sz="4400" b="1" kern="500" baseline="0" dirty="0" smtClean="0">
              <a:solidFill>
                <a:schemeClr val="accent5">
                  <a:lumMod val="20000"/>
                  <a:lumOff val="80000"/>
                </a:schemeClr>
              </a:solidFill>
              <a:effectLst/>
              <a:latin typeface="华文中宋" pitchFamily="2" charset="-122"/>
              <a:ea typeface="华文中宋" pitchFamily="2" charset="-122"/>
            </a:rPr>
            <a:t>税</a:t>
          </a:r>
          <a:r>
            <a:rPr lang="zh-CN" altLang="en-US" sz="4400" b="1" kern="500" baseline="0" dirty="0" smtClean="0">
              <a:solidFill>
                <a:schemeClr val="accent5">
                  <a:lumMod val="20000"/>
                  <a:lumOff val="80000"/>
                </a:schemeClr>
              </a:solidFill>
              <a:effectLst/>
              <a:latin typeface="华文中宋" pitchFamily="2" charset="-122"/>
              <a:ea typeface="华文中宋" pitchFamily="2" charset="-122"/>
            </a:rPr>
            <a:t>改革</a:t>
          </a:r>
          <a:endParaRPr lang="zh-CN" altLang="en-US" sz="4400" b="1" kern="500" baseline="0" dirty="0">
            <a:solidFill>
              <a:schemeClr val="accent5">
                <a:lumMod val="20000"/>
                <a:lumOff val="80000"/>
              </a:schemeClr>
            </a:solidFill>
            <a:latin typeface="华文中宋" pitchFamily="2" charset="-122"/>
            <a:ea typeface="华文中宋" pitchFamily="2" charset="-122"/>
          </a:endParaRPr>
        </a:p>
      </dgm:t>
    </dgm:pt>
    <dgm:pt modelId="{AF54D8DB-831F-4789-AD2B-8B5B5C454EC7}" type="parTrans" cxnId="{BC313665-F1AE-44FB-9EA3-A65875C5A391}">
      <dgm:prSet/>
      <dgm:spPr/>
      <dgm:t>
        <a:bodyPr/>
        <a:lstStyle/>
        <a:p>
          <a:endParaRPr lang="zh-CN" altLang="en-US"/>
        </a:p>
      </dgm:t>
    </dgm:pt>
    <dgm:pt modelId="{5B6C252F-9C79-4214-8221-1ED27084C1AA}" type="sibTrans" cxnId="{BC313665-F1AE-44FB-9EA3-A65875C5A391}">
      <dgm:prSet/>
      <dgm:spPr/>
      <dgm:t>
        <a:bodyPr/>
        <a:lstStyle/>
        <a:p>
          <a:endParaRPr lang="zh-CN" altLang="en-US"/>
        </a:p>
      </dgm:t>
    </dgm:pt>
    <dgm:pt modelId="{CB2CED24-A918-49F9-AC67-12042D9F6E9D}">
      <dgm:prSet phldrT="[文本]" custT="1"/>
      <dgm:spPr>
        <a:solidFill>
          <a:schemeClr val="accent5">
            <a:lumMod val="20000"/>
            <a:lumOff val="80000"/>
            <a:alpha val="90000"/>
          </a:schemeClr>
        </a:solidFill>
      </dgm:spPr>
      <dgm:t>
        <a:bodyPr/>
        <a:lstStyle/>
        <a:p>
          <a:r>
            <a:rPr lang="zh-CN" altLang="en-US" sz="4400" b="1" dirty="0" smtClean="0">
              <a:solidFill>
                <a:srgbClr val="C00000"/>
              </a:solidFill>
              <a:effectLst/>
            </a:rPr>
            <a:t>消费税</a:t>
          </a:r>
          <a:endParaRPr lang="zh-CN" altLang="en-US" sz="4400" b="1" dirty="0">
            <a:solidFill>
              <a:srgbClr val="C00000"/>
            </a:solidFill>
          </a:endParaRPr>
        </a:p>
      </dgm:t>
    </dgm:pt>
    <dgm:pt modelId="{9FFFF6F1-1777-4763-932A-AB85DF93A690}" type="parTrans" cxnId="{49286CCB-90E9-4898-8C5D-E2CF7479F889}">
      <dgm:prSet/>
      <dgm:spPr>
        <a:solidFill>
          <a:schemeClr val="accent5">
            <a:lumMod val="20000"/>
            <a:lumOff val="80000"/>
          </a:schemeClr>
        </a:solidFill>
        <a:ln>
          <a:solidFill>
            <a:srgbClr val="FFFFFF"/>
          </a:solidFill>
        </a:ln>
      </dgm:spPr>
      <dgm:t>
        <a:bodyPr/>
        <a:lstStyle/>
        <a:p>
          <a:endParaRPr lang="zh-CN" altLang="en-US"/>
        </a:p>
      </dgm:t>
    </dgm:pt>
    <dgm:pt modelId="{5F014EA6-D280-4990-9C8C-6F7434F2F253}" type="sibTrans" cxnId="{49286CCB-90E9-4898-8C5D-E2CF7479F889}">
      <dgm:prSet/>
      <dgm:spPr/>
      <dgm:t>
        <a:bodyPr/>
        <a:lstStyle/>
        <a:p>
          <a:endParaRPr lang="zh-CN" altLang="en-US"/>
        </a:p>
      </dgm:t>
    </dgm:pt>
    <dgm:pt modelId="{4F8065D6-6CE1-4CCE-951C-0668F493DBAA}">
      <dgm:prSet phldrT="[文本]" custT="1"/>
      <dgm:spPr>
        <a:solidFill>
          <a:srgbClr val="7030A0">
            <a:alpha val="90000"/>
          </a:srgbClr>
        </a:solidFill>
      </dgm:spPr>
      <dgm:t>
        <a:bodyPr/>
        <a:lstStyle/>
        <a:p>
          <a:r>
            <a:rPr lang="zh-CN" altLang="en-US" sz="3600" b="1" dirty="0" smtClean="0">
              <a:solidFill>
                <a:srgbClr val="FFFFFF"/>
              </a:solidFill>
              <a:effectLst/>
            </a:rPr>
            <a:t>营业税</a:t>
          </a:r>
          <a:endParaRPr lang="zh-CN" altLang="en-US" sz="3600" b="1" dirty="0">
            <a:solidFill>
              <a:srgbClr val="FFFFFF"/>
            </a:solidFill>
          </a:endParaRPr>
        </a:p>
      </dgm:t>
    </dgm:pt>
    <dgm:pt modelId="{8B35CBDB-FB38-4A09-8DDD-F4796BD9E7F8}" type="parTrans" cxnId="{8544C64A-C79B-4B3D-B910-9897499EF398}">
      <dgm:prSet/>
      <dgm:spPr>
        <a:solidFill>
          <a:schemeClr val="tx1"/>
        </a:solidFill>
        <a:ln>
          <a:solidFill>
            <a:srgbClr val="FFFFFF"/>
          </a:solidFill>
        </a:ln>
      </dgm:spPr>
      <dgm:t>
        <a:bodyPr/>
        <a:lstStyle/>
        <a:p>
          <a:endParaRPr lang="zh-CN" altLang="en-US">
            <a:solidFill>
              <a:srgbClr val="FAFCFB"/>
            </a:solidFill>
          </a:endParaRPr>
        </a:p>
      </dgm:t>
    </dgm:pt>
    <dgm:pt modelId="{D3C3F586-4E41-4D47-9280-CA80F3283DCB}" type="sibTrans" cxnId="{8544C64A-C79B-4B3D-B910-9897499EF398}">
      <dgm:prSet/>
      <dgm:spPr/>
      <dgm:t>
        <a:bodyPr/>
        <a:lstStyle/>
        <a:p>
          <a:endParaRPr lang="zh-CN" altLang="en-US"/>
        </a:p>
      </dgm:t>
    </dgm:pt>
    <dgm:pt modelId="{29CEB035-3BE5-41EE-B647-9869BB9B2DDB}">
      <dgm:prSet phldrT="[文本]" custT="1"/>
      <dgm:spPr>
        <a:solidFill>
          <a:schemeClr val="tx2">
            <a:lumMod val="90000"/>
            <a:alpha val="90000"/>
          </a:schemeClr>
        </a:solidFill>
      </dgm:spPr>
      <dgm:t>
        <a:bodyPr/>
        <a:lstStyle/>
        <a:p>
          <a:r>
            <a:rPr lang="zh-CN" altLang="en-US" sz="3600" b="1" dirty="0" smtClean="0">
              <a:solidFill>
                <a:srgbClr val="000000"/>
              </a:solidFill>
              <a:effectLst/>
            </a:rPr>
            <a:t>增值税</a:t>
          </a:r>
          <a:endParaRPr lang="zh-CN" altLang="en-US" sz="3600" b="1" dirty="0">
            <a:solidFill>
              <a:srgbClr val="000000"/>
            </a:solidFill>
          </a:endParaRPr>
        </a:p>
      </dgm:t>
    </dgm:pt>
    <dgm:pt modelId="{4F0502AD-1986-4160-B297-A8FAD2DA14DB}" type="sibTrans" cxnId="{4128CDD1-D614-49C0-9F21-33E05F7E7B0E}">
      <dgm:prSet/>
      <dgm:spPr/>
      <dgm:t>
        <a:bodyPr/>
        <a:lstStyle/>
        <a:p>
          <a:endParaRPr lang="zh-CN" altLang="en-US"/>
        </a:p>
      </dgm:t>
    </dgm:pt>
    <dgm:pt modelId="{5BC2AF40-3E5C-457A-A48E-9F5DB3894511}" type="parTrans" cxnId="{4128CDD1-D614-49C0-9F21-33E05F7E7B0E}">
      <dgm:prSet/>
      <dgm:spPr>
        <a:ln>
          <a:solidFill>
            <a:schemeClr val="tx2"/>
          </a:solidFill>
        </a:ln>
      </dgm:spPr>
      <dgm:t>
        <a:bodyPr/>
        <a:lstStyle/>
        <a:p>
          <a:endParaRPr lang="zh-CN" altLang="en-US"/>
        </a:p>
      </dgm:t>
    </dgm:pt>
    <dgm:pt modelId="{FCE57335-D391-44BB-B8EB-BD7A6EB47A7E}" type="pres">
      <dgm:prSet presAssocID="{6384F76E-5021-40EB-8AD7-736D3A37628F}" presName="hierChild1" presStyleCnt="0">
        <dgm:presLayoutVars>
          <dgm:chPref val="1"/>
          <dgm:dir/>
          <dgm:animOne val="branch"/>
          <dgm:animLvl val="lvl"/>
          <dgm:resizeHandles/>
        </dgm:presLayoutVars>
      </dgm:prSet>
      <dgm:spPr/>
      <dgm:t>
        <a:bodyPr/>
        <a:lstStyle/>
        <a:p>
          <a:endParaRPr lang="zh-CN" altLang="en-US"/>
        </a:p>
      </dgm:t>
    </dgm:pt>
    <dgm:pt modelId="{27C12293-38DE-48E4-9F7C-FA507E9D1A19}" type="pres">
      <dgm:prSet presAssocID="{BA08079A-2E0B-414A-90AE-AC0687EAB967}" presName="hierRoot1" presStyleCnt="0"/>
      <dgm:spPr/>
    </dgm:pt>
    <dgm:pt modelId="{404BF379-4694-46D0-A7AD-F7250ACE5F99}" type="pres">
      <dgm:prSet presAssocID="{BA08079A-2E0B-414A-90AE-AC0687EAB967}" presName="composite" presStyleCnt="0"/>
      <dgm:spPr/>
    </dgm:pt>
    <dgm:pt modelId="{FE7CFB86-1E88-42EE-A8F9-5DD50F084712}" type="pres">
      <dgm:prSet presAssocID="{BA08079A-2E0B-414A-90AE-AC0687EAB967}" presName="background" presStyleLbl="node0" presStyleIdx="0" presStyleCnt="1"/>
      <dgm:spPr/>
    </dgm:pt>
    <dgm:pt modelId="{4D8EAE33-2BC4-428B-9A09-267774DD0FDB}" type="pres">
      <dgm:prSet presAssocID="{BA08079A-2E0B-414A-90AE-AC0687EAB967}" presName="text" presStyleLbl="fgAcc0" presStyleIdx="0" presStyleCnt="1" custScaleX="144442" custScaleY="129397" custLinFactNeighborX="-3558" custLinFactNeighborY="-26846">
        <dgm:presLayoutVars>
          <dgm:chPref val="3"/>
        </dgm:presLayoutVars>
      </dgm:prSet>
      <dgm:spPr/>
      <dgm:t>
        <a:bodyPr/>
        <a:lstStyle/>
        <a:p>
          <a:endParaRPr lang="zh-CN" altLang="en-US"/>
        </a:p>
      </dgm:t>
    </dgm:pt>
    <dgm:pt modelId="{B8A91E6C-44EF-4157-B037-7E77CDB3203D}" type="pres">
      <dgm:prSet presAssocID="{BA08079A-2E0B-414A-90AE-AC0687EAB967}" presName="hierChild2" presStyleCnt="0"/>
      <dgm:spPr/>
    </dgm:pt>
    <dgm:pt modelId="{8F8A9BA7-5645-4F82-B9AF-F170DA2B8BA1}" type="pres">
      <dgm:prSet presAssocID="{5BC2AF40-3E5C-457A-A48E-9F5DB3894511}" presName="Name10" presStyleLbl="parChTrans1D2" presStyleIdx="0" presStyleCnt="3"/>
      <dgm:spPr/>
      <dgm:t>
        <a:bodyPr/>
        <a:lstStyle/>
        <a:p>
          <a:endParaRPr lang="zh-CN" altLang="en-US"/>
        </a:p>
      </dgm:t>
    </dgm:pt>
    <dgm:pt modelId="{BBBEF937-E851-4701-B106-31750AA9445A}" type="pres">
      <dgm:prSet presAssocID="{29CEB035-3BE5-41EE-B647-9869BB9B2DDB}" presName="hierRoot2" presStyleCnt="0"/>
      <dgm:spPr/>
    </dgm:pt>
    <dgm:pt modelId="{11FAA7D2-B66D-4BD5-ABB3-7C55988B1D44}" type="pres">
      <dgm:prSet presAssocID="{29CEB035-3BE5-41EE-B647-9869BB9B2DDB}" presName="composite2" presStyleCnt="0"/>
      <dgm:spPr/>
    </dgm:pt>
    <dgm:pt modelId="{D815D7AF-86BB-4373-9BA1-8BE6D2D9A1C0}" type="pres">
      <dgm:prSet presAssocID="{29CEB035-3BE5-41EE-B647-9869BB9B2DDB}" presName="background2" presStyleLbl="node2" presStyleIdx="0" presStyleCnt="3"/>
      <dgm:spPr/>
    </dgm:pt>
    <dgm:pt modelId="{B09367D2-31E5-4CD5-A42B-AD070E37C22A}" type="pres">
      <dgm:prSet presAssocID="{29CEB035-3BE5-41EE-B647-9869BB9B2DDB}" presName="text2" presStyleLbl="fgAcc2" presStyleIdx="0" presStyleCnt="3" custLinFactNeighborY="9174">
        <dgm:presLayoutVars>
          <dgm:chPref val="3"/>
        </dgm:presLayoutVars>
      </dgm:prSet>
      <dgm:spPr/>
      <dgm:t>
        <a:bodyPr/>
        <a:lstStyle/>
        <a:p>
          <a:endParaRPr lang="zh-CN" altLang="en-US"/>
        </a:p>
      </dgm:t>
    </dgm:pt>
    <dgm:pt modelId="{992C1C24-46EB-4202-A14C-4FEAD6B9C886}" type="pres">
      <dgm:prSet presAssocID="{29CEB035-3BE5-41EE-B647-9869BB9B2DDB}" presName="hierChild3" presStyleCnt="0"/>
      <dgm:spPr/>
    </dgm:pt>
    <dgm:pt modelId="{CC9B8A16-3263-4DF5-AF10-DD67FACDCC57}" type="pres">
      <dgm:prSet presAssocID="{9FFFF6F1-1777-4763-932A-AB85DF93A690}" presName="Name10" presStyleLbl="parChTrans1D2" presStyleIdx="1" presStyleCnt="3"/>
      <dgm:spPr/>
      <dgm:t>
        <a:bodyPr/>
        <a:lstStyle/>
        <a:p>
          <a:endParaRPr lang="zh-CN" altLang="en-US"/>
        </a:p>
      </dgm:t>
    </dgm:pt>
    <dgm:pt modelId="{17B9F4CB-9CB7-47DC-A92A-B4F62D3BA940}" type="pres">
      <dgm:prSet presAssocID="{CB2CED24-A918-49F9-AC67-12042D9F6E9D}" presName="hierRoot2" presStyleCnt="0"/>
      <dgm:spPr/>
    </dgm:pt>
    <dgm:pt modelId="{1925EFD9-2522-468D-98D9-A3EC5EB01272}" type="pres">
      <dgm:prSet presAssocID="{CB2CED24-A918-49F9-AC67-12042D9F6E9D}" presName="composite2" presStyleCnt="0"/>
      <dgm:spPr/>
    </dgm:pt>
    <dgm:pt modelId="{6117EC5B-64C9-4611-B86E-FBD28A2EF384}" type="pres">
      <dgm:prSet presAssocID="{CB2CED24-A918-49F9-AC67-12042D9F6E9D}" presName="background2" presStyleLbl="node2" presStyleIdx="1" presStyleCnt="3"/>
      <dgm:spPr/>
    </dgm:pt>
    <dgm:pt modelId="{4DE51CF9-15D0-4FF1-B7D9-8CAA590FDE2E}" type="pres">
      <dgm:prSet presAssocID="{CB2CED24-A918-49F9-AC67-12042D9F6E9D}" presName="text2" presStyleLbl="fgAcc2" presStyleIdx="1" presStyleCnt="3" custLinFactNeighborX="-4002" custLinFactNeighborY="8627">
        <dgm:presLayoutVars>
          <dgm:chPref val="3"/>
        </dgm:presLayoutVars>
      </dgm:prSet>
      <dgm:spPr/>
      <dgm:t>
        <a:bodyPr/>
        <a:lstStyle/>
        <a:p>
          <a:endParaRPr lang="zh-CN" altLang="en-US"/>
        </a:p>
      </dgm:t>
    </dgm:pt>
    <dgm:pt modelId="{8BDCD593-7C82-403D-B8D3-E8776BC7BDDB}" type="pres">
      <dgm:prSet presAssocID="{CB2CED24-A918-49F9-AC67-12042D9F6E9D}" presName="hierChild3" presStyleCnt="0"/>
      <dgm:spPr/>
    </dgm:pt>
    <dgm:pt modelId="{4B722ED8-E220-4617-94EC-B272ED9B401E}" type="pres">
      <dgm:prSet presAssocID="{8B35CBDB-FB38-4A09-8DDD-F4796BD9E7F8}" presName="Name10" presStyleLbl="parChTrans1D2" presStyleIdx="2" presStyleCnt="3"/>
      <dgm:spPr/>
      <dgm:t>
        <a:bodyPr/>
        <a:lstStyle/>
        <a:p>
          <a:endParaRPr lang="zh-CN" altLang="en-US"/>
        </a:p>
      </dgm:t>
    </dgm:pt>
    <dgm:pt modelId="{BD91A325-0463-4161-8E48-5AAB7482381F}" type="pres">
      <dgm:prSet presAssocID="{4F8065D6-6CE1-4CCE-951C-0668F493DBAA}" presName="hierRoot2" presStyleCnt="0"/>
      <dgm:spPr/>
    </dgm:pt>
    <dgm:pt modelId="{15787974-680C-4204-839C-1A446C3F224F}" type="pres">
      <dgm:prSet presAssocID="{4F8065D6-6CE1-4CCE-951C-0668F493DBAA}" presName="composite2" presStyleCnt="0"/>
      <dgm:spPr/>
    </dgm:pt>
    <dgm:pt modelId="{00F924F3-D4E6-454C-A5FF-7C92A672CBEC}" type="pres">
      <dgm:prSet presAssocID="{4F8065D6-6CE1-4CCE-951C-0668F493DBAA}" presName="background2" presStyleLbl="node2" presStyleIdx="2" presStyleCnt="3"/>
      <dgm:spPr/>
    </dgm:pt>
    <dgm:pt modelId="{2159BE8B-73B6-4135-8A28-7CB55F0F81FF}" type="pres">
      <dgm:prSet presAssocID="{4F8065D6-6CE1-4CCE-951C-0668F493DBAA}" presName="text2" presStyleLbl="fgAcc2" presStyleIdx="2" presStyleCnt="3" custLinFactNeighborY="8627">
        <dgm:presLayoutVars>
          <dgm:chPref val="3"/>
        </dgm:presLayoutVars>
      </dgm:prSet>
      <dgm:spPr/>
      <dgm:t>
        <a:bodyPr/>
        <a:lstStyle/>
        <a:p>
          <a:endParaRPr lang="zh-CN" altLang="en-US"/>
        </a:p>
      </dgm:t>
    </dgm:pt>
    <dgm:pt modelId="{D7C5B647-7686-45B5-A882-F74DB5D34888}" type="pres">
      <dgm:prSet presAssocID="{4F8065D6-6CE1-4CCE-951C-0668F493DBAA}" presName="hierChild3" presStyleCnt="0"/>
      <dgm:spPr/>
    </dgm:pt>
  </dgm:ptLst>
  <dgm:cxnLst>
    <dgm:cxn modelId="{6EB2555A-4E3D-471D-9F4E-3A27E17B6BA1}" type="presOf" srcId="{BA08079A-2E0B-414A-90AE-AC0687EAB967}" destId="{4D8EAE33-2BC4-428B-9A09-267774DD0FDB}" srcOrd="0" destOrd="0" presId="urn:microsoft.com/office/officeart/2005/8/layout/hierarchy1"/>
    <dgm:cxn modelId="{4128CDD1-D614-49C0-9F21-33E05F7E7B0E}" srcId="{BA08079A-2E0B-414A-90AE-AC0687EAB967}" destId="{29CEB035-3BE5-41EE-B647-9869BB9B2DDB}" srcOrd="0" destOrd="0" parTransId="{5BC2AF40-3E5C-457A-A48E-9F5DB3894511}" sibTransId="{4F0502AD-1986-4160-B297-A8FAD2DA14DB}"/>
    <dgm:cxn modelId="{855128C7-C8C9-43A9-91AE-D09C9E316E33}" type="presOf" srcId="{8B35CBDB-FB38-4A09-8DDD-F4796BD9E7F8}" destId="{4B722ED8-E220-4617-94EC-B272ED9B401E}" srcOrd="0" destOrd="0" presId="urn:microsoft.com/office/officeart/2005/8/layout/hierarchy1"/>
    <dgm:cxn modelId="{928155C4-BFF1-412F-A8F3-6260561AF27C}" type="presOf" srcId="{4F8065D6-6CE1-4CCE-951C-0668F493DBAA}" destId="{2159BE8B-73B6-4135-8A28-7CB55F0F81FF}" srcOrd="0" destOrd="0" presId="urn:microsoft.com/office/officeart/2005/8/layout/hierarchy1"/>
    <dgm:cxn modelId="{0CECA0F3-D2B9-4A92-B5CB-F3B3D3A8347A}" type="presOf" srcId="{6384F76E-5021-40EB-8AD7-736D3A37628F}" destId="{FCE57335-D391-44BB-B8EB-BD7A6EB47A7E}" srcOrd="0" destOrd="0" presId="urn:microsoft.com/office/officeart/2005/8/layout/hierarchy1"/>
    <dgm:cxn modelId="{DB1616EE-A1AB-457F-A8DD-611E312DF91A}" type="presOf" srcId="{5BC2AF40-3E5C-457A-A48E-9F5DB3894511}" destId="{8F8A9BA7-5645-4F82-B9AF-F170DA2B8BA1}" srcOrd="0" destOrd="0" presId="urn:microsoft.com/office/officeart/2005/8/layout/hierarchy1"/>
    <dgm:cxn modelId="{49286CCB-90E9-4898-8C5D-E2CF7479F889}" srcId="{BA08079A-2E0B-414A-90AE-AC0687EAB967}" destId="{CB2CED24-A918-49F9-AC67-12042D9F6E9D}" srcOrd="1" destOrd="0" parTransId="{9FFFF6F1-1777-4763-932A-AB85DF93A690}" sibTransId="{5F014EA6-D280-4990-9C8C-6F7434F2F253}"/>
    <dgm:cxn modelId="{BC313665-F1AE-44FB-9EA3-A65875C5A391}" srcId="{6384F76E-5021-40EB-8AD7-736D3A37628F}" destId="{BA08079A-2E0B-414A-90AE-AC0687EAB967}" srcOrd="0" destOrd="0" parTransId="{AF54D8DB-831F-4789-AD2B-8B5B5C454EC7}" sibTransId="{5B6C252F-9C79-4214-8221-1ED27084C1AA}"/>
    <dgm:cxn modelId="{865D3EDA-E13F-4313-9F37-409CF54B93F0}" type="presOf" srcId="{CB2CED24-A918-49F9-AC67-12042D9F6E9D}" destId="{4DE51CF9-15D0-4FF1-B7D9-8CAA590FDE2E}" srcOrd="0" destOrd="0" presId="urn:microsoft.com/office/officeart/2005/8/layout/hierarchy1"/>
    <dgm:cxn modelId="{93C879CE-E99A-476E-B97C-9278FE2E9DF7}" type="presOf" srcId="{29CEB035-3BE5-41EE-B647-9869BB9B2DDB}" destId="{B09367D2-31E5-4CD5-A42B-AD070E37C22A}" srcOrd="0" destOrd="0" presId="urn:microsoft.com/office/officeart/2005/8/layout/hierarchy1"/>
    <dgm:cxn modelId="{6B40B4CB-817E-4A81-962B-9A06522D51A2}" type="presOf" srcId="{9FFFF6F1-1777-4763-932A-AB85DF93A690}" destId="{CC9B8A16-3263-4DF5-AF10-DD67FACDCC57}" srcOrd="0" destOrd="0" presId="urn:microsoft.com/office/officeart/2005/8/layout/hierarchy1"/>
    <dgm:cxn modelId="{8544C64A-C79B-4B3D-B910-9897499EF398}" srcId="{BA08079A-2E0B-414A-90AE-AC0687EAB967}" destId="{4F8065D6-6CE1-4CCE-951C-0668F493DBAA}" srcOrd="2" destOrd="0" parTransId="{8B35CBDB-FB38-4A09-8DDD-F4796BD9E7F8}" sibTransId="{D3C3F586-4E41-4D47-9280-CA80F3283DCB}"/>
    <dgm:cxn modelId="{A190584B-C236-4599-BFC0-80C1EF271296}" type="presParOf" srcId="{FCE57335-D391-44BB-B8EB-BD7A6EB47A7E}" destId="{27C12293-38DE-48E4-9F7C-FA507E9D1A19}" srcOrd="0" destOrd="0" presId="urn:microsoft.com/office/officeart/2005/8/layout/hierarchy1"/>
    <dgm:cxn modelId="{85AFDDD4-C826-4E09-B90E-0C833C4DADB4}" type="presParOf" srcId="{27C12293-38DE-48E4-9F7C-FA507E9D1A19}" destId="{404BF379-4694-46D0-A7AD-F7250ACE5F99}" srcOrd="0" destOrd="0" presId="urn:microsoft.com/office/officeart/2005/8/layout/hierarchy1"/>
    <dgm:cxn modelId="{4782C95A-29CF-409B-B5FF-5CFF2A09BC41}" type="presParOf" srcId="{404BF379-4694-46D0-A7AD-F7250ACE5F99}" destId="{FE7CFB86-1E88-42EE-A8F9-5DD50F084712}" srcOrd="0" destOrd="0" presId="urn:microsoft.com/office/officeart/2005/8/layout/hierarchy1"/>
    <dgm:cxn modelId="{50F06311-CBE6-4CE1-9F53-D2EE824D4888}" type="presParOf" srcId="{404BF379-4694-46D0-A7AD-F7250ACE5F99}" destId="{4D8EAE33-2BC4-428B-9A09-267774DD0FDB}" srcOrd="1" destOrd="0" presId="urn:microsoft.com/office/officeart/2005/8/layout/hierarchy1"/>
    <dgm:cxn modelId="{7C12C0EF-894C-44C4-89A1-69DA2D2BE872}" type="presParOf" srcId="{27C12293-38DE-48E4-9F7C-FA507E9D1A19}" destId="{B8A91E6C-44EF-4157-B037-7E77CDB3203D}" srcOrd="1" destOrd="0" presId="urn:microsoft.com/office/officeart/2005/8/layout/hierarchy1"/>
    <dgm:cxn modelId="{39999C8F-7559-4EEA-BB6F-3FF8E9A753E0}" type="presParOf" srcId="{B8A91E6C-44EF-4157-B037-7E77CDB3203D}" destId="{8F8A9BA7-5645-4F82-B9AF-F170DA2B8BA1}" srcOrd="0" destOrd="0" presId="urn:microsoft.com/office/officeart/2005/8/layout/hierarchy1"/>
    <dgm:cxn modelId="{3994C981-68EB-49F5-9C87-6D6B1E547518}" type="presParOf" srcId="{B8A91E6C-44EF-4157-B037-7E77CDB3203D}" destId="{BBBEF937-E851-4701-B106-31750AA9445A}" srcOrd="1" destOrd="0" presId="urn:microsoft.com/office/officeart/2005/8/layout/hierarchy1"/>
    <dgm:cxn modelId="{FDBF8334-177D-4D87-A6E1-94AA63361FE0}" type="presParOf" srcId="{BBBEF937-E851-4701-B106-31750AA9445A}" destId="{11FAA7D2-B66D-4BD5-ABB3-7C55988B1D44}" srcOrd="0" destOrd="0" presId="urn:microsoft.com/office/officeart/2005/8/layout/hierarchy1"/>
    <dgm:cxn modelId="{1BFEE45F-8892-4290-B780-93BF0992B81C}" type="presParOf" srcId="{11FAA7D2-B66D-4BD5-ABB3-7C55988B1D44}" destId="{D815D7AF-86BB-4373-9BA1-8BE6D2D9A1C0}" srcOrd="0" destOrd="0" presId="urn:microsoft.com/office/officeart/2005/8/layout/hierarchy1"/>
    <dgm:cxn modelId="{910BC0D9-F7BC-4CBA-8041-E00CCA797559}" type="presParOf" srcId="{11FAA7D2-B66D-4BD5-ABB3-7C55988B1D44}" destId="{B09367D2-31E5-4CD5-A42B-AD070E37C22A}" srcOrd="1" destOrd="0" presId="urn:microsoft.com/office/officeart/2005/8/layout/hierarchy1"/>
    <dgm:cxn modelId="{D9C54F47-7A6D-4A6B-A6D4-630BCA67FC19}" type="presParOf" srcId="{BBBEF937-E851-4701-B106-31750AA9445A}" destId="{992C1C24-46EB-4202-A14C-4FEAD6B9C886}" srcOrd="1" destOrd="0" presId="urn:microsoft.com/office/officeart/2005/8/layout/hierarchy1"/>
    <dgm:cxn modelId="{9FA8D2C4-DE8A-4C5F-B1C1-EC0D5649D5AD}" type="presParOf" srcId="{B8A91E6C-44EF-4157-B037-7E77CDB3203D}" destId="{CC9B8A16-3263-4DF5-AF10-DD67FACDCC57}" srcOrd="2" destOrd="0" presId="urn:microsoft.com/office/officeart/2005/8/layout/hierarchy1"/>
    <dgm:cxn modelId="{F3C048F9-F2F9-4525-82BE-A64376E8EE4F}" type="presParOf" srcId="{B8A91E6C-44EF-4157-B037-7E77CDB3203D}" destId="{17B9F4CB-9CB7-47DC-A92A-B4F62D3BA940}" srcOrd="3" destOrd="0" presId="urn:microsoft.com/office/officeart/2005/8/layout/hierarchy1"/>
    <dgm:cxn modelId="{D095E674-0B26-4D78-AC4A-32C00C181F6E}" type="presParOf" srcId="{17B9F4CB-9CB7-47DC-A92A-B4F62D3BA940}" destId="{1925EFD9-2522-468D-98D9-A3EC5EB01272}" srcOrd="0" destOrd="0" presId="urn:microsoft.com/office/officeart/2005/8/layout/hierarchy1"/>
    <dgm:cxn modelId="{74DF6CC9-2C28-45CD-B501-06F67E4834EB}" type="presParOf" srcId="{1925EFD9-2522-468D-98D9-A3EC5EB01272}" destId="{6117EC5B-64C9-4611-B86E-FBD28A2EF384}" srcOrd="0" destOrd="0" presId="urn:microsoft.com/office/officeart/2005/8/layout/hierarchy1"/>
    <dgm:cxn modelId="{178A27C3-E037-43F4-BDE6-76C50F57AF4B}" type="presParOf" srcId="{1925EFD9-2522-468D-98D9-A3EC5EB01272}" destId="{4DE51CF9-15D0-4FF1-B7D9-8CAA590FDE2E}" srcOrd="1" destOrd="0" presId="urn:microsoft.com/office/officeart/2005/8/layout/hierarchy1"/>
    <dgm:cxn modelId="{B41BDF9D-1B12-4D71-9A5D-47B4AEB5D040}" type="presParOf" srcId="{17B9F4CB-9CB7-47DC-A92A-B4F62D3BA940}" destId="{8BDCD593-7C82-403D-B8D3-E8776BC7BDDB}" srcOrd="1" destOrd="0" presId="urn:microsoft.com/office/officeart/2005/8/layout/hierarchy1"/>
    <dgm:cxn modelId="{51F0BF87-48F8-4187-BC44-8A3C10687771}" type="presParOf" srcId="{B8A91E6C-44EF-4157-B037-7E77CDB3203D}" destId="{4B722ED8-E220-4617-94EC-B272ED9B401E}" srcOrd="4" destOrd="0" presId="urn:microsoft.com/office/officeart/2005/8/layout/hierarchy1"/>
    <dgm:cxn modelId="{08CA592E-1FDC-4DA1-8026-DB71DFBCBF5A}" type="presParOf" srcId="{B8A91E6C-44EF-4157-B037-7E77CDB3203D}" destId="{BD91A325-0463-4161-8E48-5AAB7482381F}" srcOrd="5" destOrd="0" presId="urn:microsoft.com/office/officeart/2005/8/layout/hierarchy1"/>
    <dgm:cxn modelId="{672B3101-54B8-4EC3-948D-5EBDF71EA2A1}" type="presParOf" srcId="{BD91A325-0463-4161-8E48-5AAB7482381F}" destId="{15787974-680C-4204-839C-1A446C3F224F}" srcOrd="0" destOrd="0" presId="urn:microsoft.com/office/officeart/2005/8/layout/hierarchy1"/>
    <dgm:cxn modelId="{0D2E5422-8212-469B-A0E9-9A79DEA46252}" type="presParOf" srcId="{15787974-680C-4204-839C-1A446C3F224F}" destId="{00F924F3-D4E6-454C-A5FF-7C92A672CBEC}" srcOrd="0" destOrd="0" presId="urn:microsoft.com/office/officeart/2005/8/layout/hierarchy1"/>
    <dgm:cxn modelId="{409C175D-CB45-4316-9D8A-72C74A089B73}" type="presParOf" srcId="{15787974-680C-4204-839C-1A446C3F224F}" destId="{2159BE8B-73B6-4135-8A28-7CB55F0F81FF}" srcOrd="1" destOrd="0" presId="urn:microsoft.com/office/officeart/2005/8/layout/hierarchy1"/>
    <dgm:cxn modelId="{8D66DF00-40BB-4963-9573-E2248A8B4CCC}" type="presParOf" srcId="{BD91A325-0463-4161-8E48-5AAB7482381F}" destId="{D7C5B647-7686-45B5-A882-F74DB5D34888}"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D757301-B0AB-4CB0-8FDB-2FFC1F129212}"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zh-CN" altLang="en-US"/>
        </a:p>
      </dgm:t>
    </dgm:pt>
    <dgm:pt modelId="{8C2A5E5C-2381-4410-9CCC-94A43494A279}">
      <dgm:prSet phldrT="[文本]" custT="1"/>
      <dgm:spPr>
        <a:solidFill>
          <a:srgbClr val="FFFFFF"/>
        </a:solidFill>
      </dgm:spPr>
      <dgm:t>
        <a:bodyPr/>
        <a:lstStyle/>
        <a:p>
          <a:r>
            <a:rPr lang="zh-CN" altLang="en-US" sz="4800" b="1" dirty="0" smtClean="0">
              <a:solidFill>
                <a:srgbClr val="000000"/>
              </a:solidFill>
            </a:rPr>
            <a:t>营业税</a:t>
          </a:r>
          <a:endParaRPr lang="zh-CN" altLang="en-US" sz="4800" b="1" dirty="0">
            <a:solidFill>
              <a:srgbClr val="000000"/>
            </a:solidFill>
          </a:endParaRPr>
        </a:p>
      </dgm:t>
    </dgm:pt>
    <dgm:pt modelId="{B95D39CF-16ED-48F9-8282-7BB4F1519736}" type="parTrans" cxnId="{336003D1-B354-4D01-8851-E81CC8ED9D4F}">
      <dgm:prSet/>
      <dgm:spPr/>
      <dgm:t>
        <a:bodyPr/>
        <a:lstStyle/>
        <a:p>
          <a:endParaRPr lang="zh-CN" altLang="en-US"/>
        </a:p>
      </dgm:t>
    </dgm:pt>
    <dgm:pt modelId="{E4BAB854-9B7A-41D0-8767-3B7A7E7CB2F6}" type="sibTrans" cxnId="{336003D1-B354-4D01-8851-E81CC8ED9D4F}">
      <dgm:prSet/>
      <dgm:spPr/>
      <dgm:t>
        <a:bodyPr/>
        <a:lstStyle/>
        <a:p>
          <a:endParaRPr lang="zh-CN" altLang="en-US"/>
        </a:p>
      </dgm:t>
    </dgm:pt>
    <dgm:pt modelId="{95ADE333-51D3-4346-AA0C-81AF60F0E533}">
      <dgm:prSet phldrT="[文本]" custT="1"/>
      <dgm:spPr>
        <a:solidFill>
          <a:schemeClr val="accent6">
            <a:lumMod val="75000"/>
          </a:schemeClr>
        </a:solidFill>
      </dgm:spPr>
      <dgm:t>
        <a:bodyPr/>
        <a:lstStyle/>
        <a:p>
          <a:r>
            <a:rPr lang="en-US" altLang="zh-CN" sz="3200" dirty="0" smtClean="0"/>
            <a:t>1994</a:t>
          </a:r>
          <a:r>
            <a:rPr lang="zh-CN" altLang="en-US" sz="3200" dirty="0" smtClean="0"/>
            <a:t>年</a:t>
          </a:r>
          <a:endParaRPr lang="zh-CN" altLang="en-US" sz="3200" dirty="0"/>
        </a:p>
      </dgm:t>
    </dgm:pt>
    <dgm:pt modelId="{A8655DA8-C97C-4613-B037-1A525DDDA65F}" type="parTrans" cxnId="{93018A2E-6AC8-4809-BE41-86FA9B7F2490}">
      <dgm:prSet/>
      <dgm:spPr>
        <a:ln>
          <a:solidFill>
            <a:srgbClr val="FF0000"/>
          </a:solidFill>
        </a:ln>
      </dgm:spPr>
      <dgm:t>
        <a:bodyPr/>
        <a:lstStyle/>
        <a:p>
          <a:endParaRPr lang="zh-CN" altLang="en-US"/>
        </a:p>
      </dgm:t>
    </dgm:pt>
    <dgm:pt modelId="{E009C6F2-7DA4-4334-9450-F18806CBDB2E}" type="sibTrans" cxnId="{93018A2E-6AC8-4809-BE41-86FA9B7F2490}">
      <dgm:prSet/>
      <dgm:spPr/>
      <dgm:t>
        <a:bodyPr/>
        <a:lstStyle/>
        <a:p>
          <a:endParaRPr lang="zh-CN" altLang="en-US"/>
        </a:p>
      </dgm:t>
    </dgm:pt>
    <dgm:pt modelId="{8A6D746C-FD80-4E0D-A9AE-60BD45E0133C}">
      <dgm:prSet phldrT="[文本]" custT="1"/>
      <dgm:spPr>
        <a:solidFill>
          <a:srgbClr val="00B050"/>
        </a:solidFill>
      </dgm:spPr>
      <dgm:t>
        <a:bodyPr/>
        <a:lstStyle/>
        <a:p>
          <a:r>
            <a:rPr lang="en-US" altLang="zh-CN" sz="3200" dirty="0" smtClean="0"/>
            <a:t>2009</a:t>
          </a:r>
          <a:r>
            <a:rPr lang="zh-CN" altLang="en-US" sz="3200" dirty="0" smtClean="0"/>
            <a:t>年</a:t>
          </a:r>
          <a:endParaRPr lang="zh-CN" altLang="en-US" sz="3200" dirty="0"/>
        </a:p>
      </dgm:t>
    </dgm:pt>
    <dgm:pt modelId="{340108EB-86E5-40E7-809B-4221D86481F6}" type="parTrans" cxnId="{27AE0166-FB71-4436-8F90-AC00A5AA3CC4}">
      <dgm:prSet/>
      <dgm:spPr>
        <a:ln>
          <a:solidFill>
            <a:srgbClr val="FF0000"/>
          </a:solidFill>
        </a:ln>
      </dgm:spPr>
      <dgm:t>
        <a:bodyPr/>
        <a:lstStyle/>
        <a:p>
          <a:endParaRPr lang="zh-CN" altLang="en-US"/>
        </a:p>
      </dgm:t>
    </dgm:pt>
    <dgm:pt modelId="{68046A03-AB1C-440B-BAD6-929785B1B1B9}" type="sibTrans" cxnId="{27AE0166-FB71-4436-8F90-AC00A5AA3CC4}">
      <dgm:prSet/>
      <dgm:spPr/>
      <dgm:t>
        <a:bodyPr/>
        <a:lstStyle/>
        <a:p>
          <a:endParaRPr lang="zh-CN" altLang="en-US"/>
        </a:p>
      </dgm:t>
    </dgm:pt>
    <dgm:pt modelId="{007EE9BC-CD00-4690-99B8-42303A68C5E8}">
      <dgm:prSet phldrT="[文本]" custT="1"/>
      <dgm:spPr>
        <a:solidFill>
          <a:srgbClr val="CC66FF"/>
        </a:solidFill>
      </dgm:spPr>
      <dgm:t>
        <a:bodyPr/>
        <a:lstStyle/>
        <a:p>
          <a:r>
            <a:rPr lang="en-US" altLang="zh-CN" sz="3200" dirty="0" smtClean="0"/>
            <a:t>2012</a:t>
          </a:r>
          <a:r>
            <a:rPr lang="zh-CN" altLang="en-US" sz="3200" dirty="0" smtClean="0"/>
            <a:t>年</a:t>
          </a:r>
          <a:endParaRPr lang="zh-CN" altLang="en-US" sz="3200" dirty="0"/>
        </a:p>
      </dgm:t>
    </dgm:pt>
    <dgm:pt modelId="{691E0B25-4D1F-48FA-9CEF-23332FE9E7CF}" type="parTrans" cxnId="{3B244FBC-285A-4638-8E79-426545D2AB67}">
      <dgm:prSet/>
      <dgm:spPr>
        <a:ln>
          <a:solidFill>
            <a:srgbClr val="FF0000"/>
          </a:solidFill>
        </a:ln>
      </dgm:spPr>
      <dgm:t>
        <a:bodyPr/>
        <a:lstStyle/>
        <a:p>
          <a:endParaRPr lang="zh-CN" altLang="en-US"/>
        </a:p>
      </dgm:t>
    </dgm:pt>
    <dgm:pt modelId="{FA811FAF-4A3B-4223-BB27-C699922DBB01}" type="sibTrans" cxnId="{3B244FBC-285A-4638-8E79-426545D2AB67}">
      <dgm:prSet/>
      <dgm:spPr/>
      <dgm:t>
        <a:bodyPr/>
        <a:lstStyle/>
        <a:p>
          <a:endParaRPr lang="zh-CN" altLang="en-US"/>
        </a:p>
      </dgm:t>
    </dgm:pt>
    <dgm:pt modelId="{CEF836ED-33A4-4668-B1F5-F0C74932F94D}">
      <dgm:prSet custT="1"/>
      <dgm:spPr>
        <a:solidFill>
          <a:schemeClr val="accent6">
            <a:lumMod val="75000"/>
          </a:schemeClr>
        </a:solidFill>
      </dgm:spPr>
      <dgm:t>
        <a:bodyPr/>
        <a:lstStyle/>
        <a:p>
          <a:pPr>
            <a:spcAft>
              <a:spcPts val="0"/>
            </a:spcAft>
          </a:pPr>
          <a:r>
            <a:rPr lang="zh-CN" altLang="en-US" sz="3200" dirty="0" smtClean="0"/>
            <a:t>新条例</a:t>
          </a:r>
          <a:endParaRPr lang="en-US" altLang="zh-CN" sz="3200" dirty="0" smtClean="0"/>
        </a:p>
        <a:p>
          <a:pPr>
            <a:spcAft>
              <a:spcPts val="0"/>
            </a:spcAft>
          </a:pPr>
          <a:r>
            <a:rPr lang="zh-CN" altLang="en-US" sz="3200" dirty="0" smtClean="0"/>
            <a:t>出台</a:t>
          </a:r>
          <a:endParaRPr lang="zh-CN" altLang="en-US" sz="3200" dirty="0"/>
        </a:p>
      </dgm:t>
    </dgm:pt>
    <dgm:pt modelId="{52BBD3C7-ACE7-4E9C-9CAC-DCA45AE97736}" type="parTrans" cxnId="{71D021E3-78A1-4E80-B035-38BB993E78A9}">
      <dgm:prSet/>
      <dgm:spPr>
        <a:ln>
          <a:solidFill>
            <a:srgbClr val="FF0000"/>
          </a:solidFill>
        </a:ln>
      </dgm:spPr>
      <dgm:t>
        <a:bodyPr/>
        <a:lstStyle/>
        <a:p>
          <a:endParaRPr lang="zh-CN" altLang="en-US"/>
        </a:p>
      </dgm:t>
    </dgm:pt>
    <dgm:pt modelId="{94362C77-869C-40AC-9907-17194D33DF78}" type="sibTrans" cxnId="{71D021E3-78A1-4E80-B035-38BB993E78A9}">
      <dgm:prSet/>
      <dgm:spPr/>
      <dgm:t>
        <a:bodyPr/>
        <a:lstStyle/>
        <a:p>
          <a:endParaRPr lang="zh-CN" altLang="en-US"/>
        </a:p>
      </dgm:t>
    </dgm:pt>
    <dgm:pt modelId="{E8248A39-57C1-4056-9B1E-DEE3E20E3F86}">
      <dgm:prSet custT="1"/>
      <dgm:spPr>
        <a:solidFill>
          <a:srgbClr val="00B050"/>
        </a:solidFill>
      </dgm:spPr>
      <dgm:t>
        <a:bodyPr/>
        <a:lstStyle/>
        <a:p>
          <a:pPr>
            <a:spcAft>
              <a:spcPts val="0"/>
            </a:spcAft>
          </a:pPr>
          <a:r>
            <a:rPr lang="zh-CN" altLang="en-US" sz="3200" dirty="0" smtClean="0"/>
            <a:t>新条例</a:t>
          </a:r>
          <a:endParaRPr lang="en-US" altLang="zh-CN" sz="3200" dirty="0" smtClean="0"/>
        </a:p>
        <a:p>
          <a:pPr>
            <a:spcAft>
              <a:spcPts val="0"/>
            </a:spcAft>
          </a:pPr>
          <a:r>
            <a:rPr lang="zh-CN" altLang="en-US" sz="3200" dirty="0" smtClean="0"/>
            <a:t>修订</a:t>
          </a:r>
          <a:endParaRPr lang="zh-CN" altLang="en-US" sz="3200" dirty="0"/>
        </a:p>
      </dgm:t>
    </dgm:pt>
    <dgm:pt modelId="{CDFE662E-B8F6-4622-9CA6-8C0E8051C8C1}" type="parTrans" cxnId="{D98F1D30-BE38-426D-BFDB-B805053F6F99}">
      <dgm:prSet/>
      <dgm:spPr>
        <a:ln>
          <a:solidFill>
            <a:srgbClr val="FF0000"/>
          </a:solidFill>
        </a:ln>
      </dgm:spPr>
      <dgm:t>
        <a:bodyPr/>
        <a:lstStyle/>
        <a:p>
          <a:endParaRPr lang="zh-CN" altLang="en-US"/>
        </a:p>
      </dgm:t>
    </dgm:pt>
    <dgm:pt modelId="{53FEA0F9-832C-4FCA-B4CA-DC12998E7DA4}" type="sibTrans" cxnId="{D98F1D30-BE38-426D-BFDB-B805053F6F99}">
      <dgm:prSet/>
      <dgm:spPr/>
      <dgm:t>
        <a:bodyPr/>
        <a:lstStyle/>
        <a:p>
          <a:endParaRPr lang="zh-CN" altLang="en-US"/>
        </a:p>
      </dgm:t>
    </dgm:pt>
    <dgm:pt modelId="{42C2C5B4-24F1-45AE-A54A-38D3ABF09E22}">
      <dgm:prSet custT="1"/>
      <dgm:spPr>
        <a:solidFill>
          <a:srgbClr val="CC66FF"/>
        </a:solidFill>
      </dgm:spPr>
      <dgm:t>
        <a:bodyPr/>
        <a:lstStyle/>
        <a:p>
          <a:r>
            <a:rPr lang="zh-CN" altLang="en-US" sz="3200" dirty="0" smtClean="0"/>
            <a:t>“营改增”</a:t>
          </a:r>
          <a:endParaRPr lang="zh-CN" altLang="en-US" sz="3200" dirty="0"/>
        </a:p>
      </dgm:t>
    </dgm:pt>
    <dgm:pt modelId="{511D1B24-4BAF-461B-8B3F-EE1F17F6C7E0}" type="parTrans" cxnId="{1CD7BD77-9069-404F-A3CC-53EA64D7F782}">
      <dgm:prSet/>
      <dgm:spPr>
        <a:ln>
          <a:solidFill>
            <a:srgbClr val="FF0000"/>
          </a:solidFill>
        </a:ln>
      </dgm:spPr>
      <dgm:t>
        <a:bodyPr/>
        <a:lstStyle/>
        <a:p>
          <a:endParaRPr lang="zh-CN" altLang="en-US"/>
        </a:p>
      </dgm:t>
    </dgm:pt>
    <dgm:pt modelId="{AA119881-AE9D-46C1-9D7B-6BECB92E912E}" type="sibTrans" cxnId="{1CD7BD77-9069-404F-A3CC-53EA64D7F782}">
      <dgm:prSet/>
      <dgm:spPr/>
      <dgm:t>
        <a:bodyPr/>
        <a:lstStyle/>
        <a:p>
          <a:endParaRPr lang="zh-CN" altLang="en-US"/>
        </a:p>
      </dgm:t>
    </dgm:pt>
    <dgm:pt modelId="{BCCF5771-9641-4FB5-9496-C27E21248387}" type="pres">
      <dgm:prSet presAssocID="{2D757301-B0AB-4CB0-8FDB-2FFC1F129212}" presName="mainComposite" presStyleCnt="0">
        <dgm:presLayoutVars>
          <dgm:chPref val="1"/>
          <dgm:dir/>
          <dgm:animOne val="branch"/>
          <dgm:animLvl val="lvl"/>
          <dgm:resizeHandles val="exact"/>
        </dgm:presLayoutVars>
      </dgm:prSet>
      <dgm:spPr/>
      <dgm:t>
        <a:bodyPr/>
        <a:lstStyle/>
        <a:p>
          <a:endParaRPr lang="zh-CN" altLang="en-US"/>
        </a:p>
      </dgm:t>
    </dgm:pt>
    <dgm:pt modelId="{BF5861C8-A818-4CA5-9A7C-CF858C17468C}" type="pres">
      <dgm:prSet presAssocID="{2D757301-B0AB-4CB0-8FDB-2FFC1F129212}" presName="hierFlow" presStyleCnt="0"/>
      <dgm:spPr/>
    </dgm:pt>
    <dgm:pt modelId="{3D0FA44B-D301-4A70-93F9-D12E38C319E2}" type="pres">
      <dgm:prSet presAssocID="{2D757301-B0AB-4CB0-8FDB-2FFC1F129212}" presName="hierChild1" presStyleCnt="0">
        <dgm:presLayoutVars>
          <dgm:chPref val="1"/>
          <dgm:animOne val="branch"/>
          <dgm:animLvl val="lvl"/>
        </dgm:presLayoutVars>
      </dgm:prSet>
      <dgm:spPr/>
    </dgm:pt>
    <dgm:pt modelId="{B86750B8-CAFA-4C1E-B92C-5474CFCE2178}" type="pres">
      <dgm:prSet presAssocID="{8C2A5E5C-2381-4410-9CCC-94A43494A279}" presName="Name14" presStyleCnt="0"/>
      <dgm:spPr/>
    </dgm:pt>
    <dgm:pt modelId="{A856B25F-8E15-4648-AE0D-6D4FD7C62F81}" type="pres">
      <dgm:prSet presAssocID="{8C2A5E5C-2381-4410-9CCC-94A43494A279}" presName="level1Shape" presStyleLbl="node0" presStyleIdx="0" presStyleCnt="1" custScaleX="174414" custScaleY="127346" custLinFactNeighborX="1829" custLinFactNeighborY="-51884">
        <dgm:presLayoutVars>
          <dgm:chPref val="3"/>
        </dgm:presLayoutVars>
      </dgm:prSet>
      <dgm:spPr/>
      <dgm:t>
        <a:bodyPr/>
        <a:lstStyle/>
        <a:p>
          <a:endParaRPr lang="zh-CN" altLang="en-US"/>
        </a:p>
      </dgm:t>
    </dgm:pt>
    <dgm:pt modelId="{4C84E9B6-D00B-43E5-8623-1C913F0DF918}" type="pres">
      <dgm:prSet presAssocID="{8C2A5E5C-2381-4410-9CCC-94A43494A279}" presName="hierChild2" presStyleCnt="0"/>
      <dgm:spPr/>
    </dgm:pt>
    <dgm:pt modelId="{2B21FDED-C9F8-4877-A39E-3C39403658F1}" type="pres">
      <dgm:prSet presAssocID="{A8655DA8-C97C-4613-B037-1A525DDDA65F}" presName="Name19" presStyleLbl="parChTrans1D2" presStyleIdx="0" presStyleCnt="3"/>
      <dgm:spPr/>
      <dgm:t>
        <a:bodyPr/>
        <a:lstStyle/>
        <a:p>
          <a:endParaRPr lang="zh-CN" altLang="en-US"/>
        </a:p>
      </dgm:t>
    </dgm:pt>
    <dgm:pt modelId="{FA013D97-AD2F-4853-A310-84895216BCAB}" type="pres">
      <dgm:prSet presAssocID="{95ADE333-51D3-4346-AA0C-81AF60F0E533}" presName="Name21" presStyleCnt="0"/>
      <dgm:spPr/>
    </dgm:pt>
    <dgm:pt modelId="{42289ACA-FA8E-47F1-AFDA-DDCF5F03F1BD}" type="pres">
      <dgm:prSet presAssocID="{95ADE333-51D3-4346-AA0C-81AF60F0E533}" presName="level2Shape" presStyleLbl="node2" presStyleIdx="0" presStyleCnt="3" custScaleX="118043" custScaleY="103288" custLinFactNeighborX="-282" custLinFactNeighborY="11113"/>
      <dgm:spPr/>
      <dgm:t>
        <a:bodyPr/>
        <a:lstStyle/>
        <a:p>
          <a:endParaRPr lang="zh-CN" altLang="en-US"/>
        </a:p>
      </dgm:t>
    </dgm:pt>
    <dgm:pt modelId="{DCEBE332-C082-4AFB-8FA9-11D841B12FEA}" type="pres">
      <dgm:prSet presAssocID="{95ADE333-51D3-4346-AA0C-81AF60F0E533}" presName="hierChild3" presStyleCnt="0"/>
      <dgm:spPr/>
    </dgm:pt>
    <dgm:pt modelId="{B655AF3D-4971-4845-8196-9D65407102E7}" type="pres">
      <dgm:prSet presAssocID="{52BBD3C7-ACE7-4E9C-9CAC-DCA45AE97736}" presName="Name19" presStyleLbl="parChTrans1D3" presStyleIdx="0" presStyleCnt="3"/>
      <dgm:spPr/>
      <dgm:t>
        <a:bodyPr/>
        <a:lstStyle/>
        <a:p>
          <a:endParaRPr lang="zh-CN" altLang="en-US"/>
        </a:p>
      </dgm:t>
    </dgm:pt>
    <dgm:pt modelId="{3643E3FE-FA1A-44A1-84F9-23C01E43FCEE}" type="pres">
      <dgm:prSet presAssocID="{CEF836ED-33A4-4668-B1F5-F0C74932F94D}" presName="Name21" presStyleCnt="0"/>
      <dgm:spPr/>
    </dgm:pt>
    <dgm:pt modelId="{F6A142DA-4E26-4116-8791-0EB38D0008C4}" type="pres">
      <dgm:prSet presAssocID="{CEF836ED-33A4-4668-B1F5-F0C74932F94D}" presName="level2Shape" presStyleLbl="node3" presStyleIdx="0" presStyleCnt="3" custScaleX="125198" custScaleY="109671" custLinFactNeighborX="-37" custLinFactNeighborY="28334"/>
      <dgm:spPr/>
      <dgm:t>
        <a:bodyPr/>
        <a:lstStyle/>
        <a:p>
          <a:endParaRPr lang="zh-CN" altLang="en-US"/>
        </a:p>
      </dgm:t>
    </dgm:pt>
    <dgm:pt modelId="{EC8C8A8F-E745-46FB-BF7D-E66C42F38B69}" type="pres">
      <dgm:prSet presAssocID="{CEF836ED-33A4-4668-B1F5-F0C74932F94D}" presName="hierChild3" presStyleCnt="0"/>
      <dgm:spPr/>
    </dgm:pt>
    <dgm:pt modelId="{B8F32074-A5F0-45C4-8C5E-5A3021B9C478}" type="pres">
      <dgm:prSet presAssocID="{340108EB-86E5-40E7-809B-4221D86481F6}" presName="Name19" presStyleLbl="parChTrans1D2" presStyleIdx="1" presStyleCnt="3"/>
      <dgm:spPr/>
      <dgm:t>
        <a:bodyPr/>
        <a:lstStyle/>
        <a:p>
          <a:endParaRPr lang="zh-CN" altLang="en-US"/>
        </a:p>
      </dgm:t>
    </dgm:pt>
    <dgm:pt modelId="{EE0767B5-177F-4DCE-B94F-AD7D7BBEB859}" type="pres">
      <dgm:prSet presAssocID="{8A6D746C-FD80-4E0D-A9AE-60BD45E0133C}" presName="Name21" presStyleCnt="0"/>
      <dgm:spPr/>
    </dgm:pt>
    <dgm:pt modelId="{00EABE8E-C457-4204-BD71-E817DC4FFCA5}" type="pres">
      <dgm:prSet presAssocID="{8A6D746C-FD80-4E0D-A9AE-60BD45E0133C}" presName="level2Shape" presStyleLbl="node2" presStyleIdx="1" presStyleCnt="3" custScaleX="119178" custScaleY="104281" custLinFactNeighborX="2363" custLinFactNeighborY="11113"/>
      <dgm:spPr/>
      <dgm:t>
        <a:bodyPr/>
        <a:lstStyle/>
        <a:p>
          <a:endParaRPr lang="zh-CN" altLang="en-US"/>
        </a:p>
      </dgm:t>
    </dgm:pt>
    <dgm:pt modelId="{9D55F841-6395-4AE3-89BE-B84F220383CE}" type="pres">
      <dgm:prSet presAssocID="{8A6D746C-FD80-4E0D-A9AE-60BD45E0133C}" presName="hierChild3" presStyleCnt="0"/>
      <dgm:spPr/>
    </dgm:pt>
    <dgm:pt modelId="{6458735B-1312-4273-BFCD-22D37D66983A}" type="pres">
      <dgm:prSet presAssocID="{CDFE662E-B8F6-4622-9CA6-8C0E8051C8C1}" presName="Name19" presStyleLbl="parChTrans1D3" presStyleIdx="1" presStyleCnt="3"/>
      <dgm:spPr/>
      <dgm:t>
        <a:bodyPr/>
        <a:lstStyle/>
        <a:p>
          <a:endParaRPr lang="zh-CN" altLang="en-US"/>
        </a:p>
      </dgm:t>
    </dgm:pt>
    <dgm:pt modelId="{4DF855BD-32A9-44E4-8ABF-11781C79470C}" type="pres">
      <dgm:prSet presAssocID="{E8248A39-57C1-4056-9B1E-DEE3E20E3F86}" presName="Name21" presStyleCnt="0"/>
      <dgm:spPr/>
    </dgm:pt>
    <dgm:pt modelId="{5AAE1CD1-0820-496B-9DBF-5D6304F42E84}" type="pres">
      <dgm:prSet presAssocID="{E8248A39-57C1-4056-9B1E-DEE3E20E3F86}" presName="level2Shape" presStyleLbl="node3" presStyleIdx="1" presStyleCnt="3" custScaleX="115597" custScaleY="101147" custLinFactNeighborX="1970" custLinFactNeighborY="32463"/>
      <dgm:spPr/>
      <dgm:t>
        <a:bodyPr/>
        <a:lstStyle/>
        <a:p>
          <a:endParaRPr lang="zh-CN" altLang="en-US"/>
        </a:p>
      </dgm:t>
    </dgm:pt>
    <dgm:pt modelId="{E5890A67-5985-4E01-9E6B-FD9086AF1DBB}" type="pres">
      <dgm:prSet presAssocID="{E8248A39-57C1-4056-9B1E-DEE3E20E3F86}" presName="hierChild3" presStyleCnt="0"/>
      <dgm:spPr/>
    </dgm:pt>
    <dgm:pt modelId="{1EEEFF6A-7671-4E63-85E6-F98CCEFD2F1A}" type="pres">
      <dgm:prSet presAssocID="{691E0B25-4D1F-48FA-9CEF-23332FE9E7CF}" presName="Name19" presStyleLbl="parChTrans1D2" presStyleIdx="2" presStyleCnt="3"/>
      <dgm:spPr/>
      <dgm:t>
        <a:bodyPr/>
        <a:lstStyle/>
        <a:p>
          <a:endParaRPr lang="zh-CN" altLang="en-US"/>
        </a:p>
      </dgm:t>
    </dgm:pt>
    <dgm:pt modelId="{B3FA7CC7-E00E-43F1-B60D-0F12520609EF}" type="pres">
      <dgm:prSet presAssocID="{007EE9BC-CD00-4690-99B8-42303A68C5E8}" presName="Name21" presStyleCnt="0"/>
      <dgm:spPr/>
    </dgm:pt>
    <dgm:pt modelId="{148FFDA9-885C-4AB4-A48F-B506B50F1667}" type="pres">
      <dgm:prSet presAssocID="{007EE9BC-CD00-4690-99B8-42303A68C5E8}" presName="level2Shape" presStyleLbl="node2" presStyleIdx="2" presStyleCnt="3" custScaleX="121515" custScaleY="106326" custLinFactNeighborX="-5376" custLinFactNeighborY="11113"/>
      <dgm:spPr/>
      <dgm:t>
        <a:bodyPr/>
        <a:lstStyle/>
        <a:p>
          <a:endParaRPr lang="zh-CN" altLang="en-US"/>
        </a:p>
      </dgm:t>
    </dgm:pt>
    <dgm:pt modelId="{71FA2710-20C4-4A49-A288-383A529E3CC0}" type="pres">
      <dgm:prSet presAssocID="{007EE9BC-CD00-4690-99B8-42303A68C5E8}" presName="hierChild3" presStyleCnt="0"/>
      <dgm:spPr/>
    </dgm:pt>
    <dgm:pt modelId="{56CC35D0-212E-4414-BF67-6268481307ED}" type="pres">
      <dgm:prSet presAssocID="{511D1B24-4BAF-461B-8B3F-EE1F17F6C7E0}" presName="Name19" presStyleLbl="parChTrans1D3" presStyleIdx="2" presStyleCnt="3"/>
      <dgm:spPr/>
      <dgm:t>
        <a:bodyPr/>
        <a:lstStyle/>
        <a:p>
          <a:endParaRPr lang="zh-CN" altLang="en-US"/>
        </a:p>
      </dgm:t>
    </dgm:pt>
    <dgm:pt modelId="{A7CBBEBB-9ABE-452B-849F-DA79A80D98E8}" type="pres">
      <dgm:prSet presAssocID="{42C2C5B4-24F1-45AE-A54A-38D3ABF09E22}" presName="Name21" presStyleCnt="0"/>
      <dgm:spPr/>
    </dgm:pt>
    <dgm:pt modelId="{4422A99A-1ADA-4616-B3A1-95EA0E21E498}" type="pres">
      <dgm:prSet presAssocID="{42C2C5B4-24F1-45AE-A54A-38D3ABF09E22}" presName="level2Shape" presStyleLbl="node3" presStyleIdx="2" presStyleCnt="3" custScaleX="116807" custScaleY="102206" custLinFactNeighborX="-6149" custLinFactNeighborY="29359"/>
      <dgm:spPr/>
      <dgm:t>
        <a:bodyPr/>
        <a:lstStyle/>
        <a:p>
          <a:endParaRPr lang="zh-CN" altLang="en-US"/>
        </a:p>
      </dgm:t>
    </dgm:pt>
    <dgm:pt modelId="{9FB6E3FD-A0CF-4B0D-91AA-A5310DD91A71}" type="pres">
      <dgm:prSet presAssocID="{42C2C5B4-24F1-45AE-A54A-38D3ABF09E22}" presName="hierChild3" presStyleCnt="0"/>
      <dgm:spPr/>
    </dgm:pt>
    <dgm:pt modelId="{62E85DCE-53DC-47E2-8936-1391425B0CD4}" type="pres">
      <dgm:prSet presAssocID="{2D757301-B0AB-4CB0-8FDB-2FFC1F129212}" presName="bgShapesFlow" presStyleCnt="0"/>
      <dgm:spPr/>
    </dgm:pt>
  </dgm:ptLst>
  <dgm:cxnLst>
    <dgm:cxn modelId="{3B244FBC-285A-4638-8E79-426545D2AB67}" srcId="{8C2A5E5C-2381-4410-9CCC-94A43494A279}" destId="{007EE9BC-CD00-4690-99B8-42303A68C5E8}" srcOrd="2" destOrd="0" parTransId="{691E0B25-4D1F-48FA-9CEF-23332FE9E7CF}" sibTransId="{FA811FAF-4A3B-4223-BB27-C699922DBB01}"/>
    <dgm:cxn modelId="{71D021E3-78A1-4E80-B035-38BB993E78A9}" srcId="{95ADE333-51D3-4346-AA0C-81AF60F0E533}" destId="{CEF836ED-33A4-4668-B1F5-F0C74932F94D}" srcOrd="0" destOrd="0" parTransId="{52BBD3C7-ACE7-4E9C-9CAC-DCA45AE97736}" sibTransId="{94362C77-869C-40AC-9907-17194D33DF78}"/>
    <dgm:cxn modelId="{A28C580B-1557-4B0F-BAA6-C37C1E603B46}" type="presOf" srcId="{691E0B25-4D1F-48FA-9CEF-23332FE9E7CF}" destId="{1EEEFF6A-7671-4E63-85E6-F98CCEFD2F1A}" srcOrd="0" destOrd="0" presId="urn:microsoft.com/office/officeart/2005/8/layout/hierarchy6"/>
    <dgm:cxn modelId="{57A381E4-7747-4DA5-A6EF-5105A4A067B1}" type="presOf" srcId="{42C2C5B4-24F1-45AE-A54A-38D3ABF09E22}" destId="{4422A99A-1ADA-4616-B3A1-95EA0E21E498}" srcOrd="0" destOrd="0" presId="urn:microsoft.com/office/officeart/2005/8/layout/hierarchy6"/>
    <dgm:cxn modelId="{1CD7BD77-9069-404F-A3CC-53EA64D7F782}" srcId="{007EE9BC-CD00-4690-99B8-42303A68C5E8}" destId="{42C2C5B4-24F1-45AE-A54A-38D3ABF09E22}" srcOrd="0" destOrd="0" parTransId="{511D1B24-4BAF-461B-8B3F-EE1F17F6C7E0}" sibTransId="{AA119881-AE9D-46C1-9D7B-6BECB92E912E}"/>
    <dgm:cxn modelId="{0DD3F0A2-3C6E-40F6-AF4C-4467607ADB8F}" type="presOf" srcId="{E8248A39-57C1-4056-9B1E-DEE3E20E3F86}" destId="{5AAE1CD1-0820-496B-9DBF-5D6304F42E84}" srcOrd="0" destOrd="0" presId="urn:microsoft.com/office/officeart/2005/8/layout/hierarchy6"/>
    <dgm:cxn modelId="{BF832302-5421-4C51-8AC6-6986F3D43593}" type="presOf" srcId="{007EE9BC-CD00-4690-99B8-42303A68C5E8}" destId="{148FFDA9-885C-4AB4-A48F-B506B50F1667}" srcOrd="0" destOrd="0" presId="urn:microsoft.com/office/officeart/2005/8/layout/hierarchy6"/>
    <dgm:cxn modelId="{84F6E916-DD43-44B4-AD3F-CD47A1D44695}" type="presOf" srcId="{8C2A5E5C-2381-4410-9CCC-94A43494A279}" destId="{A856B25F-8E15-4648-AE0D-6D4FD7C62F81}" srcOrd="0" destOrd="0" presId="urn:microsoft.com/office/officeart/2005/8/layout/hierarchy6"/>
    <dgm:cxn modelId="{44D718C6-9CEF-4EA0-A8F3-83CE126C9C56}" type="presOf" srcId="{CDFE662E-B8F6-4622-9CA6-8C0E8051C8C1}" destId="{6458735B-1312-4273-BFCD-22D37D66983A}" srcOrd="0" destOrd="0" presId="urn:microsoft.com/office/officeart/2005/8/layout/hierarchy6"/>
    <dgm:cxn modelId="{93018A2E-6AC8-4809-BE41-86FA9B7F2490}" srcId="{8C2A5E5C-2381-4410-9CCC-94A43494A279}" destId="{95ADE333-51D3-4346-AA0C-81AF60F0E533}" srcOrd="0" destOrd="0" parTransId="{A8655DA8-C97C-4613-B037-1A525DDDA65F}" sibTransId="{E009C6F2-7DA4-4334-9450-F18806CBDB2E}"/>
    <dgm:cxn modelId="{5C172943-989E-4FE3-B4D8-01C770A53ED3}" type="presOf" srcId="{511D1B24-4BAF-461B-8B3F-EE1F17F6C7E0}" destId="{56CC35D0-212E-4414-BF67-6268481307ED}" srcOrd="0" destOrd="0" presId="urn:microsoft.com/office/officeart/2005/8/layout/hierarchy6"/>
    <dgm:cxn modelId="{B5866220-F647-4D8C-8CF7-B1E8D4646EB9}" type="presOf" srcId="{52BBD3C7-ACE7-4E9C-9CAC-DCA45AE97736}" destId="{B655AF3D-4971-4845-8196-9D65407102E7}" srcOrd="0" destOrd="0" presId="urn:microsoft.com/office/officeart/2005/8/layout/hierarchy6"/>
    <dgm:cxn modelId="{336003D1-B354-4D01-8851-E81CC8ED9D4F}" srcId="{2D757301-B0AB-4CB0-8FDB-2FFC1F129212}" destId="{8C2A5E5C-2381-4410-9CCC-94A43494A279}" srcOrd="0" destOrd="0" parTransId="{B95D39CF-16ED-48F9-8282-7BB4F1519736}" sibTransId="{E4BAB854-9B7A-41D0-8767-3B7A7E7CB2F6}"/>
    <dgm:cxn modelId="{1656603D-B22A-4308-A54E-F19834319E10}" type="presOf" srcId="{8A6D746C-FD80-4E0D-A9AE-60BD45E0133C}" destId="{00EABE8E-C457-4204-BD71-E817DC4FFCA5}" srcOrd="0" destOrd="0" presId="urn:microsoft.com/office/officeart/2005/8/layout/hierarchy6"/>
    <dgm:cxn modelId="{3F30CACA-88AA-4381-AE1D-69EE1E2D501B}" type="presOf" srcId="{95ADE333-51D3-4346-AA0C-81AF60F0E533}" destId="{42289ACA-FA8E-47F1-AFDA-DDCF5F03F1BD}" srcOrd="0" destOrd="0" presId="urn:microsoft.com/office/officeart/2005/8/layout/hierarchy6"/>
    <dgm:cxn modelId="{7796857F-698B-455A-94E6-4F154442E21F}" type="presOf" srcId="{CEF836ED-33A4-4668-B1F5-F0C74932F94D}" destId="{F6A142DA-4E26-4116-8791-0EB38D0008C4}" srcOrd="0" destOrd="0" presId="urn:microsoft.com/office/officeart/2005/8/layout/hierarchy6"/>
    <dgm:cxn modelId="{865B6CA3-CBAE-4DC1-BE1F-08DC6654EBD9}" type="presOf" srcId="{340108EB-86E5-40E7-809B-4221D86481F6}" destId="{B8F32074-A5F0-45C4-8C5E-5A3021B9C478}" srcOrd="0" destOrd="0" presId="urn:microsoft.com/office/officeart/2005/8/layout/hierarchy6"/>
    <dgm:cxn modelId="{27AE0166-FB71-4436-8F90-AC00A5AA3CC4}" srcId="{8C2A5E5C-2381-4410-9CCC-94A43494A279}" destId="{8A6D746C-FD80-4E0D-A9AE-60BD45E0133C}" srcOrd="1" destOrd="0" parTransId="{340108EB-86E5-40E7-809B-4221D86481F6}" sibTransId="{68046A03-AB1C-440B-BAD6-929785B1B1B9}"/>
    <dgm:cxn modelId="{D98F1D30-BE38-426D-BFDB-B805053F6F99}" srcId="{8A6D746C-FD80-4E0D-A9AE-60BD45E0133C}" destId="{E8248A39-57C1-4056-9B1E-DEE3E20E3F86}" srcOrd="0" destOrd="0" parTransId="{CDFE662E-B8F6-4622-9CA6-8C0E8051C8C1}" sibTransId="{53FEA0F9-832C-4FCA-B4CA-DC12998E7DA4}"/>
    <dgm:cxn modelId="{C054A4AC-7CE6-4E1C-9B4A-6DFFC7D8BCB1}" type="presOf" srcId="{A8655DA8-C97C-4613-B037-1A525DDDA65F}" destId="{2B21FDED-C9F8-4877-A39E-3C39403658F1}" srcOrd="0" destOrd="0" presId="urn:microsoft.com/office/officeart/2005/8/layout/hierarchy6"/>
    <dgm:cxn modelId="{A5BF5288-9DAE-45BB-BE91-A098AB8559B5}" type="presOf" srcId="{2D757301-B0AB-4CB0-8FDB-2FFC1F129212}" destId="{BCCF5771-9641-4FB5-9496-C27E21248387}" srcOrd="0" destOrd="0" presId="urn:microsoft.com/office/officeart/2005/8/layout/hierarchy6"/>
    <dgm:cxn modelId="{9200864A-1533-41F2-AD65-B8CAED4F8205}" type="presParOf" srcId="{BCCF5771-9641-4FB5-9496-C27E21248387}" destId="{BF5861C8-A818-4CA5-9A7C-CF858C17468C}" srcOrd="0" destOrd="0" presId="urn:microsoft.com/office/officeart/2005/8/layout/hierarchy6"/>
    <dgm:cxn modelId="{523F8A4D-E1F3-4893-9003-FBEFED37FC32}" type="presParOf" srcId="{BF5861C8-A818-4CA5-9A7C-CF858C17468C}" destId="{3D0FA44B-D301-4A70-93F9-D12E38C319E2}" srcOrd="0" destOrd="0" presId="urn:microsoft.com/office/officeart/2005/8/layout/hierarchy6"/>
    <dgm:cxn modelId="{2EA28CB9-387E-4846-BE5E-C56812A48928}" type="presParOf" srcId="{3D0FA44B-D301-4A70-93F9-D12E38C319E2}" destId="{B86750B8-CAFA-4C1E-B92C-5474CFCE2178}" srcOrd="0" destOrd="0" presId="urn:microsoft.com/office/officeart/2005/8/layout/hierarchy6"/>
    <dgm:cxn modelId="{948822E5-AFBD-454F-8F25-AB67F899EDB9}" type="presParOf" srcId="{B86750B8-CAFA-4C1E-B92C-5474CFCE2178}" destId="{A856B25F-8E15-4648-AE0D-6D4FD7C62F81}" srcOrd="0" destOrd="0" presId="urn:microsoft.com/office/officeart/2005/8/layout/hierarchy6"/>
    <dgm:cxn modelId="{7230A94C-39C0-4C50-9975-AF92087F53E0}" type="presParOf" srcId="{B86750B8-CAFA-4C1E-B92C-5474CFCE2178}" destId="{4C84E9B6-D00B-43E5-8623-1C913F0DF918}" srcOrd="1" destOrd="0" presId="urn:microsoft.com/office/officeart/2005/8/layout/hierarchy6"/>
    <dgm:cxn modelId="{C27FD31E-9EA7-4663-A83F-2B8CADE85B4B}" type="presParOf" srcId="{4C84E9B6-D00B-43E5-8623-1C913F0DF918}" destId="{2B21FDED-C9F8-4877-A39E-3C39403658F1}" srcOrd="0" destOrd="0" presId="urn:microsoft.com/office/officeart/2005/8/layout/hierarchy6"/>
    <dgm:cxn modelId="{2A84AA33-0209-4F8F-9481-11BEC8BF25D9}" type="presParOf" srcId="{4C84E9B6-D00B-43E5-8623-1C913F0DF918}" destId="{FA013D97-AD2F-4853-A310-84895216BCAB}" srcOrd="1" destOrd="0" presId="urn:microsoft.com/office/officeart/2005/8/layout/hierarchy6"/>
    <dgm:cxn modelId="{4317FB3A-4A90-4D1F-9470-843AD708124F}" type="presParOf" srcId="{FA013D97-AD2F-4853-A310-84895216BCAB}" destId="{42289ACA-FA8E-47F1-AFDA-DDCF5F03F1BD}" srcOrd="0" destOrd="0" presId="urn:microsoft.com/office/officeart/2005/8/layout/hierarchy6"/>
    <dgm:cxn modelId="{1AC88A5E-2397-415B-ACB4-5A041DD1088F}" type="presParOf" srcId="{FA013D97-AD2F-4853-A310-84895216BCAB}" destId="{DCEBE332-C082-4AFB-8FA9-11D841B12FEA}" srcOrd="1" destOrd="0" presId="urn:microsoft.com/office/officeart/2005/8/layout/hierarchy6"/>
    <dgm:cxn modelId="{084789E0-D288-4E47-92FE-6C5088E6D403}" type="presParOf" srcId="{DCEBE332-C082-4AFB-8FA9-11D841B12FEA}" destId="{B655AF3D-4971-4845-8196-9D65407102E7}" srcOrd="0" destOrd="0" presId="urn:microsoft.com/office/officeart/2005/8/layout/hierarchy6"/>
    <dgm:cxn modelId="{8A4D43A8-86D1-4D15-8C2E-58C3B027CAF8}" type="presParOf" srcId="{DCEBE332-C082-4AFB-8FA9-11D841B12FEA}" destId="{3643E3FE-FA1A-44A1-84F9-23C01E43FCEE}" srcOrd="1" destOrd="0" presId="urn:microsoft.com/office/officeart/2005/8/layout/hierarchy6"/>
    <dgm:cxn modelId="{2F0655CB-1066-43D1-9482-295DC2CDD30D}" type="presParOf" srcId="{3643E3FE-FA1A-44A1-84F9-23C01E43FCEE}" destId="{F6A142DA-4E26-4116-8791-0EB38D0008C4}" srcOrd="0" destOrd="0" presId="urn:microsoft.com/office/officeart/2005/8/layout/hierarchy6"/>
    <dgm:cxn modelId="{86FA9A56-4A8C-460B-8DDE-32056FA42207}" type="presParOf" srcId="{3643E3FE-FA1A-44A1-84F9-23C01E43FCEE}" destId="{EC8C8A8F-E745-46FB-BF7D-E66C42F38B69}" srcOrd="1" destOrd="0" presId="urn:microsoft.com/office/officeart/2005/8/layout/hierarchy6"/>
    <dgm:cxn modelId="{DD902BB2-D003-47FC-BFD5-31BEA39BBE50}" type="presParOf" srcId="{4C84E9B6-D00B-43E5-8623-1C913F0DF918}" destId="{B8F32074-A5F0-45C4-8C5E-5A3021B9C478}" srcOrd="2" destOrd="0" presId="urn:microsoft.com/office/officeart/2005/8/layout/hierarchy6"/>
    <dgm:cxn modelId="{C14A3EA1-34A8-41DA-9199-1DE4C9880D87}" type="presParOf" srcId="{4C84E9B6-D00B-43E5-8623-1C913F0DF918}" destId="{EE0767B5-177F-4DCE-B94F-AD7D7BBEB859}" srcOrd="3" destOrd="0" presId="urn:microsoft.com/office/officeart/2005/8/layout/hierarchy6"/>
    <dgm:cxn modelId="{C4ACFA61-0EBB-43FA-B80F-C63885E585B1}" type="presParOf" srcId="{EE0767B5-177F-4DCE-B94F-AD7D7BBEB859}" destId="{00EABE8E-C457-4204-BD71-E817DC4FFCA5}" srcOrd="0" destOrd="0" presId="urn:microsoft.com/office/officeart/2005/8/layout/hierarchy6"/>
    <dgm:cxn modelId="{0CE7ABB2-943C-4C7B-AFC4-02B5E136012B}" type="presParOf" srcId="{EE0767B5-177F-4DCE-B94F-AD7D7BBEB859}" destId="{9D55F841-6395-4AE3-89BE-B84F220383CE}" srcOrd="1" destOrd="0" presId="urn:microsoft.com/office/officeart/2005/8/layout/hierarchy6"/>
    <dgm:cxn modelId="{D4E65183-AEA8-4F45-87E8-31D1EFD10D2A}" type="presParOf" srcId="{9D55F841-6395-4AE3-89BE-B84F220383CE}" destId="{6458735B-1312-4273-BFCD-22D37D66983A}" srcOrd="0" destOrd="0" presId="urn:microsoft.com/office/officeart/2005/8/layout/hierarchy6"/>
    <dgm:cxn modelId="{B1204099-672D-4BDE-B2B3-318A621A978F}" type="presParOf" srcId="{9D55F841-6395-4AE3-89BE-B84F220383CE}" destId="{4DF855BD-32A9-44E4-8ABF-11781C79470C}" srcOrd="1" destOrd="0" presId="urn:microsoft.com/office/officeart/2005/8/layout/hierarchy6"/>
    <dgm:cxn modelId="{32C19170-5691-4A4B-B35E-892702A7DFBD}" type="presParOf" srcId="{4DF855BD-32A9-44E4-8ABF-11781C79470C}" destId="{5AAE1CD1-0820-496B-9DBF-5D6304F42E84}" srcOrd="0" destOrd="0" presId="urn:microsoft.com/office/officeart/2005/8/layout/hierarchy6"/>
    <dgm:cxn modelId="{E4690884-42EA-42C2-94EA-43E5FA8B8900}" type="presParOf" srcId="{4DF855BD-32A9-44E4-8ABF-11781C79470C}" destId="{E5890A67-5985-4E01-9E6B-FD9086AF1DBB}" srcOrd="1" destOrd="0" presId="urn:microsoft.com/office/officeart/2005/8/layout/hierarchy6"/>
    <dgm:cxn modelId="{6CC82C0F-7759-48AA-B865-F60A56E4CA9C}" type="presParOf" srcId="{4C84E9B6-D00B-43E5-8623-1C913F0DF918}" destId="{1EEEFF6A-7671-4E63-85E6-F98CCEFD2F1A}" srcOrd="4" destOrd="0" presId="urn:microsoft.com/office/officeart/2005/8/layout/hierarchy6"/>
    <dgm:cxn modelId="{886940F6-3475-4964-B102-C3A94B4E9047}" type="presParOf" srcId="{4C84E9B6-D00B-43E5-8623-1C913F0DF918}" destId="{B3FA7CC7-E00E-43F1-B60D-0F12520609EF}" srcOrd="5" destOrd="0" presId="urn:microsoft.com/office/officeart/2005/8/layout/hierarchy6"/>
    <dgm:cxn modelId="{A47E61A3-9265-4C33-BAE9-D3E0B5159C1D}" type="presParOf" srcId="{B3FA7CC7-E00E-43F1-B60D-0F12520609EF}" destId="{148FFDA9-885C-4AB4-A48F-B506B50F1667}" srcOrd="0" destOrd="0" presId="urn:microsoft.com/office/officeart/2005/8/layout/hierarchy6"/>
    <dgm:cxn modelId="{093B452F-D81D-4CF1-8F99-3BA1C45FA719}" type="presParOf" srcId="{B3FA7CC7-E00E-43F1-B60D-0F12520609EF}" destId="{71FA2710-20C4-4A49-A288-383A529E3CC0}" srcOrd="1" destOrd="0" presId="urn:microsoft.com/office/officeart/2005/8/layout/hierarchy6"/>
    <dgm:cxn modelId="{66F48C7E-DA87-4343-A2B4-260BCB06BA96}" type="presParOf" srcId="{71FA2710-20C4-4A49-A288-383A529E3CC0}" destId="{56CC35D0-212E-4414-BF67-6268481307ED}" srcOrd="0" destOrd="0" presId="urn:microsoft.com/office/officeart/2005/8/layout/hierarchy6"/>
    <dgm:cxn modelId="{5F947B3F-951F-42C5-8927-A3179DD2330F}" type="presParOf" srcId="{71FA2710-20C4-4A49-A288-383A529E3CC0}" destId="{A7CBBEBB-9ABE-452B-849F-DA79A80D98E8}" srcOrd="1" destOrd="0" presId="urn:microsoft.com/office/officeart/2005/8/layout/hierarchy6"/>
    <dgm:cxn modelId="{37A4A406-6262-424B-AEB7-19041686AB37}" type="presParOf" srcId="{A7CBBEBB-9ABE-452B-849F-DA79A80D98E8}" destId="{4422A99A-1ADA-4616-B3A1-95EA0E21E498}" srcOrd="0" destOrd="0" presId="urn:microsoft.com/office/officeart/2005/8/layout/hierarchy6"/>
    <dgm:cxn modelId="{CE3206D6-E7B2-42D6-BE06-7F7FD847F72B}" type="presParOf" srcId="{A7CBBEBB-9ABE-452B-849F-DA79A80D98E8}" destId="{9FB6E3FD-A0CF-4B0D-91AA-A5310DD91A71}" srcOrd="1" destOrd="0" presId="urn:microsoft.com/office/officeart/2005/8/layout/hierarchy6"/>
    <dgm:cxn modelId="{5AE2542C-7099-4613-BA71-3703A023BC40}" type="presParOf" srcId="{BCCF5771-9641-4FB5-9496-C27E21248387}" destId="{62E85DCE-53DC-47E2-8936-1391425B0CD4}" srcOrd="1" destOrd="0" presId="urn:microsoft.com/office/officeart/2005/8/layout/hierarchy6"/>
  </dgm:cxnLst>
  <dgm:bg/>
  <dgm:whole>
    <a:ln>
      <a:noFill/>
    </a:ln>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A8653D1-09A8-46B4-87B7-C918CEFCDE9F}" type="doc">
      <dgm:prSet loTypeId="urn:microsoft.com/office/officeart/2005/8/layout/vList5" loCatId="list" qsTypeId="urn:microsoft.com/office/officeart/2005/8/quickstyle/simple5" qsCatId="simple" csTypeId="urn:microsoft.com/office/officeart/2005/8/colors/accent1_2" csCatId="accent1" phldr="1"/>
      <dgm:spPr/>
      <dgm:t>
        <a:bodyPr/>
        <a:lstStyle/>
        <a:p>
          <a:endParaRPr lang="zh-CN" altLang="en-US"/>
        </a:p>
      </dgm:t>
    </dgm:pt>
    <dgm:pt modelId="{70F2B59D-51CC-4CD6-A04D-7BC796F31D06}">
      <dgm:prSet phldrT="[文本]" custT="1"/>
      <dgm:spPr/>
      <dgm:t>
        <a:bodyPr/>
        <a:lstStyle/>
        <a:p>
          <a:r>
            <a:rPr lang="zh-CN" altLang="en-US" sz="2800" dirty="0" smtClean="0">
              <a:effectLst/>
            </a:rPr>
            <a:t>扩大了适用范围</a:t>
          </a:r>
          <a:endParaRPr lang="zh-CN" altLang="en-US" sz="2800" dirty="0"/>
        </a:p>
      </dgm:t>
    </dgm:pt>
    <dgm:pt modelId="{87F7D580-5A89-4FC3-AF1A-7AA8E007E17E}" type="parTrans" cxnId="{7E57E23D-9443-40D0-90E8-667E477C3061}">
      <dgm:prSet/>
      <dgm:spPr/>
      <dgm:t>
        <a:bodyPr/>
        <a:lstStyle/>
        <a:p>
          <a:endParaRPr lang="zh-CN" altLang="en-US"/>
        </a:p>
      </dgm:t>
    </dgm:pt>
    <dgm:pt modelId="{738A1A0B-B1C0-4D2B-829A-53B959690C83}" type="sibTrans" cxnId="{7E57E23D-9443-40D0-90E8-667E477C3061}">
      <dgm:prSet/>
      <dgm:spPr/>
      <dgm:t>
        <a:bodyPr/>
        <a:lstStyle/>
        <a:p>
          <a:endParaRPr lang="zh-CN" altLang="en-US"/>
        </a:p>
      </dgm:t>
    </dgm:pt>
    <dgm:pt modelId="{A442B518-6877-4023-8132-0E020B45478D}">
      <dgm:prSet phldrT="[文本]"/>
      <dgm:spPr/>
      <dgm:t>
        <a:bodyPr/>
        <a:lstStyle/>
        <a:p>
          <a:r>
            <a:rPr lang="zh-CN" altLang="en-US" b="1" dirty="0" smtClean="0">
              <a:solidFill>
                <a:srgbClr val="000000"/>
              </a:solidFill>
              <a:effectLst/>
            </a:rPr>
            <a:t>适用外商投资企业、外籍个人</a:t>
          </a:r>
          <a:endParaRPr lang="zh-CN" altLang="en-US" b="1" dirty="0">
            <a:solidFill>
              <a:srgbClr val="000000"/>
            </a:solidFill>
          </a:endParaRPr>
        </a:p>
      </dgm:t>
    </dgm:pt>
    <dgm:pt modelId="{2601A2D5-14D5-4F3B-B0FE-0D6E7B0546CC}" type="parTrans" cxnId="{A7717114-FA57-4F35-A075-0F7E7DC8FA08}">
      <dgm:prSet/>
      <dgm:spPr/>
      <dgm:t>
        <a:bodyPr/>
        <a:lstStyle/>
        <a:p>
          <a:endParaRPr lang="zh-CN" altLang="en-US"/>
        </a:p>
      </dgm:t>
    </dgm:pt>
    <dgm:pt modelId="{AD69BC6E-BA28-4371-8FF0-50FFA429E4C6}" type="sibTrans" cxnId="{A7717114-FA57-4F35-A075-0F7E7DC8FA08}">
      <dgm:prSet/>
      <dgm:spPr/>
      <dgm:t>
        <a:bodyPr/>
        <a:lstStyle/>
        <a:p>
          <a:endParaRPr lang="zh-CN" altLang="en-US"/>
        </a:p>
      </dgm:t>
    </dgm:pt>
    <dgm:pt modelId="{5939D211-DBF6-4F0E-9728-D615923ABA1D}">
      <dgm:prSet phldrT="[文本]" custT="1"/>
      <dgm:spPr/>
      <dgm:t>
        <a:bodyPr/>
        <a:lstStyle/>
        <a:p>
          <a:r>
            <a:rPr lang="zh-CN" altLang="en-US" sz="2800" dirty="0" smtClean="0">
              <a:effectLst/>
            </a:rPr>
            <a:t>调整了征收范围</a:t>
          </a:r>
          <a:endParaRPr lang="zh-CN" altLang="en-US" sz="2800" dirty="0"/>
        </a:p>
      </dgm:t>
    </dgm:pt>
    <dgm:pt modelId="{6A20CAAF-582D-425E-9F67-E54858CD6A08}" type="parTrans" cxnId="{51E5F919-DE25-4174-B97A-A2CB6C8BD3E8}">
      <dgm:prSet/>
      <dgm:spPr/>
      <dgm:t>
        <a:bodyPr/>
        <a:lstStyle/>
        <a:p>
          <a:endParaRPr lang="zh-CN" altLang="en-US"/>
        </a:p>
      </dgm:t>
    </dgm:pt>
    <dgm:pt modelId="{31EDAD60-5622-4CFE-81ED-4ED8924F51CF}" type="sibTrans" cxnId="{51E5F919-DE25-4174-B97A-A2CB6C8BD3E8}">
      <dgm:prSet/>
      <dgm:spPr/>
      <dgm:t>
        <a:bodyPr/>
        <a:lstStyle/>
        <a:p>
          <a:endParaRPr lang="zh-CN" altLang="en-US"/>
        </a:p>
      </dgm:t>
    </dgm:pt>
    <dgm:pt modelId="{E240FA63-F5A8-4F46-93C1-3CD49142F5FF}">
      <dgm:prSet phldrT="[文本]"/>
      <dgm:spPr/>
      <dgm:t>
        <a:bodyPr/>
        <a:lstStyle/>
        <a:p>
          <a:r>
            <a:rPr lang="zh-CN" altLang="en-US" b="1" dirty="0" smtClean="0">
              <a:solidFill>
                <a:srgbClr val="000000"/>
              </a:solidFill>
              <a:effectLst/>
            </a:rPr>
            <a:t>批发、零售、水电气热、加工修理修配、死当物品销售改征增值税</a:t>
          </a:r>
        </a:p>
      </dgm:t>
    </dgm:pt>
    <dgm:pt modelId="{59475722-A547-4F3A-93CD-673C2466DD8B}" type="parTrans" cxnId="{CD309F32-EBC7-40F2-913A-4CC5CD9CD9AE}">
      <dgm:prSet/>
      <dgm:spPr/>
      <dgm:t>
        <a:bodyPr/>
        <a:lstStyle/>
        <a:p>
          <a:endParaRPr lang="zh-CN" altLang="en-US"/>
        </a:p>
      </dgm:t>
    </dgm:pt>
    <dgm:pt modelId="{A583002C-3C9B-4188-A577-DCD9BBDBEB4E}" type="sibTrans" cxnId="{CD309F32-EBC7-40F2-913A-4CC5CD9CD9AE}">
      <dgm:prSet/>
      <dgm:spPr/>
      <dgm:t>
        <a:bodyPr/>
        <a:lstStyle/>
        <a:p>
          <a:endParaRPr lang="zh-CN" altLang="en-US"/>
        </a:p>
      </dgm:t>
    </dgm:pt>
    <dgm:pt modelId="{5055B363-DA9C-4107-A474-E78DE43676B6}">
      <dgm:prSet phldrT="[文本]" custT="1"/>
      <dgm:spPr/>
      <dgm:t>
        <a:bodyPr/>
        <a:lstStyle/>
        <a:p>
          <a:r>
            <a:rPr lang="zh-CN" altLang="en-US" sz="2800" dirty="0" smtClean="0">
              <a:effectLst/>
            </a:rPr>
            <a:t>简并了税目、税率</a:t>
          </a:r>
          <a:endParaRPr lang="zh-CN" altLang="en-US" sz="2800" dirty="0"/>
        </a:p>
      </dgm:t>
    </dgm:pt>
    <dgm:pt modelId="{1163C942-0184-41F0-AA62-C15A90E56FA7}" type="parTrans" cxnId="{EEBFD997-7CAE-433B-B308-20AACA339A28}">
      <dgm:prSet/>
      <dgm:spPr/>
      <dgm:t>
        <a:bodyPr/>
        <a:lstStyle/>
        <a:p>
          <a:endParaRPr lang="zh-CN" altLang="en-US"/>
        </a:p>
      </dgm:t>
    </dgm:pt>
    <dgm:pt modelId="{01969B61-0B41-476F-ABA1-A3BAD28EBB81}" type="sibTrans" cxnId="{EEBFD997-7CAE-433B-B308-20AACA339A28}">
      <dgm:prSet/>
      <dgm:spPr/>
      <dgm:t>
        <a:bodyPr/>
        <a:lstStyle/>
        <a:p>
          <a:endParaRPr lang="zh-CN" altLang="en-US"/>
        </a:p>
      </dgm:t>
    </dgm:pt>
    <dgm:pt modelId="{E8F57EB6-4355-4285-B3E6-CB31B7F7271C}">
      <dgm:prSet phldrT="[文本]"/>
      <dgm:spPr/>
      <dgm:t>
        <a:bodyPr/>
        <a:lstStyle/>
        <a:p>
          <a:r>
            <a:rPr lang="en-US" altLang="zh-CN" b="1" dirty="0" smtClean="0">
              <a:solidFill>
                <a:srgbClr val="000000"/>
              </a:solidFill>
              <a:effectLst/>
            </a:rPr>
            <a:t>14</a:t>
          </a:r>
          <a:r>
            <a:rPr lang="zh-CN" altLang="en-US" b="1" dirty="0" smtClean="0">
              <a:solidFill>
                <a:srgbClr val="000000"/>
              </a:solidFill>
              <a:effectLst/>
            </a:rPr>
            <a:t>税目</a:t>
          </a:r>
          <a:r>
            <a:rPr lang="en-US" altLang="zh-CN" b="1" dirty="0" smtClean="0">
              <a:solidFill>
                <a:srgbClr val="000000"/>
              </a:solidFill>
              <a:effectLst/>
            </a:rPr>
            <a:t>4</a:t>
          </a:r>
          <a:r>
            <a:rPr lang="zh-CN" altLang="en-US" b="1" dirty="0" smtClean="0">
              <a:solidFill>
                <a:srgbClr val="000000"/>
              </a:solidFill>
              <a:effectLst/>
            </a:rPr>
            <a:t>档税率到</a:t>
          </a:r>
          <a:r>
            <a:rPr lang="en-US" altLang="zh-CN" b="1" dirty="0" smtClean="0">
              <a:solidFill>
                <a:srgbClr val="000000"/>
              </a:solidFill>
              <a:effectLst/>
            </a:rPr>
            <a:t>9</a:t>
          </a:r>
          <a:r>
            <a:rPr lang="zh-CN" altLang="en-US" b="1" dirty="0" smtClean="0">
              <a:solidFill>
                <a:srgbClr val="000000"/>
              </a:solidFill>
              <a:effectLst/>
            </a:rPr>
            <a:t>个税目</a:t>
          </a:r>
          <a:r>
            <a:rPr lang="en-US" altLang="zh-CN" b="1" dirty="0" smtClean="0">
              <a:solidFill>
                <a:srgbClr val="000000"/>
              </a:solidFill>
              <a:effectLst/>
            </a:rPr>
            <a:t>3</a:t>
          </a:r>
          <a:r>
            <a:rPr lang="zh-CN" altLang="en-US" b="1" dirty="0" smtClean="0">
              <a:solidFill>
                <a:srgbClr val="000000"/>
              </a:solidFill>
              <a:effectLst/>
            </a:rPr>
            <a:t>档税率</a:t>
          </a:r>
        </a:p>
      </dgm:t>
    </dgm:pt>
    <dgm:pt modelId="{E6D434CC-A441-4371-B78B-BCAE0BF08C3B}" type="parTrans" cxnId="{C6B76189-DAA8-4085-80A4-58D212D5992A}">
      <dgm:prSet/>
      <dgm:spPr/>
      <dgm:t>
        <a:bodyPr/>
        <a:lstStyle/>
        <a:p>
          <a:endParaRPr lang="zh-CN" altLang="en-US"/>
        </a:p>
      </dgm:t>
    </dgm:pt>
    <dgm:pt modelId="{F88966D2-ABC8-48F2-B4F8-C0E41DA6CAC6}" type="sibTrans" cxnId="{C6B76189-DAA8-4085-80A4-58D212D5992A}">
      <dgm:prSet/>
      <dgm:spPr/>
      <dgm:t>
        <a:bodyPr/>
        <a:lstStyle/>
        <a:p>
          <a:endParaRPr lang="zh-CN" altLang="en-US"/>
        </a:p>
      </dgm:t>
    </dgm:pt>
    <dgm:pt modelId="{5715A7E9-76B7-46FF-ACA1-B7628E3B0193}">
      <dgm:prSet custT="1"/>
      <dgm:spPr/>
      <dgm:t>
        <a:bodyPr/>
        <a:lstStyle/>
        <a:p>
          <a:r>
            <a:rPr lang="zh-CN" altLang="en-US" sz="2800" dirty="0" smtClean="0">
              <a:effectLst/>
            </a:rPr>
            <a:t>调整了减免税政策</a:t>
          </a:r>
          <a:endParaRPr lang="zh-CN" altLang="en-US" sz="2800" dirty="0"/>
        </a:p>
      </dgm:t>
    </dgm:pt>
    <dgm:pt modelId="{BF33A3CD-1B65-4900-A700-AFABD47D647A}" type="parTrans" cxnId="{29B3D44C-DAA5-402A-A342-7D07B423C003}">
      <dgm:prSet/>
      <dgm:spPr/>
      <dgm:t>
        <a:bodyPr/>
        <a:lstStyle/>
        <a:p>
          <a:endParaRPr lang="zh-CN" altLang="en-US"/>
        </a:p>
      </dgm:t>
    </dgm:pt>
    <dgm:pt modelId="{BDB0872A-30A7-4DAA-966C-1E0D8F5B656F}" type="sibTrans" cxnId="{29B3D44C-DAA5-402A-A342-7D07B423C003}">
      <dgm:prSet/>
      <dgm:spPr/>
      <dgm:t>
        <a:bodyPr/>
        <a:lstStyle/>
        <a:p>
          <a:endParaRPr lang="zh-CN" altLang="en-US"/>
        </a:p>
      </dgm:t>
    </dgm:pt>
    <dgm:pt modelId="{53850C84-72FC-4FA2-86F1-1E3EA1A1252E}">
      <dgm:prSet/>
      <dgm:spPr/>
      <dgm:t>
        <a:bodyPr/>
        <a:lstStyle/>
        <a:p>
          <a:r>
            <a:rPr lang="zh-CN" altLang="en-US" b="1" dirty="0" smtClean="0">
              <a:solidFill>
                <a:srgbClr val="000000"/>
              </a:solidFill>
              <a:effectLst/>
            </a:rPr>
            <a:t>减免税由国务院明确</a:t>
          </a:r>
        </a:p>
      </dgm:t>
    </dgm:pt>
    <dgm:pt modelId="{E5E62ECC-3716-4A4F-A0BA-F2112CB85014}" type="parTrans" cxnId="{96C27FF1-892E-4A14-B7BE-B4D939C2F4F0}">
      <dgm:prSet/>
      <dgm:spPr/>
      <dgm:t>
        <a:bodyPr/>
        <a:lstStyle/>
        <a:p>
          <a:endParaRPr lang="zh-CN" altLang="en-US"/>
        </a:p>
      </dgm:t>
    </dgm:pt>
    <dgm:pt modelId="{97E30BAA-2413-46C8-9490-B1F472F01429}" type="sibTrans" cxnId="{96C27FF1-892E-4A14-B7BE-B4D939C2F4F0}">
      <dgm:prSet/>
      <dgm:spPr/>
      <dgm:t>
        <a:bodyPr/>
        <a:lstStyle/>
        <a:p>
          <a:endParaRPr lang="zh-CN" altLang="en-US"/>
        </a:p>
      </dgm:t>
    </dgm:pt>
    <dgm:pt modelId="{47DD5FD5-8396-4E74-8164-E9B87A0BFEF0}" type="pres">
      <dgm:prSet presAssocID="{EA8653D1-09A8-46B4-87B7-C918CEFCDE9F}" presName="Name0" presStyleCnt="0">
        <dgm:presLayoutVars>
          <dgm:dir/>
          <dgm:animLvl val="lvl"/>
          <dgm:resizeHandles val="exact"/>
        </dgm:presLayoutVars>
      </dgm:prSet>
      <dgm:spPr/>
      <dgm:t>
        <a:bodyPr/>
        <a:lstStyle/>
        <a:p>
          <a:endParaRPr lang="zh-CN" altLang="en-US"/>
        </a:p>
      </dgm:t>
    </dgm:pt>
    <dgm:pt modelId="{A756725F-3646-4A2D-8555-3026E8359115}" type="pres">
      <dgm:prSet presAssocID="{70F2B59D-51CC-4CD6-A04D-7BC796F31D06}" presName="linNode" presStyleCnt="0"/>
      <dgm:spPr/>
    </dgm:pt>
    <dgm:pt modelId="{EFF108AA-127E-47B9-A840-7EEB820B17D2}" type="pres">
      <dgm:prSet presAssocID="{70F2B59D-51CC-4CD6-A04D-7BC796F31D06}" presName="parentText" presStyleLbl="node1" presStyleIdx="0" presStyleCnt="4" custScaleX="121838">
        <dgm:presLayoutVars>
          <dgm:chMax val="1"/>
          <dgm:bulletEnabled val="1"/>
        </dgm:presLayoutVars>
      </dgm:prSet>
      <dgm:spPr/>
      <dgm:t>
        <a:bodyPr/>
        <a:lstStyle/>
        <a:p>
          <a:endParaRPr lang="zh-CN" altLang="en-US"/>
        </a:p>
      </dgm:t>
    </dgm:pt>
    <dgm:pt modelId="{05D28863-7336-4E8D-97B7-FB3A86910D68}" type="pres">
      <dgm:prSet presAssocID="{70F2B59D-51CC-4CD6-A04D-7BC796F31D06}" presName="descendantText" presStyleLbl="alignAccFollowNode1" presStyleIdx="0" presStyleCnt="4" custScaleX="87716" custScaleY="111023" custLinFactNeighborX="18947" custLinFactNeighborY="1308">
        <dgm:presLayoutVars>
          <dgm:bulletEnabled val="1"/>
        </dgm:presLayoutVars>
      </dgm:prSet>
      <dgm:spPr/>
      <dgm:t>
        <a:bodyPr/>
        <a:lstStyle/>
        <a:p>
          <a:endParaRPr lang="zh-CN" altLang="en-US"/>
        </a:p>
      </dgm:t>
    </dgm:pt>
    <dgm:pt modelId="{9ED8F278-2A92-47F2-B1A2-1CB8AF62FD04}" type="pres">
      <dgm:prSet presAssocID="{738A1A0B-B1C0-4D2B-829A-53B959690C83}" presName="sp" presStyleCnt="0"/>
      <dgm:spPr/>
    </dgm:pt>
    <dgm:pt modelId="{CB95C286-340F-4005-9BB7-9DE29D1BB3DD}" type="pres">
      <dgm:prSet presAssocID="{5939D211-DBF6-4F0E-9728-D615923ABA1D}" presName="linNode" presStyleCnt="0"/>
      <dgm:spPr/>
    </dgm:pt>
    <dgm:pt modelId="{C8960729-E934-4895-A8F0-FA179B0C8E31}" type="pres">
      <dgm:prSet presAssocID="{5939D211-DBF6-4F0E-9728-D615923ABA1D}" presName="parentText" presStyleLbl="node1" presStyleIdx="1" presStyleCnt="4" custScaleX="138934">
        <dgm:presLayoutVars>
          <dgm:chMax val="1"/>
          <dgm:bulletEnabled val="1"/>
        </dgm:presLayoutVars>
      </dgm:prSet>
      <dgm:spPr/>
      <dgm:t>
        <a:bodyPr/>
        <a:lstStyle/>
        <a:p>
          <a:endParaRPr lang="zh-CN" altLang="en-US"/>
        </a:p>
      </dgm:t>
    </dgm:pt>
    <dgm:pt modelId="{5D968100-866F-48CC-BBF9-FA3CCA0FDE5E}" type="pres">
      <dgm:prSet presAssocID="{5939D211-DBF6-4F0E-9728-D615923ABA1D}" presName="descendantText" presStyleLbl="alignAccFollowNode1" presStyleIdx="1" presStyleCnt="4">
        <dgm:presLayoutVars>
          <dgm:bulletEnabled val="1"/>
        </dgm:presLayoutVars>
      </dgm:prSet>
      <dgm:spPr/>
      <dgm:t>
        <a:bodyPr/>
        <a:lstStyle/>
        <a:p>
          <a:endParaRPr lang="zh-CN" altLang="en-US"/>
        </a:p>
      </dgm:t>
    </dgm:pt>
    <dgm:pt modelId="{EF7FD022-FBF4-466A-BCFB-CCA7639D8ED1}" type="pres">
      <dgm:prSet presAssocID="{31EDAD60-5622-4CFE-81ED-4ED8924F51CF}" presName="sp" presStyleCnt="0"/>
      <dgm:spPr/>
    </dgm:pt>
    <dgm:pt modelId="{A0AB777A-D558-4A0C-81E4-656E08B432D9}" type="pres">
      <dgm:prSet presAssocID="{5055B363-DA9C-4107-A474-E78DE43676B6}" presName="linNode" presStyleCnt="0"/>
      <dgm:spPr/>
    </dgm:pt>
    <dgm:pt modelId="{8085F372-233D-4091-BBFB-127857B327AE}" type="pres">
      <dgm:prSet presAssocID="{5055B363-DA9C-4107-A474-E78DE43676B6}" presName="parentText" presStyleLbl="node1" presStyleIdx="2" presStyleCnt="4" custScaleX="138933">
        <dgm:presLayoutVars>
          <dgm:chMax val="1"/>
          <dgm:bulletEnabled val="1"/>
        </dgm:presLayoutVars>
      </dgm:prSet>
      <dgm:spPr/>
      <dgm:t>
        <a:bodyPr/>
        <a:lstStyle/>
        <a:p>
          <a:endParaRPr lang="zh-CN" altLang="en-US"/>
        </a:p>
      </dgm:t>
    </dgm:pt>
    <dgm:pt modelId="{7AF95D29-B386-4B0F-B0AB-F456454A47AF}" type="pres">
      <dgm:prSet presAssocID="{5055B363-DA9C-4107-A474-E78DE43676B6}" presName="descendantText" presStyleLbl="alignAccFollowNode1" presStyleIdx="2" presStyleCnt="4">
        <dgm:presLayoutVars>
          <dgm:bulletEnabled val="1"/>
        </dgm:presLayoutVars>
      </dgm:prSet>
      <dgm:spPr/>
      <dgm:t>
        <a:bodyPr/>
        <a:lstStyle/>
        <a:p>
          <a:endParaRPr lang="zh-CN" altLang="en-US"/>
        </a:p>
      </dgm:t>
    </dgm:pt>
    <dgm:pt modelId="{10FA1353-3EB9-4456-90A0-106619C64BBD}" type="pres">
      <dgm:prSet presAssocID="{01969B61-0B41-476F-ABA1-A3BAD28EBB81}" presName="sp" presStyleCnt="0"/>
      <dgm:spPr/>
    </dgm:pt>
    <dgm:pt modelId="{7E282609-E18F-4DF5-8BC1-2961945CDB1F}" type="pres">
      <dgm:prSet presAssocID="{5715A7E9-76B7-46FF-ACA1-B7628E3B0193}" presName="linNode" presStyleCnt="0"/>
      <dgm:spPr/>
    </dgm:pt>
    <dgm:pt modelId="{36EA2E19-655B-4B87-A1AF-AD16C32F7D8A}" type="pres">
      <dgm:prSet presAssocID="{5715A7E9-76B7-46FF-ACA1-B7628E3B0193}" presName="parentText" presStyleLbl="node1" presStyleIdx="3" presStyleCnt="4" custScaleX="133940">
        <dgm:presLayoutVars>
          <dgm:chMax val="1"/>
          <dgm:bulletEnabled val="1"/>
        </dgm:presLayoutVars>
      </dgm:prSet>
      <dgm:spPr/>
      <dgm:t>
        <a:bodyPr/>
        <a:lstStyle/>
        <a:p>
          <a:endParaRPr lang="zh-CN" altLang="en-US"/>
        </a:p>
      </dgm:t>
    </dgm:pt>
    <dgm:pt modelId="{330CDA4B-957D-4824-87F8-D3208103E2AB}" type="pres">
      <dgm:prSet presAssocID="{5715A7E9-76B7-46FF-ACA1-B7628E3B0193}" presName="descendantText" presStyleLbl="alignAccFollowNode1" presStyleIdx="3" presStyleCnt="4" custLinFactNeighborX="2341">
        <dgm:presLayoutVars>
          <dgm:bulletEnabled val="1"/>
        </dgm:presLayoutVars>
      </dgm:prSet>
      <dgm:spPr/>
      <dgm:t>
        <a:bodyPr/>
        <a:lstStyle/>
        <a:p>
          <a:endParaRPr lang="zh-CN" altLang="en-US"/>
        </a:p>
      </dgm:t>
    </dgm:pt>
  </dgm:ptLst>
  <dgm:cxnLst>
    <dgm:cxn modelId="{03EE6C00-C87C-43D3-813E-B4AB6558BBB2}" type="presOf" srcId="{E240FA63-F5A8-4F46-93C1-3CD49142F5FF}" destId="{5D968100-866F-48CC-BBF9-FA3CCA0FDE5E}" srcOrd="0" destOrd="0" presId="urn:microsoft.com/office/officeart/2005/8/layout/vList5"/>
    <dgm:cxn modelId="{CD309F32-EBC7-40F2-913A-4CC5CD9CD9AE}" srcId="{5939D211-DBF6-4F0E-9728-D615923ABA1D}" destId="{E240FA63-F5A8-4F46-93C1-3CD49142F5FF}" srcOrd="0" destOrd="0" parTransId="{59475722-A547-4F3A-93CD-673C2466DD8B}" sibTransId="{A583002C-3C9B-4188-A577-DCD9BBDBEB4E}"/>
    <dgm:cxn modelId="{75469EAC-E080-4490-865E-9DBABEA708B6}" type="presOf" srcId="{70F2B59D-51CC-4CD6-A04D-7BC796F31D06}" destId="{EFF108AA-127E-47B9-A840-7EEB820B17D2}" srcOrd="0" destOrd="0" presId="urn:microsoft.com/office/officeart/2005/8/layout/vList5"/>
    <dgm:cxn modelId="{29B3D44C-DAA5-402A-A342-7D07B423C003}" srcId="{EA8653D1-09A8-46B4-87B7-C918CEFCDE9F}" destId="{5715A7E9-76B7-46FF-ACA1-B7628E3B0193}" srcOrd="3" destOrd="0" parTransId="{BF33A3CD-1B65-4900-A700-AFABD47D647A}" sibTransId="{BDB0872A-30A7-4DAA-966C-1E0D8F5B656F}"/>
    <dgm:cxn modelId="{21054E2E-78D3-44F2-8309-53881649C32B}" type="presOf" srcId="{5939D211-DBF6-4F0E-9728-D615923ABA1D}" destId="{C8960729-E934-4895-A8F0-FA179B0C8E31}" srcOrd="0" destOrd="0" presId="urn:microsoft.com/office/officeart/2005/8/layout/vList5"/>
    <dgm:cxn modelId="{EEBFD997-7CAE-433B-B308-20AACA339A28}" srcId="{EA8653D1-09A8-46B4-87B7-C918CEFCDE9F}" destId="{5055B363-DA9C-4107-A474-E78DE43676B6}" srcOrd="2" destOrd="0" parTransId="{1163C942-0184-41F0-AA62-C15A90E56FA7}" sibTransId="{01969B61-0B41-476F-ABA1-A3BAD28EBB81}"/>
    <dgm:cxn modelId="{64F56F1C-93B3-4951-B216-BEB494268BBD}" type="presOf" srcId="{5055B363-DA9C-4107-A474-E78DE43676B6}" destId="{8085F372-233D-4091-BBFB-127857B327AE}" srcOrd="0" destOrd="0" presId="urn:microsoft.com/office/officeart/2005/8/layout/vList5"/>
    <dgm:cxn modelId="{94BBD874-0903-4B83-B4C1-AEE2C0ADEBBD}" type="presOf" srcId="{EA8653D1-09A8-46B4-87B7-C918CEFCDE9F}" destId="{47DD5FD5-8396-4E74-8164-E9B87A0BFEF0}" srcOrd="0" destOrd="0" presId="urn:microsoft.com/office/officeart/2005/8/layout/vList5"/>
    <dgm:cxn modelId="{51E5F919-DE25-4174-B97A-A2CB6C8BD3E8}" srcId="{EA8653D1-09A8-46B4-87B7-C918CEFCDE9F}" destId="{5939D211-DBF6-4F0E-9728-D615923ABA1D}" srcOrd="1" destOrd="0" parTransId="{6A20CAAF-582D-425E-9F67-E54858CD6A08}" sibTransId="{31EDAD60-5622-4CFE-81ED-4ED8924F51CF}"/>
    <dgm:cxn modelId="{96C27FF1-892E-4A14-B7BE-B4D939C2F4F0}" srcId="{5715A7E9-76B7-46FF-ACA1-B7628E3B0193}" destId="{53850C84-72FC-4FA2-86F1-1E3EA1A1252E}" srcOrd="0" destOrd="0" parTransId="{E5E62ECC-3716-4A4F-A0BA-F2112CB85014}" sibTransId="{97E30BAA-2413-46C8-9490-B1F472F01429}"/>
    <dgm:cxn modelId="{C6B76189-DAA8-4085-80A4-58D212D5992A}" srcId="{5055B363-DA9C-4107-A474-E78DE43676B6}" destId="{E8F57EB6-4355-4285-B3E6-CB31B7F7271C}" srcOrd="0" destOrd="0" parTransId="{E6D434CC-A441-4371-B78B-BCAE0BF08C3B}" sibTransId="{F88966D2-ABC8-48F2-B4F8-C0E41DA6CAC6}"/>
    <dgm:cxn modelId="{6BD5FC9F-0DC0-4673-AC6E-D1DA71BC1596}" type="presOf" srcId="{53850C84-72FC-4FA2-86F1-1E3EA1A1252E}" destId="{330CDA4B-957D-4824-87F8-D3208103E2AB}" srcOrd="0" destOrd="0" presId="urn:microsoft.com/office/officeart/2005/8/layout/vList5"/>
    <dgm:cxn modelId="{9D5B8CDA-D69A-48F7-8DE2-87B911E75EF9}" type="presOf" srcId="{E8F57EB6-4355-4285-B3E6-CB31B7F7271C}" destId="{7AF95D29-B386-4B0F-B0AB-F456454A47AF}" srcOrd="0" destOrd="0" presId="urn:microsoft.com/office/officeart/2005/8/layout/vList5"/>
    <dgm:cxn modelId="{9D75C1F5-C891-4E6D-BC72-B385823C7203}" type="presOf" srcId="{A442B518-6877-4023-8132-0E020B45478D}" destId="{05D28863-7336-4E8D-97B7-FB3A86910D68}" srcOrd="0" destOrd="0" presId="urn:microsoft.com/office/officeart/2005/8/layout/vList5"/>
    <dgm:cxn modelId="{E3203AA3-F746-4A14-A49B-BA47DE11682F}" type="presOf" srcId="{5715A7E9-76B7-46FF-ACA1-B7628E3B0193}" destId="{36EA2E19-655B-4B87-A1AF-AD16C32F7D8A}" srcOrd="0" destOrd="0" presId="urn:microsoft.com/office/officeart/2005/8/layout/vList5"/>
    <dgm:cxn modelId="{A7717114-FA57-4F35-A075-0F7E7DC8FA08}" srcId="{70F2B59D-51CC-4CD6-A04D-7BC796F31D06}" destId="{A442B518-6877-4023-8132-0E020B45478D}" srcOrd="0" destOrd="0" parTransId="{2601A2D5-14D5-4F3B-B0FE-0D6E7B0546CC}" sibTransId="{AD69BC6E-BA28-4371-8FF0-50FFA429E4C6}"/>
    <dgm:cxn modelId="{7E57E23D-9443-40D0-90E8-667E477C3061}" srcId="{EA8653D1-09A8-46B4-87B7-C918CEFCDE9F}" destId="{70F2B59D-51CC-4CD6-A04D-7BC796F31D06}" srcOrd="0" destOrd="0" parTransId="{87F7D580-5A89-4FC3-AF1A-7AA8E007E17E}" sibTransId="{738A1A0B-B1C0-4D2B-829A-53B959690C83}"/>
    <dgm:cxn modelId="{522CF464-8FB3-49ED-B29A-916817902482}" type="presParOf" srcId="{47DD5FD5-8396-4E74-8164-E9B87A0BFEF0}" destId="{A756725F-3646-4A2D-8555-3026E8359115}" srcOrd="0" destOrd="0" presId="urn:microsoft.com/office/officeart/2005/8/layout/vList5"/>
    <dgm:cxn modelId="{59E5C51B-2D77-42EC-8957-C157405C8AB7}" type="presParOf" srcId="{A756725F-3646-4A2D-8555-3026E8359115}" destId="{EFF108AA-127E-47B9-A840-7EEB820B17D2}" srcOrd="0" destOrd="0" presId="urn:microsoft.com/office/officeart/2005/8/layout/vList5"/>
    <dgm:cxn modelId="{C3BFC8D3-632F-4C30-8375-70DE37E93059}" type="presParOf" srcId="{A756725F-3646-4A2D-8555-3026E8359115}" destId="{05D28863-7336-4E8D-97B7-FB3A86910D68}" srcOrd="1" destOrd="0" presId="urn:microsoft.com/office/officeart/2005/8/layout/vList5"/>
    <dgm:cxn modelId="{A4A0AD64-BAD0-41CF-B9EB-0676E18191F5}" type="presParOf" srcId="{47DD5FD5-8396-4E74-8164-E9B87A0BFEF0}" destId="{9ED8F278-2A92-47F2-B1A2-1CB8AF62FD04}" srcOrd="1" destOrd="0" presId="urn:microsoft.com/office/officeart/2005/8/layout/vList5"/>
    <dgm:cxn modelId="{483F7FBA-B8E0-4D2D-9F9A-874D6CD4E750}" type="presParOf" srcId="{47DD5FD5-8396-4E74-8164-E9B87A0BFEF0}" destId="{CB95C286-340F-4005-9BB7-9DE29D1BB3DD}" srcOrd="2" destOrd="0" presId="urn:microsoft.com/office/officeart/2005/8/layout/vList5"/>
    <dgm:cxn modelId="{577B65A0-FA33-4EA5-AF0E-4C9E06350934}" type="presParOf" srcId="{CB95C286-340F-4005-9BB7-9DE29D1BB3DD}" destId="{C8960729-E934-4895-A8F0-FA179B0C8E31}" srcOrd="0" destOrd="0" presId="urn:microsoft.com/office/officeart/2005/8/layout/vList5"/>
    <dgm:cxn modelId="{691A6249-B139-418B-9F4A-095D7385830B}" type="presParOf" srcId="{CB95C286-340F-4005-9BB7-9DE29D1BB3DD}" destId="{5D968100-866F-48CC-BBF9-FA3CCA0FDE5E}" srcOrd="1" destOrd="0" presId="urn:microsoft.com/office/officeart/2005/8/layout/vList5"/>
    <dgm:cxn modelId="{E82845F6-8692-4936-B618-62F323D980EA}" type="presParOf" srcId="{47DD5FD5-8396-4E74-8164-E9B87A0BFEF0}" destId="{EF7FD022-FBF4-466A-BCFB-CCA7639D8ED1}" srcOrd="3" destOrd="0" presId="urn:microsoft.com/office/officeart/2005/8/layout/vList5"/>
    <dgm:cxn modelId="{06142CAB-EAD6-46A5-8AD9-4F23CE46B021}" type="presParOf" srcId="{47DD5FD5-8396-4E74-8164-E9B87A0BFEF0}" destId="{A0AB777A-D558-4A0C-81E4-656E08B432D9}" srcOrd="4" destOrd="0" presId="urn:microsoft.com/office/officeart/2005/8/layout/vList5"/>
    <dgm:cxn modelId="{0C408E60-5940-4811-88C2-AC37C8511E52}" type="presParOf" srcId="{A0AB777A-D558-4A0C-81E4-656E08B432D9}" destId="{8085F372-233D-4091-BBFB-127857B327AE}" srcOrd="0" destOrd="0" presId="urn:microsoft.com/office/officeart/2005/8/layout/vList5"/>
    <dgm:cxn modelId="{66CDFFA2-E103-41BA-BC84-136E75EEF7A3}" type="presParOf" srcId="{A0AB777A-D558-4A0C-81E4-656E08B432D9}" destId="{7AF95D29-B386-4B0F-B0AB-F456454A47AF}" srcOrd="1" destOrd="0" presId="urn:microsoft.com/office/officeart/2005/8/layout/vList5"/>
    <dgm:cxn modelId="{4B236201-9776-4765-9614-3996ABE0F0B5}" type="presParOf" srcId="{47DD5FD5-8396-4E74-8164-E9B87A0BFEF0}" destId="{10FA1353-3EB9-4456-90A0-106619C64BBD}" srcOrd="5" destOrd="0" presId="urn:microsoft.com/office/officeart/2005/8/layout/vList5"/>
    <dgm:cxn modelId="{1336CED0-E737-4BC4-8E67-89B922D7BA5B}" type="presParOf" srcId="{47DD5FD5-8396-4E74-8164-E9B87A0BFEF0}" destId="{7E282609-E18F-4DF5-8BC1-2961945CDB1F}" srcOrd="6" destOrd="0" presId="urn:microsoft.com/office/officeart/2005/8/layout/vList5"/>
    <dgm:cxn modelId="{67E77355-A426-47B1-8842-5EE4CE013CDF}" type="presParOf" srcId="{7E282609-E18F-4DF5-8BC1-2961945CDB1F}" destId="{36EA2E19-655B-4B87-A1AF-AD16C32F7D8A}" srcOrd="0" destOrd="0" presId="urn:microsoft.com/office/officeart/2005/8/layout/vList5"/>
    <dgm:cxn modelId="{CD2ADBAB-14C5-45B7-8BA5-008BEE2B7BF6}" type="presParOf" srcId="{7E282609-E18F-4DF5-8BC1-2961945CDB1F}" destId="{330CDA4B-957D-4824-87F8-D3208103E2AB}"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A60155-0A8A-47E5-8F49-F4CD81A74A3B}">
      <dsp:nvSpPr>
        <dsp:cNvPr id="0" name=""/>
        <dsp:cNvSpPr/>
      </dsp:nvSpPr>
      <dsp:spPr>
        <a:xfrm>
          <a:off x="2228822" y="254856"/>
          <a:ext cx="3771954" cy="1247607"/>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r>
            <a:rPr lang="zh-CN" altLang="en-US" sz="5000" kern="1200" dirty="0" smtClean="0"/>
            <a:t>主要内容</a:t>
          </a:r>
          <a:endParaRPr lang="zh-CN" altLang="en-US" sz="5000" kern="1200" dirty="0"/>
        </a:p>
      </dsp:txBody>
      <dsp:txXfrm>
        <a:off x="2289725" y="315759"/>
        <a:ext cx="3650148" cy="1125801"/>
      </dsp:txXfrm>
    </dsp:sp>
    <dsp:sp modelId="{21250E07-7964-4AC5-8D29-8C9C96ADA909}">
      <dsp:nvSpPr>
        <dsp:cNvPr id="0" name=""/>
        <dsp:cNvSpPr/>
      </dsp:nvSpPr>
      <dsp:spPr>
        <a:xfrm>
          <a:off x="728607" y="2214576"/>
          <a:ext cx="6772384" cy="10740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zh-CN" altLang="en-US" sz="3600" b="1" kern="1200" dirty="0" smtClean="0"/>
            <a:t>第一部分   营业税基本政策</a:t>
          </a:r>
          <a:r>
            <a:rPr lang="zh-CN" altLang="en-US" sz="4400" b="1" kern="1200" dirty="0" smtClean="0"/>
            <a:t> </a:t>
          </a:r>
          <a:endParaRPr lang="zh-CN" altLang="en-US" sz="4400" b="1" kern="1200" dirty="0"/>
        </a:p>
      </dsp:txBody>
      <dsp:txXfrm>
        <a:off x="781037" y="2267006"/>
        <a:ext cx="6667524" cy="969165"/>
      </dsp:txXfrm>
    </dsp:sp>
    <dsp:sp modelId="{0E534526-CB88-4F0D-951A-ADF29FBF3F36}">
      <dsp:nvSpPr>
        <dsp:cNvPr id="0" name=""/>
        <dsp:cNvSpPr/>
      </dsp:nvSpPr>
      <dsp:spPr>
        <a:xfrm>
          <a:off x="728607" y="4147579"/>
          <a:ext cx="6772384" cy="103841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zh-CN" altLang="en-US" sz="3600" b="1" kern="1200" dirty="0" smtClean="0"/>
            <a:t>第二部分   营业税新政策</a:t>
          </a:r>
          <a:endParaRPr lang="zh-CN" altLang="en-US" sz="3600" b="1" kern="1200" dirty="0"/>
        </a:p>
      </dsp:txBody>
      <dsp:txXfrm>
        <a:off x="779298" y="4198270"/>
        <a:ext cx="6671002" cy="93703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C92D20-9C52-4D8C-9388-9FB6DD0B29CE}">
      <dsp:nvSpPr>
        <dsp:cNvPr id="0" name=""/>
        <dsp:cNvSpPr/>
      </dsp:nvSpPr>
      <dsp:spPr>
        <a:xfrm>
          <a:off x="1509709" y="493521"/>
          <a:ext cx="4737552" cy="4737552"/>
        </a:xfrm>
        <a:prstGeom prst="blockArc">
          <a:avLst>
            <a:gd name="adj1" fmla="val 13683999"/>
            <a:gd name="adj2" fmla="val 16751838"/>
            <a:gd name="adj3" fmla="val 342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E9F48D8-79E2-4580-B0A7-51D9BC97CD6B}">
      <dsp:nvSpPr>
        <dsp:cNvPr id="0" name=""/>
        <dsp:cNvSpPr/>
      </dsp:nvSpPr>
      <dsp:spPr>
        <a:xfrm>
          <a:off x="1388038" y="503719"/>
          <a:ext cx="4737552" cy="4737552"/>
        </a:xfrm>
        <a:prstGeom prst="blockArc">
          <a:avLst>
            <a:gd name="adj1" fmla="val 10723523"/>
            <a:gd name="adj2" fmla="val 13706615"/>
            <a:gd name="adj3" fmla="val 342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7345A77-71B9-4C97-B459-FE75FEF34F59}">
      <dsp:nvSpPr>
        <dsp:cNvPr id="0" name=""/>
        <dsp:cNvSpPr/>
      </dsp:nvSpPr>
      <dsp:spPr>
        <a:xfrm>
          <a:off x="1375801" y="799434"/>
          <a:ext cx="4737552" cy="4737552"/>
        </a:xfrm>
        <a:prstGeom prst="blockArc">
          <a:avLst>
            <a:gd name="adj1" fmla="val 8073930"/>
            <a:gd name="adj2" fmla="val 11160839"/>
            <a:gd name="adj3" fmla="val 342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D286D3C-09A1-43EE-AD7D-49611F925837}">
      <dsp:nvSpPr>
        <dsp:cNvPr id="0" name=""/>
        <dsp:cNvSpPr/>
      </dsp:nvSpPr>
      <dsp:spPr>
        <a:xfrm>
          <a:off x="1153895" y="606887"/>
          <a:ext cx="4737552" cy="4737552"/>
        </a:xfrm>
        <a:prstGeom prst="blockArc">
          <a:avLst>
            <a:gd name="adj1" fmla="val 4476875"/>
            <a:gd name="adj2" fmla="val 7639826"/>
            <a:gd name="adj3" fmla="val 342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875BB75-83D5-4471-8338-024C45295F2F}">
      <dsp:nvSpPr>
        <dsp:cNvPr id="0" name=""/>
        <dsp:cNvSpPr/>
      </dsp:nvSpPr>
      <dsp:spPr>
        <a:xfrm>
          <a:off x="2428667" y="618102"/>
          <a:ext cx="4737552" cy="4737552"/>
        </a:xfrm>
        <a:prstGeom prst="blockArc">
          <a:avLst>
            <a:gd name="adj1" fmla="val 3386719"/>
            <a:gd name="adj2" fmla="val 6383607"/>
            <a:gd name="adj3" fmla="val 342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E3BA09A-AC84-4F19-B91E-F0B433755AC7}">
      <dsp:nvSpPr>
        <dsp:cNvPr id="0" name=""/>
        <dsp:cNvSpPr/>
      </dsp:nvSpPr>
      <dsp:spPr>
        <a:xfrm>
          <a:off x="2077891" y="903449"/>
          <a:ext cx="4737552" cy="4737552"/>
        </a:xfrm>
        <a:prstGeom prst="blockArc">
          <a:avLst>
            <a:gd name="adj1" fmla="val 21329299"/>
            <a:gd name="adj2" fmla="val 2717981"/>
            <a:gd name="adj3" fmla="val 342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3EF552E-D2EB-43B5-B65E-36BF386CEE52}">
      <dsp:nvSpPr>
        <dsp:cNvPr id="0" name=""/>
        <dsp:cNvSpPr/>
      </dsp:nvSpPr>
      <dsp:spPr>
        <a:xfrm>
          <a:off x="2080863" y="502768"/>
          <a:ext cx="4737552" cy="4737552"/>
        </a:xfrm>
        <a:prstGeom prst="blockArc">
          <a:avLst>
            <a:gd name="adj1" fmla="val 18803477"/>
            <a:gd name="adj2" fmla="val 321689"/>
            <a:gd name="adj3" fmla="val 342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7CAC2E4-0CA2-4546-A99E-CB2D3132A2A6}">
      <dsp:nvSpPr>
        <dsp:cNvPr id="0" name=""/>
        <dsp:cNvSpPr/>
      </dsp:nvSpPr>
      <dsp:spPr>
        <a:xfrm>
          <a:off x="2080910" y="502813"/>
          <a:ext cx="4737552" cy="4737552"/>
        </a:xfrm>
        <a:prstGeom prst="blockArc">
          <a:avLst>
            <a:gd name="adj1" fmla="val 15741904"/>
            <a:gd name="adj2" fmla="val 18803380"/>
            <a:gd name="adj3" fmla="val 342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C7F4038-0824-4BF4-9A56-C887356E93D8}">
      <dsp:nvSpPr>
        <dsp:cNvPr id="0" name=""/>
        <dsp:cNvSpPr/>
      </dsp:nvSpPr>
      <dsp:spPr>
        <a:xfrm>
          <a:off x="3020970" y="1784192"/>
          <a:ext cx="2229303" cy="2216074"/>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48260" rIns="48260" bIns="48260" numCol="1" spcCol="1270" anchor="ctr" anchorCtr="0">
          <a:noAutofit/>
        </a:bodyPr>
        <a:lstStyle/>
        <a:p>
          <a:pPr lvl="0" algn="ctr" defTabSz="1689100">
            <a:lnSpc>
              <a:spcPct val="90000"/>
            </a:lnSpc>
            <a:spcBef>
              <a:spcPct val="0"/>
            </a:spcBef>
            <a:spcAft>
              <a:spcPct val="35000"/>
            </a:spcAft>
          </a:pPr>
          <a:r>
            <a:rPr lang="zh-CN" altLang="en-US" sz="3800" kern="1200" dirty="0" smtClean="0">
              <a:latin typeface="华文琥珀" pitchFamily="2" charset="-122"/>
              <a:ea typeface="华文琥珀" pitchFamily="2" charset="-122"/>
            </a:rPr>
            <a:t>营业税要素</a:t>
          </a:r>
          <a:endParaRPr lang="zh-CN" altLang="en-US" sz="3800" kern="1200" dirty="0">
            <a:latin typeface="华文琥珀" pitchFamily="2" charset="-122"/>
            <a:ea typeface="华文琥珀" pitchFamily="2" charset="-122"/>
          </a:endParaRPr>
        </a:p>
      </dsp:txBody>
      <dsp:txXfrm>
        <a:off x="3347444" y="2108729"/>
        <a:ext cx="1576355" cy="1567000"/>
      </dsp:txXfrm>
    </dsp:sp>
    <dsp:sp modelId="{EE5C13A7-4700-4045-8F85-D24904C59A67}">
      <dsp:nvSpPr>
        <dsp:cNvPr id="0" name=""/>
        <dsp:cNvSpPr/>
      </dsp:nvSpPr>
      <dsp:spPr>
        <a:xfrm>
          <a:off x="3268180" y="-298385"/>
          <a:ext cx="1744368" cy="172488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zh-CN" altLang="en-US" sz="2800" kern="1200" dirty="0" smtClean="0"/>
            <a:t>征收</a:t>
          </a:r>
          <a:endParaRPr lang="en-US" altLang="zh-CN" sz="2800" kern="1200" dirty="0" smtClean="0"/>
        </a:p>
        <a:p>
          <a:pPr lvl="0" algn="ctr" defTabSz="1244600">
            <a:lnSpc>
              <a:spcPct val="90000"/>
            </a:lnSpc>
            <a:spcBef>
              <a:spcPct val="0"/>
            </a:spcBef>
            <a:spcAft>
              <a:spcPct val="35000"/>
            </a:spcAft>
          </a:pPr>
          <a:r>
            <a:rPr lang="zh-CN" altLang="en-US" sz="2800" kern="1200" dirty="0" smtClean="0"/>
            <a:t>范围</a:t>
          </a:r>
        </a:p>
      </dsp:txBody>
      <dsp:txXfrm>
        <a:off x="3523637" y="-45781"/>
        <a:ext cx="1233454" cy="1219681"/>
      </dsp:txXfrm>
    </dsp:sp>
    <dsp:sp modelId="{834DF4C6-8C16-4E06-B493-7B1019E907AF}">
      <dsp:nvSpPr>
        <dsp:cNvPr id="0" name=""/>
        <dsp:cNvSpPr/>
      </dsp:nvSpPr>
      <dsp:spPr>
        <a:xfrm>
          <a:off x="5164046" y="279565"/>
          <a:ext cx="1769984" cy="1800292"/>
        </a:xfrm>
        <a:prstGeom prst="ellipse">
          <a:avLst/>
        </a:prstGeom>
        <a:solidFill>
          <a:schemeClr val="accent5">
            <a:lumMod val="20000"/>
            <a:lumOff val="80000"/>
          </a:schemeClr>
        </a:solidFill>
        <a:ln w="25400" cap="flat" cmpd="sng" algn="ctr">
          <a:solidFill>
            <a:schemeClr val="bg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zh-CN" altLang="en-US" sz="2800" b="1" kern="1200" dirty="0" smtClean="0">
              <a:solidFill>
                <a:srgbClr val="000000"/>
              </a:solidFill>
            </a:rPr>
            <a:t>税目</a:t>
          </a:r>
          <a:endParaRPr lang="en-US" altLang="zh-CN" sz="2800" b="1" kern="1200" dirty="0" smtClean="0">
            <a:solidFill>
              <a:srgbClr val="000000"/>
            </a:solidFill>
          </a:endParaRPr>
        </a:p>
        <a:p>
          <a:pPr lvl="0" algn="ctr" defTabSz="1244600">
            <a:lnSpc>
              <a:spcPct val="90000"/>
            </a:lnSpc>
            <a:spcBef>
              <a:spcPct val="0"/>
            </a:spcBef>
            <a:spcAft>
              <a:spcPct val="35000"/>
            </a:spcAft>
          </a:pPr>
          <a:r>
            <a:rPr lang="zh-CN" altLang="en-US" sz="2800" b="1" kern="1200" dirty="0" smtClean="0">
              <a:solidFill>
                <a:srgbClr val="000000"/>
              </a:solidFill>
            </a:rPr>
            <a:t>税率</a:t>
          </a:r>
        </a:p>
      </dsp:txBody>
      <dsp:txXfrm>
        <a:off x="5423254" y="543212"/>
        <a:ext cx="1251568" cy="1272998"/>
      </dsp:txXfrm>
    </dsp:sp>
    <dsp:sp modelId="{2A9E2E91-50D1-4E5D-B837-F77A4E98064C}">
      <dsp:nvSpPr>
        <dsp:cNvPr id="0" name=""/>
        <dsp:cNvSpPr/>
      </dsp:nvSpPr>
      <dsp:spPr>
        <a:xfrm>
          <a:off x="5917868" y="2237679"/>
          <a:ext cx="1699510" cy="17028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zh-CN" altLang="en-US" sz="2800" kern="1200" dirty="0" smtClean="0"/>
            <a:t>纳税人、扣缴义务人</a:t>
          </a:r>
        </a:p>
      </dsp:txBody>
      <dsp:txXfrm>
        <a:off x="6166755" y="2487050"/>
        <a:ext cx="1201736" cy="1204072"/>
      </dsp:txXfrm>
    </dsp:sp>
    <dsp:sp modelId="{74E4BD3F-C18E-4387-BFB3-2ABA0C056CE1}">
      <dsp:nvSpPr>
        <dsp:cNvPr id="0" name=""/>
        <dsp:cNvSpPr/>
      </dsp:nvSpPr>
      <dsp:spPr>
        <a:xfrm>
          <a:off x="5221048" y="4067679"/>
          <a:ext cx="1726501" cy="171879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zh-CN" altLang="en-US" sz="2800" kern="1200" dirty="0" smtClean="0"/>
            <a:t>营业额</a:t>
          </a:r>
          <a:endParaRPr lang="zh-CN" altLang="en-US" sz="2800" kern="1200" dirty="0"/>
        </a:p>
      </dsp:txBody>
      <dsp:txXfrm>
        <a:off x="5473888" y="4319391"/>
        <a:ext cx="1220821" cy="1215374"/>
      </dsp:txXfrm>
    </dsp:sp>
    <dsp:sp modelId="{F6581809-A436-47BF-9F49-F2A79DFB6FD0}">
      <dsp:nvSpPr>
        <dsp:cNvPr id="0" name=""/>
        <dsp:cNvSpPr/>
      </dsp:nvSpPr>
      <dsp:spPr>
        <a:xfrm>
          <a:off x="3268176" y="4355935"/>
          <a:ext cx="1744368" cy="1728927"/>
        </a:xfrm>
        <a:prstGeom prst="ellipse">
          <a:avLst/>
        </a:prstGeom>
        <a:solidFill>
          <a:schemeClr val="accent5">
            <a:lumMod val="20000"/>
            <a:lumOff val="80000"/>
          </a:schemeClr>
        </a:solidFill>
        <a:ln w="25400" cap="flat" cmpd="sng" algn="ctr">
          <a:solidFill>
            <a:schemeClr val="bg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zh-CN" altLang="en-US" sz="2800" b="1" kern="1200" dirty="0" smtClean="0">
              <a:solidFill>
                <a:srgbClr val="000000"/>
              </a:solidFill>
            </a:rPr>
            <a:t>纳税义务发生时间</a:t>
          </a:r>
        </a:p>
      </dsp:txBody>
      <dsp:txXfrm>
        <a:off x="3523633" y="4609130"/>
        <a:ext cx="1233454" cy="1222537"/>
      </dsp:txXfrm>
    </dsp:sp>
    <dsp:sp modelId="{3E69863C-9B38-4C3F-9111-969409E8F977}">
      <dsp:nvSpPr>
        <dsp:cNvPr id="0" name=""/>
        <dsp:cNvSpPr/>
      </dsp:nvSpPr>
      <dsp:spPr>
        <a:xfrm>
          <a:off x="1219659" y="3915982"/>
          <a:ext cx="1782369" cy="1821859"/>
        </a:xfrm>
        <a:prstGeom prst="ellipse">
          <a:avLst/>
        </a:prstGeom>
        <a:solidFill>
          <a:schemeClr val="accent5">
            <a:lumMod val="20000"/>
            <a:lumOff val="80000"/>
          </a:schemeClr>
        </a:solidFill>
        <a:ln w="25400" cap="flat" cmpd="sng" algn="ctr">
          <a:solidFill>
            <a:schemeClr val="bg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zh-CN" altLang="en-US" sz="2700" b="1" kern="1200" dirty="0" smtClean="0">
              <a:solidFill>
                <a:srgbClr val="000000"/>
              </a:solidFill>
            </a:rPr>
            <a:t>纳税地点和征收机关</a:t>
          </a:r>
          <a:endParaRPr lang="zh-CN" altLang="en-US" sz="2700" b="1" kern="1200" dirty="0">
            <a:solidFill>
              <a:srgbClr val="000000"/>
            </a:solidFill>
          </a:endParaRPr>
        </a:p>
      </dsp:txBody>
      <dsp:txXfrm>
        <a:off x="1480681" y="4182787"/>
        <a:ext cx="1260325" cy="1288249"/>
      </dsp:txXfrm>
    </dsp:sp>
    <dsp:sp modelId="{24340C54-3170-4331-997D-B369396D38E1}">
      <dsp:nvSpPr>
        <dsp:cNvPr id="0" name=""/>
        <dsp:cNvSpPr/>
      </dsp:nvSpPr>
      <dsp:spPr>
        <a:xfrm>
          <a:off x="537822" y="2054943"/>
          <a:ext cx="1782798" cy="173868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zh-CN" altLang="en-US" sz="2800" kern="1200" dirty="0" smtClean="0"/>
            <a:t>起征点</a:t>
          </a:r>
          <a:endParaRPr lang="zh-CN" altLang="en-US" sz="2800" kern="1200" dirty="0"/>
        </a:p>
      </dsp:txBody>
      <dsp:txXfrm>
        <a:off x="798907" y="2309567"/>
        <a:ext cx="1260628" cy="1229435"/>
      </dsp:txXfrm>
    </dsp:sp>
    <dsp:sp modelId="{397D9858-9D44-457F-A612-7F698B76350E}">
      <dsp:nvSpPr>
        <dsp:cNvPr id="0" name=""/>
        <dsp:cNvSpPr/>
      </dsp:nvSpPr>
      <dsp:spPr>
        <a:xfrm>
          <a:off x="1331277" y="262692"/>
          <a:ext cx="1762258" cy="173525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zh-CN" altLang="en-US" sz="2800" kern="1200" dirty="0" smtClean="0"/>
            <a:t>纳税</a:t>
          </a:r>
          <a:endParaRPr lang="en-US" altLang="zh-CN" sz="2800" kern="1200" dirty="0" smtClean="0"/>
        </a:p>
        <a:p>
          <a:pPr lvl="0" algn="ctr" defTabSz="1244600">
            <a:lnSpc>
              <a:spcPct val="90000"/>
            </a:lnSpc>
            <a:spcBef>
              <a:spcPct val="0"/>
            </a:spcBef>
            <a:spcAft>
              <a:spcPct val="35000"/>
            </a:spcAft>
          </a:pPr>
          <a:r>
            <a:rPr lang="zh-CN" altLang="en-US" sz="2800" kern="1200" dirty="0" smtClean="0"/>
            <a:t>期限</a:t>
          </a:r>
          <a:endParaRPr lang="zh-CN" altLang="en-US" sz="2800" kern="1200" dirty="0"/>
        </a:p>
      </dsp:txBody>
      <dsp:txXfrm>
        <a:off x="1589354" y="516814"/>
        <a:ext cx="1246104" cy="122701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1DF6B6-E1A6-4665-A211-75B4423FAE3F}">
      <dsp:nvSpPr>
        <dsp:cNvPr id="0" name=""/>
        <dsp:cNvSpPr/>
      </dsp:nvSpPr>
      <dsp:spPr>
        <a:xfrm>
          <a:off x="5069" y="569273"/>
          <a:ext cx="1297351" cy="4563774"/>
        </a:xfrm>
        <a:prstGeom prst="roundRect">
          <a:avLst>
            <a:gd name="adj" fmla="val 10000"/>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22860" tIns="22860" rIns="22860" bIns="22860" numCol="1" spcCol="1270" anchor="ctr" anchorCtr="0">
          <a:noAutofit/>
        </a:bodyPr>
        <a:lstStyle/>
        <a:p>
          <a:pPr lvl="0" algn="ctr" defTabSz="1600200">
            <a:lnSpc>
              <a:spcPct val="90000"/>
            </a:lnSpc>
            <a:spcBef>
              <a:spcPct val="0"/>
            </a:spcBef>
            <a:spcAft>
              <a:spcPct val="35000"/>
            </a:spcAft>
          </a:pPr>
          <a:r>
            <a:rPr lang="zh-CN" altLang="en-US" sz="3600" b="1" kern="1200" dirty="0" smtClean="0">
              <a:effectLst/>
              <a:latin typeface="黑体" pitchFamily="49" charset="-122"/>
              <a:ea typeface="黑体" pitchFamily="49" charset="-122"/>
            </a:rPr>
            <a:t>纳税义务发生时间</a:t>
          </a:r>
          <a:endParaRPr lang="zh-CN" altLang="en-US" sz="3600" b="1" kern="1200" dirty="0">
            <a:latin typeface="黑体" pitchFamily="49" charset="-122"/>
            <a:ea typeface="黑体" pitchFamily="49" charset="-122"/>
          </a:endParaRPr>
        </a:p>
      </dsp:txBody>
      <dsp:txXfrm>
        <a:off x="43067" y="607271"/>
        <a:ext cx="1221355" cy="4487778"/>
      </dsp:txXfrm>
    </dsp:sp>
    <dsp:sp modelId="{DD461EDD-3C90-41CC-852A-514EF92D0A08}">
      <dsp:nvSpPr>
        <dsp:cNvPr id="0" name=""/>
        <dsp:cNvSpPr/>
      </dsp:nvSpPr>
      <dsp:spPr>
        <a:xfrm rot="17331981">
          <a:off x="590828" y="1838155"/>
          <a:ext cx="2103317" cy="35692"/>
        </a:xfrm>
        <a:custGeom>
          <a:avLst/>
          <a:gdLst/>
          <a:ahLst/>
          <a:cxnLst/>
          <a:rect l="0" t="0" r="0" b="0"/>
          <a:pathLst>
            <a:path>
              <a:moveTo>
                <a:pt x="0" y="17846"/>
              </a:moveTo>
              <a:lnTo>
                <a:pt x="2103317" y="17846"/>
              </a:lnTo>
            </a:path>
          </a:pathLst>
        </a:custGeom>
        <a:noFill/>
        <a:ln w="25400" cap="flat" cmpd="sng" algn="ctr">
          <a:solidFill>
            <a:srgbClr val="FFFFFF"/>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zh-CN" altLang="en-US" sz="700" kern="1200"/>
        </a:p>
      </dsp:txBody>
      <dsp:txXfrm>
        <a:off x="1589904" y="1803418"/>
        <a:ext cx="105165" cy="105165"/>
      </dsp:txXfrm>
    </dsp:sp>
    <dsp:sp modelId="{038101B1-99A7-4028-9B03-4C74E07AE267}">
      <dsp:nvSpPr>
        <dsp:cNvPr id="0" name=""/>
        <dsp:cNvSpPr/>
      </dsp:nvSpPr>
      <dsp:spPr>
        <a:xfrm>
          <a:off x="1982553" y="212845"/>
          <a:ext cx="2261454" cy="12959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l" defTabSz="1244600">
            <a:lnSpc>
              <a:spcPct val="90000"/>
            </a:lnSpc>
            <a:spcBef>
              <a:spcPct val="0"/>
            </a:spcBef>
            <a:spcAft>
              <a:spcPct val="35000"/>
            </a:spcAft>
          </a:pPr>
          <a:r>
            <a:rPr lang="zh-CN" altLang="en-US" sz="2800" b="1" kern="1200" dirty="0" smtClean="0">
              <a:solidFill>
                <a:srgbClr val="FAFCFB"/>
              </a:solidFill>
              <a:effectLst/>
            </a:rPr>
            <a:t>收讫营业收入款项的当天</a:t>
          </a:r>
          <a:endParaRPr lang="zh-CN" altLang="en-US" sz="2800" kern="1200" dirty="0">
            <a:solidFill>
              <a:srgbClr val="FAFCFB"/>
            </a:solidFill>
          </a:endParaRPr>
        </a:p>
      </dsp:txBody>
      <dsp:txXfrm>
        <a:off x="2020511" y="250803"/>
        <a:ext cx="2185538" cy="1220078"/>
      </dsp:txXfrm>
    </dsp:sp>
    <dsp:sp modelId="{D7F189A1-A824-49EA-8EE1-81EEDAF3E2B4}">
      <dsp:nvSpPr>
        <dsp:cNvPr id="0" name=""/>
        <dsp:cNvSpPr/>
      </dsp:nvSpPr>
      <dsp:spPr>
        <a:xfrm rot="4211729">
          <a:off x="667339" y="3737019"/>
          <a:ext cx="1921032" cy="35692"/>
        </a:xfrm>
        <a:custGeom>
          <a:avLst/>
          <a:gdLst/>
          <a:ahLst/>
          <a:cxnLst/>
          <a:rect l="0" t="0" r="0" b="0"/>
          <a:pathLst>
            <a:path>
              <a:moveTo>
                <a:pt x="0" y="17846"/>
              </a:moveTo>
              <a:lnTo>
                <a:pt x="1921032" y="17846"/>
              </a:lnTo>
            </a:path>
          </a:pathLst>
        </a:custGeom>
        <a:noFill/>
        <a:ln w="25400" cap="flat" cmpd="sng" algn="ctr">
          <a:solidFill>
            <a:srgbClr val="FFFFFF"/>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zh-CN" altLang="en-US" sz="600" kern="1200"/>
        </a:p>
      </dsp:txBody>
      <dsp:txXfrm>
        <a:off x="1579829" y="3706840"/>
        <a:ext cx="96051" cy="96051"/>
      </dsp:txXfrm>
    </dsp:sp>
    <dsp:sp modelId="{ADC86805-1179-43D1-875F-69AD6584F8C2}">
      <dsp:nvSpPr>
        <dsp:cNvPr id="0" name=""/>
        <dsp:cNvSpPr/>
      </dsp:nvSpPr>
      <dsp:spPr>
        <a:xfrm>
          <a:off x="1953290" y="4010574"/>
          <a:ext cx="2261454" cy="129599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l" defTabSz="1244600">
            <a:lnSpc>
              <a:spcPct val="90000"/>
            </a:lnSpc>
            <a:spcBef>
              <a:spcPct val="0"/>
            </a:spcBef>
            <a:spcAft>
              <a:spcPct val="35000"/>
            </a:spcAft>
          </a:pPr>
          <a:r>
            <a:rPr lang="zh-CN" altLang="en-US" sz="2800" b="1" kern="1200" dirty="0" smtClean="0">
              <a:solidFill>
                <a:srgbClr val="FAFCFB"/>
              </a:solidFill>
              <a:effectLst/>
            </a:rPr>
            <a:t>取得索取营业收入款项凭据的当天</a:t>
          </a:r>
          <a:endParaRPr lang="zh-CN" altLang="en-US" sz="2800" b="1" kern="1200" dirty="0">
            <a:solidFill>
              <a:srgbClr val="FAFCFB"/>
            </a:solidFill>
          </a:endParaRPr>
        </a:p>
      </dsp:txBody>
      <dsp:txXfrm>
        <a:off x="1991248" y="4048532"/>
        <a:ext cx="2185538" cy="1220078"/>
      </dsp:txXfrm>
    </dsp:sp>
    <dsp:sp modelId="{DA74FEB7-F386-4E26-B4BD-5B5D4A916BFE}">
      <dsp:nvSpPr>
        <dsp:cNvPr id="0" name=""/>
        <dsp:cNvSpPr/>
      </dsp:nvSpPr>
      <dsp:spPr>
        <a:xfrm rot="19892093">
          <a:off x="4150729" y="4388341"/>
          <a:ext cx="1059049" cy="35692"/>
        </a:xfrm>
        <a:custGeom>
          <a:avLst/>
          <a:gdLst/>
          <a:ahLst/>
          <a:cxnLst/>
          <a:rect l="0" t="0" r="0" b="0"/>
          <a:pathLst>
            <a:path>
              <a:moveTo>
                <a:pt x="0" y="17846"/>
              </a:moveTo>
              <a:lnTo>
                <a:pt x="1059049" y="17846"/>
              </a:lnTo>
            </a:path>
          </a:pathLst>
        </a:custGeom>
        <a:noFill/>
        <a:ln w="25400" cap="flat" cmpd="sng" algn="ctr">
          <a:solidFill>
            <a:srgbClr val="FFFFFF"/>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653777" y="4379711"/>
        <a:ext cx="52952" cy="52952"/>
      </dsp:txXfrm>
    </dsp:sp>
    <dsp:sp modelId="{5013B009-CA9C-423A-A442-41F743D034F1}">
      <dsp:nvSpPr>
        <dsp:cNvPr id="0" name=""/>
        <dsp:cNvSpPr/>
      </dsp:nvSpPr>
      <dsp:spPr>
        <a:xfrm>
          <a:off x="5145763" y="3725993"/>
          <a:ext cx="2851491" cy="855621"/>
        </a:xfrm>
        <a:prstGeom prst="roundRect">
          <a:avLst>
            <a:gd name="adj" fmla="val 10000"/>
          </a:avLst>
        </a:prstGeom>
        <a:solidFill>
          <a:srgbClr val="0070C0"/>
        </a:solidFill>
        <a:ln w="38100" cap="flat" cmpd="sng" algn="ctr">
          <a:solidFill>
            <a:schemeClr val="accent5">
              <a:lumMod val="20000"/>
              <a:lumOff val="8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l" defTabSz="1111250">
            <a:lnSpc>
              <a:spcPct val="90000"/>
            </a:lnSpc>
            <a:spcBef>
              <a:spcPct val="0"/>
            </a:spcBef>
            <a:spcAft>
              <a:spcPct val="35000"/>
            </a:spcAft>
          </a:pPr>
          <a:r>
            <a:rPr lang="zh-CN" altLang="zh-CN" sz="2500" b="1" kern="1200" dirty="0" smtClean="0">
              <a:solidFill>
                <a:srgbClr val="FAFCFB"/>
              </a:solidFill>
              <a:effectLst/>
            </a:rPr>
            <a:t>书面合同确定的付款日期的当天</a:t>
          </a:r>
          <a:endParaRPr lang="zh-CN" altLang="en-US" sz="2500" kern="1200" dirty="0">
            <a:solidFill>
              <a:srgbClr val="FAFCFB"/>
            </a:solidFill>
          </a:endParaRPr>
        </a:p>
      </dsp:txBody>
      <dsp:txXfrm>
        <a:off x="5170823" y="3751053"/>
        <a:ext cx="2801371" cy="805501"/>
      </dsp:txXfrm>
    </dsp:sp>
    <dsp:sp modelId="{BFCA35F2-34B6-4A7A-BF39-21FFF2E230FE}">
      <dsp:nvSpPr>
        <dsp:cNvPr id="0" name=""/>
        <dsp:cNvSpPr/>
      </dsp:nvSpPr>
      <dsp:spPr>
        <a:xfrm rot="1845541">
          <a:off x="4139702" y="4913547"/>
          <a:ext cx="1066901" cy="35692"/>
        </a:xfrm>
        <a:custGeom>
          <a:avLst/>
          <a:gdLst/>
          <a:ahLst/>
          <a:cxnLst/>
          <a:rect l="0" t="0" r="0" b="0"/>
          <a:pathLst>
            <a:path>
              <a:moveTo>
                <a:pt x="0" y="17846"/>
              </a:moveTo>
              <a:lnTo>
                <a:pt x="1066901" y="17846"/>
              </a:lnTo>
            </a:path>
          </a:pathLst>
        </a:custGeom>
        <a:noFill/>
        <a:ln w="25400" cap="flat" cmpd="sng" algn="ctr">
          <a:solidFill>
            <a:srgbClr val="FFFFFF"/>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646480" y="4904721"/>
        <a:ext cx="53345" cy="53345"/>
      </dsp:txXfrm>
    </dsp:sp>
    <dsp:sp modelId="{8A6F882B-BA2E-4A68-B114-48B47E73CB40}">
      <dsp:nvSpPr>
        <dsp:cNvPr id="0" name=""/>
        <dsp:cNvSpPr/>
      </dsp:nvSpPr>
      <dsp:spPr>
        <a:xfrm>
          <a:off x="5131561" y="4756289"/>
          <a:ext cx="2813973" cy="895852"/>
        </a:xfrm>
        <a:prstGeom prst="roundRect">
          <a:avLst>
            <a:gd name="adj" fmla="val 10000"/>
          </a:avLst>
        </a:prstGeom>
        <a:solidFill>
          <a:srgbClr val="0070C0"/>
        </a:solidFill>
        <a:ln w="38100" cap="flat" cmpd="sng" algn="ctr">
          <a:solidFill>
            <a:schemeClr val="accent5">
              <a:lumMod val="20000"/>
              <a:lumOff val="8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l" defTabSz="1111250">
            <a:lnSpc>
              <a:spcPct val="90000"/>
            </a:lnSpc>
            <a:spcBef>
              <a:spcPct val="0"/>
            </a:spcBef>
            <a:spcAft>
              <a:spcPct val="35000"/>
            </a:spcAft>
          </a:pPr>
          <a:r>
            <a:rPr lang="zh-CN" altLang="zh-CN" sz="2500" b="1" kern="1200" dirty="0" smtClean="0">
              <a:solidFill>
                <a:srgbClr val="FAFCFB"/>
              </a:solidFill>
              <a:effectLst/>
            </a:rPr>
            <a:t>应税行为完成的当天</a:t>
          </a:r>
          <a:endParaRPr lang="zh-CN" altLang="en-US" sz="2500" kern="1200" dirty="0">
            <a:solidFill>
              <a:srgbClr val="FAFCFB"/>
            </a:solidFill>
          </a:endParaRPr>
        </a:p>
      </dsp:txBody>
      <dsp:txXfrm>
        <a:off x="5157800" y="4782528"/>
        <a:ext cx="2761495" cy="843374"/>
      </dsp:txXfrm>
    </dsp:sp>
    <dsp:sp modelId="{1F102F3F-1509-4C23-A0B3-54DC6B6526BC}">
      <dsp:nvSpPr>
        <dsp:cNvPr id="0" name=""/>
        <dsp:cNvSpPr/>
      </dsp:nvSpPr>
      <dsp:spPr>
        <a:xfrm rot="34818">
          <a:off x="1302379" y="2841557"/>
          <a:ext cx="1627788" cy="35692"/>
        </a:xfrm>
        <a:custGeom>
          <a:avLst/>
          <a:gdLst/>
          <a:ahLst/>
          <a:cxnLst/>
          <a:rect l="0" t="0" r="0" b="0"/>
          <a:pathLst>
            <a:path>
              <a:moveTo>
                <a:pt x="0" y="17846"/>
              </a:moveTo>
              <a:lnTo>
                <a:pt x="1627788" y="17846"/>
              </a:lnTo>
            </a:path>
          </a:pathLst>
        </a:custGeom>
        <a:noFill/>
        <a:ln w="25400" cap="flat" cmpd="sng" algn="ctr">
          <a:solidFill>
            <a:srgbClr val="FFFFFF"/>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2075578" y="2818708"/>
        <a:ext cx="81389" cy="81389"/>
      </dsp:txXfrm>
    </dsp:sp>
    <dsp:sp modelId="{CA5CE60A-C972-4401-9466-8F37DA7C0F31}">
      <dsp:nvSpPr>
        <dsp:cNvPr id="0" name=""/>
        <dsp:cNvSpPr/>
      </dsp:nvSpPr>
      <dsp:spPr>
        <a:xfrm>
          <a:off x="2930125" y="2302282"/>
          <a:ext cx="2165637" cy="1130727"/>
        </a:xfrm>
        <a:prstGeom prst="roundRect">
          <a:avLst>
            <a:gd name="adj" fmla="val 10000"/>
          </a:avLst>
        </a:prstGeom>
        <a:solidFill>
          <a:schemeClr val="accent5">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l" defTabSz="1111250">
            <a:lnSpc>
              <a:spcPct val="90000"/>
            </a:lnSpc>
            <a:spcBef>
              <a:spcPct val="0"/>
            </a:spcBef>
            <a:spcAft>
              <a:spcPct val="35000"/>
            </a:spcAft>
          </a:pPr>
          <a:r>
            <a:rPr lang="zh-CN" altLang="zh-CN" sz="2500" b="1" kern="1200" dirty="0" smtClean="0">
              <a:solidFill>
                <a:srgbClr val="FAFCFB"/>
              </a:solidFill>
              <a:effectLst/>
            </a:rPr>
            <a:t>收到预收款的当天</a:t>
          </a:r>
          <a:endParaRPr lang="zh-CN" altLang="en-US" sz="2500" b="1" kern="1200" dirty="0">
            <a:solidFill>
              <a:srgbClr val="FAFCFB"/>
            </a:solidFill>
          </a:endParaRPr>
        </a:p>
      </dsp:txBody>
      <dsp:txXfrm>
        <a:off x="2963243" y="2335400"/>
        <a:ext cx="2099401" cy="106449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D0C33E-909D-40AE-9E3A-4026BD71AA94}">
      <dsp:nvSpPr>
        <dsp:cNvPr id="0" name=""/>
        <dsp:cNvSpPr/>
      </dsp:nvSpPr>
      <dsp:spPr>
        <a:xfrm>
          <a:off x="4150" y="0"/>
          <a:ext cx="1386983" cy="5847281"/>
        </a:xfrm>
        <a:prstGeom prst="roundRect">
          <a:avLst>
            <a:gd name="adj" fmla="val 10000"/>
          </a:avLst>
        </a:prstGeom>
        <a:solidFill>
          <a:schemeClr val="bg2">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eaVert" wrap="square" lIns="22860" tIns="22860" rIns="22860" bIns="22860" numCol="1" spcCol="1270" anchor="ctr" anchorCtr="0">
          <a:noAutofit/>
        </a:bodyPr>
        <a:lstStyle/>
        <a:p>
          <a:pPr lvl="0" algn="ctr" defTabSz="1600200">
            <a:lnSpc>
              <a:spcPct val="100000"/>
            </a:lnSpc>
            <a:spcBef>
              <a:spcPct val="0"/>
            </a:spcBef>
            <a:spcAft>
              <a:spcPct val="35000"/>
            </a:spcAft>
          </a:pPr>
          <a:r>
            <a:rPr lang="zh-CN" altLang="en-US" sz="3600" b="1" kern="5000" baseline="0" dirty="0" smtClean="0">
              <a:solidFill>
                <a:srgbClr val="000000"/>
              </a:solidFill>
              <a:effectLst/>
            </a:rPr>
            <a:t>纳税义务发生时间</a:t>
          </a:r>
          <a:endParaRPr lang="zh-CN" altLang="en-US" sz="3600" b="1" kern="5000" baseline="0" dirty="0">
            <a:solidFill>
              <a:srgbClr val="000000"/>
            </a:solidFill>
          </a:endParaRPr>
        </a:p>
      </dsp:txBody>
      <dsp:txXfrm>
        <a:off x="44773" y="40623"/>
        <a:ext cx="1305737" cy="5766035"/>
      </dsp:txXfrm>
    </dsp:sp>
    <dsp:sp modelId="{7DB7D985-B78B-40C4-A64C-3BB7288D176F}">
      <dsp:nvSpPr>
        <dsp:cNvPr id="0" name=""/>
        <dsp:cNvSpPr/>
      </dsp:nvSpPr>
      <dsp:spPr>
        <a:xfrm rot="16992291">
          <a:off x="829688" y="2203138"/>
          <a:ext cx="1455338" cy="24146"/>
        </a:xfrm>
        <a:custGeom>
          <a:avLst/>
          <a:gdLst/>
          <a:ahLst/>
          <a:cxnLst/>
          <a:rect l="0" t="0" r="0" b="0"/>
          <a:pathLst>
            <a:path>
              <a:moveTo>
                <a:pt x="0" y="12073"/>
              </a:moveTo>
              <a:lnTo>
                <a:pt x="1455338" y="1207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520974" y="2178828"/>
        <a:ext cx="72766" cy="72766"/>
      </dsp:txXfrm>
    </dsp:sp>
    <dsp:sp modelId="{D0A50164-DDB7-47C7-ADCA-5FBA8C17EF96}">
      <dsp:nvSpPr>
        <dsp:cNvPr id="0" name=""/>
        <dsp:cNvSpPr/>
      </dsp:nvSpPr>
      <dsp:spPr>
        <a:xfrm>
          <a:off x="1723581" y="602608"/>
          <a:ext cx="1583516" cy="1808346"/>
        </a:xfrm>
        <a:prstGeom prst="roundRect">
          <a:avLst>
            <a:gd name="adj" fmla="val 10000"/>
          </a:avLst>
        </a:prstGeom>
        <a:solidFill>
          <a:srgbClr val="FFFFF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zh-CN" altLang="en-US" sz="3200" b="1" kern="1200" dirty="0" smtClean="0">
              <a:solidFill>
                <a:srgbClr val="000000"/>
              </a:solidFill>
              <a:effectLst/>
            </a:rPr>
            <a:t>收到</a:t>
          </a:r>
          <a:endParaRPr lang="en-US" altLang="zh-CN" sz="3200" b="1" kern="1200" dirty="0" smtClean="0">
            <a:solidFill>
              <a:srgbClr val="000000"/>
            </a:solidFill>
            <a:effectLst/>
          </a:endParaRPr>
        </a:p>
        <a:p>
          <a:pPr lvl="0" algn="ctr" defTabSz="1422400">
            <a:lnSpc>
              <a:spcPct val="90000"/>
            </a:lnSpc>
            <a:spcBef>
              <a:spcPct val="0"/>
            </a:spcBef>
            <a:spcAft>
              <a:spcPct val="35000"/>
            </a:spcAft>
          </a:pPr>
          <a:r>
            <a:rPr lang="zh-CN" altLang="en-US" sz="3200" b="1" kern="1200" dirty="0" smtClean="0">
              <a:solidFill>
                <a:srgbClr val="000000"/>
              </a:solidFill>
              <a:effectLst/>
            </a:rPr>
            <a:t>款项</a:t>
          </a:r>
          <a:endParaRPr lang="zh-CN" altLang="en-US" sz="3200" kern="1200" dirty="0">
            <a:solidFill>
              <a:srgbClr val="000000"/>
            </a:solidFill>
          </a:endParaRPr>
        </a:p>
      </dsp:txBody>
      <dsp:txXfrm>
        <a:off x="1769961" y="648988"/>
        <a:ext cx="1490756" cy="1715586"/>
      </dsp:txXfrm>
    </dsp:sp>
    <dsp:sp modelId="{5F30A5A7-B3DB-4F12-8FFF-B9424687FBCB}">
      <dsp:nvSpPr>
        <dsp:cNvPr id="0" name=""/>
        <dsp:cNvSpPr/>
      </dsp:nvSpPr>
      <dsp:spPr>
        <a:xfrm rot="17961546">
          <a:off x="3101008" y="1142318"/>
          <a:ext cx="808638" cy="24146"/>
        </a:xfrm>
        <a:custGeom>
          <a:avLst/>
          <a:gdLst/>
          <a:ahLst/>
          <a:cxnLst/>
          <a:rect l="0" t="0" r="0" b="0"/>
          <a:pathLst>
            <a:path>
              <a:moveTo>
                <a:pt x="0" y="12073"/>
              </a:moveTo>
              <a:lnTo>
                <a:pt x="808638" y="1207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3485112" y="1134176"/>
        <a:ext cx="40431" cy="40431"/>
      </dsp:txXfrm>
    </dsp:sp>
    <dsp:sp modelId="{490871ED-A2E7-4D0D-8E5D-5F0A40A2C484}">
      <dsp:nvSpPr>
        <dsp:cNvPr id="0" name=""/>
        <dsp:cNvSpPr/>
      </dsp:nvSpPr>
      <dsp:spPr>
        <a:xfrm>
          <a:off x="3703558" y="142878"/>
          <a:ext cx="1776779" cy="1318247"/>
        </a:xfrm>
        <a:prstGeom prst="roundRect">
          <a:avLst>
            <a:gd name="adj" fmla="val 10000"/>
          </a:avLst>
        </a:prstGeom>
        <a:solidFill>
          <a:srgbClr val="6666F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en-US" altLang="zh-CN" sz="2400" b="1" kern="1200" dirty="0" smtClean="0">
              <a:solidFill>
                <a:srgbClr val="FAFCFB"/>
              </a:solidFill>
              <a:effectLst/>
            </a:rPr>
            <a:t>1、</a:t>
          </a:r>
          <a:r>
            <a:rPr lang="zh-CN" altLang="en-US" sz="2400" b="1" kern="1200" dirty="0" smtClean="0">
              <a:solidFill>
                <a:srgbClr val="FAFCFB"/>
              </a:solidFill>
              <a:effectLst/>
            </a:rPr>
            <a:t>收讫营业收入款项的当天</a:t>
          </a:r>
          <a:endParaRPr lang="zh-CN" altLang="en-US" sz="2400" kern="1200" dirty="0">
            <a:solidFill>
              <a:srgbClr val="FAFCFB"/>
            </a:solidFill>
          </a:endParaRPr>
        </a:p>
      </dsp:txBody>
      <dsp:txXfrm>
        <a:off x="3742168" y="181488"/>
        <a:ext cx="1699559" cy="1241027"/>
      </dsp:txXfrm>
    </dsp:sp>
    <dsp:sp modelId="{147F359A-2802-4C41-99C6-4EBDECEA8F32}">
      <dsp:nvSpPr>
        <dsp:cNvPr id="0" name=""/>
        <dsp:cNvSpPr/>
      </dsp:nvSpPr>
      <dsp:spPr>
        <a:xfrm rot="3648718">
          <a:off x="3098849" y="1849574"/>
          <a:ext cx="812956" cy="24146"/>
        </a:xfrm>
        <a:custGeom>
          <a:avLst/>
          <a:gdLst/>
          <a:ahLst/>
          <a:cxnLst/>
          <a:rect l="0" t="0" r="0" b="0"/>
          <a:pathLst>
            <a:path>
              <a:moveTo>
                <a:pt x="0" y="12073"/>
              </a:moveTo>
              <a:lnTo>
                <a:pt x="812956" y="1207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3485004" y="1841323"/>
        <a:ext cx="40647" cy="40647"/>
      </dsp:txXfrm>
    </dsp:sp>
    <dsp:sp modelId="{690CEF74-403D-4C8F-8FB5-31F973DB3246}">
      <dsp:nvSpPr>
        <dsp:cNvPr id="0" name=""/>
        <dsp:cNvSpPr/>
      </dsp:nvSpPr>
      <dsp:spPr>
        <a:xfrm>
          <a:off x="3703558" y="1643074"/>
          <a:ext cx="1786461" cy="1146876"/>
        </a:xfrm>
        <a:prstGeom prst="roundRect">
          <a:avLst>
            <a:gd name="adj" fmla="val 10000"/>
          </a:avLst>
        </a:prstGeom>
        <a:solidFill>
          <a:srgbClr val="6666F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en-US" altLang="zh-CN" sz="2400" b="1" kern="1200" dirty="0" smtClean="0">
              <a:solidFill>
                <a:srgbClr val="FAFCFB"/>
              </a:solidFill>
              <a:effectLst/>
            </a:rPr>
            <a:t>2、</a:t>
          </a:r>
          <a:r>
            <a:rPr lang="zh-CN" altLang="en-US" sz="2400" b="1" kern="1200" dirty="0" smtClean="0">
              <a:solidFill>
                <a:srgbClr val="FAFCFB"/>
              </a:solidFill>
              <a:effectLst/>
            </a:rPr>
            <a:t>收到</a:t>
          </a:r>
          <a:r>
            <a:rPr lang="zh-CN" altLang="zh-CN" sz="2400" b="1" kern="1200" dirty="0" smtClean="0">
              <a:solidFill>
                <a:srgbClr val="FAFCFB"/>
              </a:solidFill>
              <a:effectLst/>
            </a:rPr>
            <a:t>预收款</a:t>
          </a:r>
          <a:r>
            <a:rPr lang="zh-CN" altLang="en-US" sz="2400" b="1" kern="1200" dirty="0" smtClean="0">
              <a:solidFill>
                <a:srgbClr val="FAFCFB"/>
              </a:solidFill>
              <a:effectLst/>
            </a:rPr>
            <a:t>时</a:t>
          </a:r>
        </a:p>
      </dsp:txBody>
      <dsp:txXfrm>
        <a:off x="3737149" y="1676665"/>
        <a:ext cx="1719279" cy="1079694"/>
      </dsp:txXfrm>
    </dsp:sp>
    <dsp:sp modelId="{D04A83EE-778F-4D5B-95E5-85545E484C28}">
      <dsp:nvSpPr>
        <dsp:cNvPr id="0" name=""/>
        <dsp:cNvSpPr/>
      </dsp:nvSpPr>
      <dsp:spPr>
        <a:xfrm rot="4650715">
          <a:off x="805078" y="3641621"/>
          <a:ext cx="1495490" cy="24146"/>
        </a:xfrm>
        <a:custGeom>
          <a:avLst/>
          <a:gdLst/>
          <a:ahLst/>
          <a:cxnLst/>
          <a:rect l="0" t="0" r="0" b="0"/>
          <a:pathLst>
            <a:path>
              <a:moveTo>
                <a:pt x="0" y="12073"/>
              </a:moveTo>
              <a:lnTo>
                <a:pt x="1495490" y="12073"/>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515436" y="3616307"/>
        <a:ext cx="74774" cy="74774"/>
      </dsp:txXfrm>
    </dsp:sp>
    <dsp:sp modelId="{75E345C9-A46D-43A9-A303-621114628753}">
      <dsp:nvSpPr>
        <dsp:cNvPr id="0" name=""/>
        <dsp:cNvSpPr/>
      </dsp:nvSpPr>
      <dsp:spPr>
        <a:xfrm>
          <a:off x="1714513" y="3497724"/>
          <a:ext cx="1591201" cy="1772049"/>
        </a:xfrm>
        <a:prstGeom prst="roundRect">
          <a:avLst>
            <a:gd name="adj" fmla="val 10000"/>
          </a:avLst>
        </a:prstGeom>
        <a:solidFill>
          <a:schemeClr val="accent5">
            <a:lumMod val="60000"/>
            <a:lumOff val="4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zh-CN" altLang="en-US" sz="3200" b="1" kern="1200" dirty="0" smtClean="0">
              <a:solidFill>
                <a:srgbClr val="000000"/>
              </a:solidFill>
              <a:effectLst/>
            </a:rPr>
            <a:t>未收到</a:t>
          </a:r>
          <a:endParaRPr lang="en-US" altLang="zh-CN" sz="3200" b="1" kern="1200" dirty="0" smtClean="0">
            <a:solidFill>
              <a:srgbClr val="000000"/>
            </a:solidFill>
            <a:effectLst/>
          </a:endParaRPr>
        </a:p>
        <a:p>
          <a:pPr lvl="0" algn="ctr" defTabSz="1422400">
            <a:lnSpc>
              <a:spcPct val="90000"/>
            </a:lnSpc>
            <a:spcBef>
              <a:spcPct val="0"/>
            </a:spcBef>
            <a:spcAft>
              <a:spcPct val="35000"/>
            </a:spcAft>
          </a:pPr>
          <a:r>
            <a:rPr lang="zh-CN" altLang="en-US" sz="3200" b="1" kern="1200" dirty="0" smtClean="0">
              <a:solidFill>
                <a:srgbClr val="000000"/>
              </a:solidFill>
              <a:effectLst/>
            </a:rPr>
            <a:t>款项</a:t>
          </a:r>
          <a:endParaRPr lang="zh-CN" altLang="en-US" sz="3200" kern="1200" dirty="0">
            <a:solidFill>
              <a:srgbClr val="000000"/>
            </a:solidFill>
          </a:endParaRPr>
        </a:p>
      </dsp:txBody>
      <dsp:txXfrm>
        <a:off x="1761118" y="3544329"/>
        <a:ext cx="1497991" cy="1678839"/>
      </dsp:txXfrm>
    </dsp:sp>
    <dsp:sp modelId="{BD461BC5-E7E3-4354-B637-6A37FBC534E1}">
      <dsp:nvSpPr>
        <dsp:cNvPr id="0" name=""/>
        <dsp:cNvSpPr/>
      </dsp:nvSpPr>
      <dsp:spPr>
        <a:xfrm rot="18316784">
          <a:off x="3156120" y="4082587"/>
          <a:ext cx="708253" cy="24146"/>
        </a:xfrm>
        <a:custGeom>
          <a:avLst/>
          <a:gdLst/>
          <a:ahLst/>
          <a:cxnLst/>
          <a:rect l="0" t="0" r="0" b="0"/>
          <a:pathLst>
            <a:path>
              <a:moveTo>
                <a:pt x="0" y="12073"/>
              </a:moveTo>
              <a:lnTo>
                <a:pt x="708253" y="1207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3492540" y="4076954"/>
        <a:ext cx="35412" cy="35412"/>
      </dsp:txXfrm>
    </dsp:sp>
    <dsp:sp modelId="{186D5E3B-748F-46AC-B3E1-9E2B23ECC63F}">
      <dsp:nvSpPr>
        <dsp:cNvPr id="0" name=""/>
        <dsp:cNvSpPr/>
      </dsp:nvSpPr>
      <dsp:spPr>
        <a:xfrm>
          <a:off x="3714779" y="3216421"/>
          <a:ext cx="1850348" cy="1178301"/>
        </a:xfrm>
        <a:prstGeom prst="roundRect">
          <a:avLst>
            <a:gd name="adj" fmla="val 10000"/>
          </a:avLst>
        </a:prstGeom>
        <a:solidFill>
          <a:srgbClr val="6666F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en-US" altLang="zh-CN" sz="2400" b="1" kern="1200" dirty="0" smtClean="0">
              <a:solidFill>
                <a:schemeClr val="accent5">
                  <a:lumMod val="20000"/>
                  <a:lumOff val="80000"/>
                </a:schemeClr>
              </a:solidFill>
              <a:effectLst/>
            </a:rPr>
            <a:t>1、</a:t>
          </a:r>
          <a:r>
            <a:rPr lang="zh-CN" altLang="en-US" sz="2400" b="1" kern="1200" dirty="0" smtClean="0">
              <a:solidFill>
                <a:schemeClr val="accent5">
                  <a:lumMod val="20000"/>
                  <a:lumOff val="80000"/>
                </a:schemeClr>
              </a:solidFill>
              <a:effectLst/>
            </a:rPr>
            <a:t>合同约定的付款日期</a:t>
          </a:r>
        </a:p>
      </dsp:txBody>
      <dsp:txXfrm>
        <a:off x="3749290" y="3250932"/>
        <a:ext cx="1781326" cy="1109279"/>
      </dsp:txXfrm>
    </dsp:sp>
    <dsp:sp modelId="{0923A694-BDFC-434B-872D-918AB7F1AB96}">
      <dsp:nvSpPr>
        <dsp:cNvPr id="0" name=""/>
        <dsp:cNvSpPr/>
      </dsp:nvSpPr>
      <dsp:spPr>
        <a:xfrm rot="3798615">
          <a:off x="3054879" y="4778525"/>
          <a:ext cx="910735" cy="24146"/>
        </a:xfrm>
        <a:custGeom>
          <a:avLst/>
          <a:gdLst/>
          <a:ahLst/>
          <a:cxnLst/>
          <a:rect l="0" t="0" r="0" b="0"/>
          <a:pathLst>
            <a:path>
              <a:moveTo>
                <a:pt x="0" y="12073"/>
              </a:moveTo>
              <a:lnTo>
                <a:pt x="910735" y="12073"/>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3487478" y="4767829"/>
        <a:ext cx="45536" cy="45536"/>
      </dsp:txXfrm>
    </dsp:sp>
    <dsp:sp modelId="{0B78631E-D164-4E8B-8BF3-768A3C568004}">
      <dsp:nvSpPr>
        <dsp:cNvPr id="0" name=""/>
        <dsp:cNvSpPr/>
      </dsp:nvSpPr>
      <dsp:spPr>
        <a:xfrm>
          <a:off x="3714779" y="4586187"/>
          <a:ext cx="1861616" cy="1222519"/>
        </a:xfrm>
        <a:prstGeom prst="roundRect">
          <a:avLst>
            <a:gd name="adj" fmla="val 10000"/>
          </a:avLst>
        </a:prstGeom>
        <a:solidFill>
          <a:srgbClr val="6666F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en-US" altLang="zh-CN" sz="2400" b="1" kern="1200" dirty="0" smtClean="0">
              <a:solidFill>
                <a:schemeClr val="accent5">
                  <a:lumMod val="20000"/>
                  <a:lumOff val="80000"/>
                </a:schemeClr>
              </a:solidFill>
              <a:effectLst/>
            </a:rPr>
            <a:t>2、</a:t>
          </a:r>
          <a:r>
            <a:rPr lang="zh-CN" altLang="en-US" sz="2400" b="1" kern="1200" dirty="0" smtClean="0">
              <a:solidFill>
                <a:schemeClr val="accent5">
                  <a:lumMod val="20000"/>
                  <a:lumOff val="80000"/>
                </a:schemeClr>
              </a:solidFill>
              <a:effectLst/>
            </a:rPr>
            <a:t>应税行为完成的当天</a:t>
          </a:r>
        </a:p>
      </dsp:txBody>
      <dsp:txXfrm>
        <a:off x="3750585" y="4621993"/>
        <a:ext cx="1790004" cy="115090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D0C33E-909D-40AE-9E3A-4026BD71AA94}">
      <dsp:nvSpPr>
        <dsp:cNvPr id="0" name=""/>
        <dsp:cNvSpPr/>
      </dsp:nvSpPr>
      <dsp:spPr>
        <a:xfrm>
          <a:off x="65720" y="926822"/>
          <a:ext cx="1593511" cy="4136536"/>
        </a:xfrm>
        <a:prstGeom prst="roundRect">
          <a:avLst>
            <a:gd name="adj" fmla="val 10000"/>
          </a:avLst>
        </a:prstGeom>
        <a:solidFill>
          <a:schemeClr val="accent5">
            <a:lumMod val="20000"/>
            <a:lumOff val="8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zh-CN" altLang="zh-CN" sz="4000" b="1" kern="1200" dirty="0" smtClean="0">
              <a:solidFill>
                <a:srgbClr val="000000"/>
              </a:solidFill>
              <a:effectLst/>
            </a:rPr>
            <a:t>纳</a:t>
          </a:r>
          <a:endParaRPr lang="en-US" altLang="zh-CN" sz="4000" b="1" kern="1200" dirty="0" smtClean="0">
            <a:solidFill>
              <a:srgbClr val="000000"/>
            </a:solidFill>
            <a:effectLst/>
          </a:endParaRPr>
        </a:p>
        <a:p>
          <a:pPr lvl="0" algn="ctr" defTabSz="1778000">
            <a:lnSpc>
              <a:spcPct val="90000"/>
            </a:lnSpc>
            <a:spcBef>
              <a:spcPct val="0"/>
            </a:spcBef>
            <a:spcAft>
              <a:spcPct val="35000"/>
            </a:spcAft>
          </a:pPr>
          <a:r>
            <a:rPr lang="zh-CN" altLang="zh-CN" sz="4000" b="1" kern="1200" dirty="0" smtClean="0">
              <a:solidFill>
                <a:srgbClr val="000000"/>
              </a:solidFill>
              <a:effectLst/>
            </a:rPr>
            <a:t>税</a:t>
          </a:r>
          <a:endParaRPr lang="en-US" altLang="zh-CN" sz="4000" b="1" kern="1200" dirty="0" smtClean="0">
            <a:solidFill>
              <a:srgbClr val="000000"/>
            </a:solidFill>
            <a:effectLst/>
          </a:endParaRPr>
        </a:p>
        <a:p>
          <a:pPr lvl="0" algn="ctr" defTabSz="1778000">
            <a:lnSpc>
              <a:spcPct val="90000"/>
            </a:lnSpc>
            <a:spcBef>
              <a:spcPct val="0"/>
            </a:spcBef>
            <a:spcAft>
              <a:spcPct val="35000"/>
            </a:spcAft>
          </a:pPr>
          <a:r>
            <a:rPr lang="zh-CN" altLang="zh-CN" sz="4000" b="1" kern="1200" dirty="0" smtClean="0">
              <a:solidFill>
                <a:srgbClr val="000000"/>
              </a:solidFill>
              <a:effectLst/>
            </a:rPr>
            <a:t>地</a:t>
          </a:r>
          <a:endParaRPr lang="en-US" altLang="zh-CN" sz="4000" b="1" kern="1200" dirty="0" smtClean="0">
            <a:solidFill>
              <a:srgbClr val="000000"/>
            </a:solidFill>
            <a:effectLst/>
          </a:endParaRPr>
        </a:p>
        <a:p>
          <a:pPr lvl="0" algn="ctr" defTabSz="1778000">
            <a:lnSpc>
              <a:spcPct val="90000"/>
            </a:lnSpc>
            <a:spcBef>
              <a:spcPct val="0"/>
            </a:spcBef>
            <a:spcAft>
              <a:spcPct val="35000"/>
            </a:spcAft>
          </a:pPr>
          <a:r>
            <a:rPr lang="zh-CN" altLang="zh-CN" sz="4000" b="1" kern="1200" dirty="0" smtClean="0">
              <a:solidFill>
                <a:srgbClr val="000000"/>
              </a:solidFill>
              <a:effectLst/>
            </a:rPr>
            <a:t>点</a:t>
          </a:r>
          <a:endParaRPr lang="zh-CN" altLang="en-US" sz="4000" b="1" kern="1200" dirty="0">
            <a:solidFill>
              <a:srgbClr val="000000"/>
            </a:solidFill>
          </a:endParaRPr>
        </a:p>
      </dsp:txBody>
      <dsp:txXfrm>
        <a:off x="112392" y="973494"/>
        <a:ext cx="1500167" cy="4043192"/>
      </dsp:txXfrm>
    </dsp:sp>
    <dsp:sp modelId="{7DB7D985-B78B-40C4-A64C-3BB7288D176F}">
      <dsp:nvSpPr>
        <dsp:cNvPr id="0" name=""/>
        <dsp:cNvSpPr/>
      </dsp:nvSpPr>
      <dsp:spPr>
        <a:xfrm rot="16826887">
          <a:off x="713583" y="1849218"/>
          <a:ext cx="2310249" cy="19799"/>
        </a:xfrm>
        <a:custGeom>
          <a:avLst/>
          <a:gdLst/>
          <a:ahLst/>
          <a:cxnLst/>
          <a:rect l="0" t="0" r="0" b="0"/>
          <a:pathLst>
            <a:path>
              <a:moveTo>
                <a:pt x="0" y="9899"/>
              </a:moveTo>
              <a:lnTo>
                <a:pt x="2310249" y="9899"/>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zh-CN" altLang="en-US" sz="800" kern="1200"/>
        </a:p>
      </dsp:txBody>
      <dsp:txXfrm>
        <a:off x="1810952" y="1801361"/>
        <a:ext cx="115512" cy="115512"/>
      </dsp:txXfrm>
    </dsp:sp>
    <dsp:sp modelId="{D0A50164-DDB7-47C7-ADCA-5FBA8C17EF96}">
      <dsp:nvSpPr>
        <dsp:cNvPr id="0" name=""/>
        <dsp:cNvSpPr/>
      </dsp:nvSpPr>
      <dsp:spPr>
        <a:xfrm>
          <a:off x="2078184" y="94577"/>
          <a:ext cx="2113193" cy="1257137"/>
        </a:xfrm>
        <a:prstGeom prst="roundRect">
          <a:avLst>
            <a:gd name="adj" fmla="val 10000"/>
          </a:avLst>
        </a:prstGeom>
        <a:solidFill>
          <a:schemeClr val="bg2">
            <a:lumMod val="60000"/>
            <a:lumOff val="4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solidFill>
                <a:srgbClr val="000000"/>
              </a:solidFill>
            </a:rPr>
            <a:t>建筑业</a:t>
          </a:r>
          <a:endParaRPr lang="zh-CN" altLang="en-US" sz="2800" kern="1200" dirty="0">
            <a:solidFill>
              <a:srgbClr val="000000"/>
            </a:solidFill>
          </a:endParaRPr>
        </a:p>
      </dsp:txBody>
      <dsp:txXfrm>
        <a:off x="2115004" y="131397"/>
        <a:ext cx="2039553" cy="1183497"/>
      </dsp:txXfrm>
    </dsp:sp>
    <dsp:sp modelId="{5F30A5A7-B3DB-4F12-8FFF-B9424687FBCB}">
      <dsp:nvSpPr>
        <dsp:cNvPr id="0" name=""/>
        <dsp:cNvSpPr/>
      </dsp:nvSpPr>
      <dsp:spPr>
        <a:xfrm rot="21596383">
          <a:off x="4191377" y="712208"/>
          <a:ext cx="1971180" cy="19799"/>
        </a:xfrm>
        <a:custGeom>
          <a:avLst/>
          <a:gdLst/>
          <a:ahLst/>
          <a:cxnLst/>
          <a:rect l="0" t="0" r="0" b="0"/>
          <a:pathLst>
            <a:path>
              <a:moveTo>
                <a:pt x="0" y="9899"/>
              </a:moveTo>
              <a:lnTo>
                <a:pt x="1971180" y="989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zh-CN" altLang="en-US" sz="700" kern="1200"/>
        </a:p>
      </dsp:txBody>
      <dsp:txXfrm>
        <a:off x="5127688" y="672829"/>
        <a:ext cx="98559" cy="98559"/>
      </dsp:txXfrm>
    </dsp:sp>
    <dsp:sp modelId="{490871ED-A2E7-4D0D-8E5D-5F0A40A2C484}">
      <dsp:nvSpPr>
        <dsp:cNvPr id="0" name=""/>
        <dsp:cNvSpPr/>
      </dsp:nvSpPr>
      <dsp:spPr>
        <a:xfrm>
          <a:off x="6162558" y="72127"/>
          <a:ext cx="2067041" cy="1297888"/>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CN" altLang="zh-CN" sz="2400" b="1" kern="1200" dirty="0" smtClean="0">
              <a:solidFill>
                <a:schemeClr val="tx1">
                  <a:lumMod val="10000"/>
                </a:schemeClr>
              </a:solidFill>
              <a:effectLst/>
            </a:rPr>
            <a:t>应税劳务</a:t>
          </a:r>
          <a:endParaRPr lang="en-US" altLang="zh-CN" sz="2400" b="1" kern="1200" dirty="0" smtClean="0">
            <a:solidFill>
              <a:schemeClr val="tx1">
                <a:lumMod val="10000"/>
              </a:schemeClr>
            </a:solidFill>
            <a:effectLst/>
          </a:endParaRPr>
        </a:p>
        <a:p>
          <a:pPr lvl="0" algn="ctr" defTabSz="1066800">
            <a:lnSpc>
              <a:spcPct val="90000"/>
            </a:lnSpc>
            <a:spcBef>
              <a:spcPct val="0"/>
            </a:spcBef>
            <a:spcAft>
              <a:spcPct val="35000"/>
            </a:spcAft>
          </a:pPr>
          <a:r>
            <a:rPr lang="zh-CN" altLang="zh-CN" sz="2400" b="1" kern="1200" dirty="0" smtClean="0">
              <a:solidFill>
                <a:schemeClr val="tx1">
                  <a:lumMod val="10000"/>
                </a:schemeClr>
              </a:solidFill>
              <a:effectLst/>
            </a:rPr>
            <a:t>发生地</a:t>
          </a:r>
          <a:endParaRPr lang="zh-CN" altLang="en-US" sz="2400" kern="1200" dirty="0">
            <a:solidFill>
              <a:schemeClr val="tx1">
                <a:lumMod val="10000"/>
              </a:schemeClr>
            </a:solidFill>
          </a:endParaRPr>
        </a:p>
      </dsp:txBody>
      <dsp:txXfrm>
        <a:off x="6200572" y="110141"/>
        <a:ext cx="1991013" cy="1221860"/>
      </dsp:txXfrm>
    </dsp:sp>
    <dsp:sp modelId="{D04A83EE-778F-4D5B-95E5-85545E484C28}">
      <dsp:nvSpPr>
        <dsp:cNvPr id="0" name=""/>
        <dsp:cNvSpPr/>
      </dsp:nvSpPr>
      <dsp:spPr>
        <a:xfrm rot="17833088">
          <a:off x="1428915" y="2607736"/>
          <a:ext cx="848904" cy="19799"/>
        </a:xfrm>
        <a:custGeom>
          <a:avLst/>
          <a:gdLst/>
          <a:ahLst/>
          <a:cxnLst/>
          <a:rect l="0" t="0" r="0" b="0"/>
          <a:pathLst>
            <a:path>
              <a:moveTo>
                <a:pt x="0" y="9899"/>
              </a:moveTo>
              <a:lnTo>
                <a:pt x="848904" y="9899"/>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832145" y="2596414"/>
        <a:ext cx="42445" cy="42445"/>
      </dsp:txXfrm>
    </dsp:sp>
    <dsp:sp modelId="{75E345C9-A46D-43A9-A303-621114628753}">
      <dsp:nvSpPr>
        <dsp:cNvPr id="0" name=""/>
        <dsp:cNvSpPr/>
      </dsp:nvSpPr>
      <dsp:spPr>
        <a:xfrm>
          <a:off x="2047503" y="1622846"/>
          <a:ext cx="2190665" cy="1234674"/>
        </a:xfrm>
        <a:prstGeom prst="roundRect">
          <a:avLst>
            <a:gd name="adj" fmla="val 10000"/>
          </a:avLst>
        </a:prstGeom>
        <a:solidFill>
          <a:schemeClr val="bg2">
            <a:lumMod val="60000"/>
            <a:lumOff val="4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solidFill>
                <a:srgbClr val="000000"/>
              </a:solidFill>
            </a:rPr>
            <a:t>土地使用权</a:t>
          </a:r>
          <a:endParaRPr lang="zh-CN" altLang="en-US" sz="2800" kern="1200" dirty="0">
            <a:solidFill>
              <a:srgbClr val="000000"/>
            </a:solidFill>
          </a:endParaRPr>
        </a:p>
      </dsp:txBody>
      <dsp:txXfrm>
        <a:off x="2083665" y="1659008"/>
        <a:ext cx="2118341" cy="1162350"/>
      </dsp:txXfrm>
    </dsp:sp>
    <dsp:sp modelId="{208D609C-4CBC-4830-AFA7-EEEFF808C33C}">
      <dsp:nvSpPr>
        <dsp:cNvPr id="0" name=""/>
        <dsp:cNvSpPr/>
      </dsp:nvSpPr>
      <dsp:spPr>
        <a:xfrm rot="1972">
          <a:off x="4238168" y="2230443"/>
          <a:ext cx="557263" cy="19799"/>
        </a:xfrm>
        <a:custGeom>
          <a:avLst/>
          <a:gdLst/>
          <a:ahLst/>
          <a:cxnLst/>
          <a:rect l="0" t="0" r="0" b="0"/>
          <a:pathLst>
            <a:path>
              <a:moveTo>
                <a:pt x="0" y="9899"/>
              </a:moveTo>
              <a:lnTo>
                <a:pt x="557263" y="989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502869" y="2226411"/>
        <a:ext cx="27863" cy="27863"/>
      </dsp:txXfrm>
    </dsp:sp>
    <dsp:sp modelId="{587AE701-F00F-4C27-85DA-2CCB1D686640}">
      <dsp:nvSpPr>
        <dsp:cNvPr id="0" name=""/>
        <dsp:cNvSpPr/>
      </dsp:nvSpPr>
      <dsp:spPr>
        <a:xfrm>
          <a:off x="4795432" y="1571633"/>
          <a:ext cx="1422301" cy="1337739"/>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altLang="zh-CN" sz="2400" b="0" kern="1200" dirty="0" smtClean="0">
              <a:solidFill>
                <a:srgbClr val="000000"/>
              </a:solidFill>
              <a:effectLst/>
            </a:rPr>
            <a:t>1、</a:t>
          </a:r>
          <a:r>
            <a:rPr lang="zh-CN" altLang="en-US" sz="2400" b="0" kern="1200" dirty="0" smtClean="0">
              <a:solidFill>
                <a:srgbClr val="000000"/>
              </a:solidFill>
              <a:effectLst/>
            </a:rPr>
            <a:t>转让</a:t>
          </a:r>
          <a:endParaRPr lang="en-US" altLang="zh-CN" sz="2400" b="0" kern="1200" dirty="0" smtClean="0">
            <a:solidFill>
              <a:srgbClr val="000000"/>
            </a:solidFill>
            <a:effectLst/>
          </a:endParaRPr>
        </a:p>
        <a:p>
          <a:pPr lvl="0" algn="ctr" defTabSz="1066800">
            <a:lnSpc>
              <a:spcPct val="90000"/>
            </a:lnSpc>
            <a:spcBef>
              <a:spcPct val="0"/>
            </a:spcBef>
            <a:spcAft>
              <a:spcPct val="35000"/>
            </a:spcAft>
          </a:pPr>
          <a:r>
            <a:rPr lang="en-US" altLang="zh-CN" sz="2400" b="0" kern="1200" dirty="0" smtClean="0">
              <a:solidFill>
                <a:srgbClr val="000000"/>
              </a:solidFill>
              <a:effectLst/>
            </a:rPr>
            <a:t>2、</a:t>
          </a:r>
          <a:r>
            <a:rPr lang="zh-CN" altLang="en-US" sz="2400" b="0" kern="1200" dirty="0" smtClean="0">
              <a:solidFill>
                <a:srgbClr val="000000"/>
              </a:solidFill>
              <a:effectLst/>
            </a:rPr>
            <a:t>出租</a:t>
          </a:r>
        </a:p>
      </dsp:txBody>
      <dsp:txXfrm>
        <a:off x="4834613" y="1610814"/>
        <a:ext cx="1343939" cy="1259377"/>
      </dsp:txXfrm>
    </dsp:sp>
    <dsp:sp modelId="{BD461BC5-E7E3-4354-B637-6A37FBC534E1}">
      <dsp:nvSpPr>
        <dsp:cNvPr id="0" name=""/>
        <dsp:cNvSpPr/>
      </dsp:nvSpPr>
      <dsp:spPr>
        <a:xfrm rot="21573301">
          <a:off x="6217726" y="2228734"/>
          <a:ext cx="481215" cy="19799"/>
        </a:xfrm>
        <a:custGeom>
          <a:avLst/>
          <a:gdLst/>
          <a:ahLst/>
          <a:cxnLst/>
          <a:rect l="0" t="0" r="0" b="0"/>
          <a:pathLst>
            <a:path>
              <a:moveTo>
                <a:pt x="0" y="9899"/>
              </a:moveTo>
              <a:lnTo>
                <a:pt x="481215" y="9899"/>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6446304" y="2226603"/>
        <a:ext cx="24060" cy="24060"/>
      </dsp:txXfrm>
    </dsp:sp>
    <dsp:sp modelId="{186D5E3B-748F-46AC-B3E1-9E2B23ECC63F}">
      <dsp:nvSpPr>
        <dsp:cNvPr id="0" name=""/>
        <dsp:cNvSpPr/>
      </dsp:nvSpPr>
      <dsp:spPr>
        <a:xfrm>
          <a:off x="6698935" y="1571636"/>
          <a:ext cx="1445507" cy="1330258"/>
        </a:xfrm>
        <a:prstGeom prst="roundRect">
          <a:avLst>
            <a:gd name="adj" fmla="val 10000"/>
          </a:avLst>
        </a:prstGeom>
        <a:solidFill>
          <a:srgbClr val="FFFFFF"/>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CN" altLang="zh-CN" sz="2400" b="1" kern="1200" dirty="0" smtClean="0">
              <a:solidFill>
                <a:schemeClr val="tx1">
                  <a:lumMod val="10000"/>
                </a:schemeClr>
              </a:solidFill>
              <a:effectLst/>
            </a:rPr>
            <a:t>土地</a:t>
          </a:r>
          <a:endParaRPr lang="en-US" altLang="zh-CN" sz="2400" b="1" kern="1200" dirty="0" smtClean="0">
            <a:solidFill>
              <a:schemeClr val="tx1">
                <a:lumMod val="10000"/>
              </a:schemeClr>
            </a:solidFill>
            <a:effectLst/>
          </a:endParaRPr>
        </a:p>
        <a:p>
          <a:pPr lvl="0" algn="ctr" defTabSz="1066800">
            <a:lnSpc>
              <a:spcPct val="90000"/>
            </a:lnSpc>
            <a:spcBef>
              <a:spcPct val="0"/>
            </a:spcBef>
            <a:spcAft>
              <a:spcPct val="35000"/>
            </a:spcAft>
          </a:pPr>
          <a:r>
            <a:rPr lang="zh-CN" altLang="zh-CN" sz="2400" b="1" kern="1200" dirty="0" smtClean="0">
              <a:solidFill>
                <a:schemeClr val="tx1">
                  <a:lumMod val="10000"/>
                </a:schemeClr>
              </a:solidFill>
              <a:effectLst/>
            </a:rPr>
            <a:t>所在地</a:t>
          </a:r>
          <a:endParaRPr lang="zh-CN" altLang="en-US" sz="2400" b="1" kern="1200" dirty="0" smtClean="0">
            <a:solidFill>
              <a:schemeClr val="tx1">
                <a:lumMod val="10000"/>
              </a:schemeClr>
            </a:solidFill>
            <a:effectLst/>
          </a:endParaRPr>
        </a:p>
      </dsp:txBody>
      <dsp:txXfrm>
        <a:off x="6737897" y="1610598"/>
        <a:ext cx="1367583" cy="1252334"/>
      </dsp:txXfrm>
    </dsp:sp>
    <dsp:sp modelId="{5F8FC3A6-D966-44D9-9E21-5C7691B24DC4}">
      <dsp:nvSpPr>
        <dsp:cNvPr id="0" name=""/>
        <dsp:cNvSpPr/>
      </dsp:nvSpPr>
      <dsp:spPr>
        <a:xfrm rot="3776272">
          <a:off x="1410855" y="3390997"/>
          <a:ext cx="911400" cy="19799"/>
        </a:xfrm>
        <a:custGeom>
          <a:avLst/>
          <a:gdLst/>
          <a:ahLst/>
          <a:cxnLst/>
          <a:rect l="0" t="0" r="0" b="0"/>
          <a:pathLst>
            <a:path>
              <a:moveTo>
                <a:pt x="0" y="9899"/>
              </a:moveTo>
              <a:lnTo>
                <a:pt x="911400" y="9899"/>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843770" y="3378112"/>
        <a:ext cx="45570" cy="45570"/>
      </dsp:txXfrm>
    </dsp:sp>
    <dsp:sp modelId="{4C9AC491-EA50-4A8F-99E2-EDF56F3EC7E3}">
      <dsp:nvSpPr>
        <dsp:cNvPr id="0" name=""/>
        <dsp:cNvSpPr/>
      </dsp:nvSpPr>
      <dsp:spPr>
        <a:xfrm>
          <a:off x="2073879" y="3211318"/>
          <a:ext cx="2085826" cy="1190773"/>
        </a:xfrm>
        <a:prstGeom prst="roundRect">
          <a:avLst>
            <a:gd name="adj" fmla="val 10000"/>
          </a:avLst>
        </a:prstGeom>
        <a:solidFill>
          <a:schemeClr val="bg2">
            <a:lumMod val="60000"/>
            <a:lumOff val="4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solidFill>
                <a:srgbClr val="000000"/>
              </a:solidFill>
            </a:rPr>
            <a:t>不动产</a:t>
          </a:r>
          <a:endParaRPr lang="zh-CN" altLang="en-US" sz="2800" kern="1200" dirty="0">
            <a:solidFill>
              <a:srgbClr val="000000"/>
            </a:solidFill>
          </a:endParaRPr>
        </a:p>
      </dsp:txBody>
      <dsp:txXfrm>
        <a:off x="2108756" y="3246195"/>
        <a:ext cx="2016072" cy="1121019"/>
      </dsp:txXfrm>
    </dsp:sp>
    <dsp:sp modelId="{F83FC353-2116-4839-BEA9-E1D4B95F2424}">
      <dsp:nvSpPr>
        <dsp:cNvPr id="0" name=""/>
        <dsp:cNvSpPr/>
      </dsp:nvSpPr>
      <dsp:spPr>
        <a:xfrm rot="21571079">
          <a:off x="4159694" y="3794131"/>
          <a:ext cx="635749" cy="19799"/>
        </a:xfrm>
        <a:custGeom>
          <a:avLst/>
          <a:gdLst/>
          <a:ahLst/>
          <a:cxnLst/>
          <a:rect l="0" t="0" r="0" b="0"/>
          <a:pathLst>
            <a:path>
              <a:moveTo>
                <a:pt x="0" y="9899"/>
              </a:moveTo>
              <a:lnTo>
                <a:pt x="635749" y="989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4461675" y="3788137"/>
        <a:ext cx="31787" cy="31787"/>
      </dsp:txXfrm>
    </dsp:sp>
    <dsp:sp modelId="{0E1787D8-66B5-49B6-B4EF-AB0A0BBE3C75}">
      <dsp:nvSpPr>
        <dsp:cNvPr id="0" name=""/>
        <dsp:cNvSpPr/>
      </dsp:nvSpPr>
      <dsp:spPr>
        <a:xfrm>
          <a:off x="4795432" y="3223016"/>
          <a:ext cx="1415805" cy="1156681"/>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altLang="zh-CN" sz="2400" b="0" kern="1200" dirty="0" smtClean="0">
              <a:solidFill>
                <a:srgbClr val="000000"/>
              </a:solidFill>
              <a:effectLst/>
            </a:rPr>
            <a:t>1、</a:t>
          </a:r>
          <a:r>
            <a:rPr lang="zh-CN" altLang="en-US" sz="2400" b="0" kern="1200" dirty="0" smtClean="0">
              <a:solidFill>
                <a:srgbClr val="000000"/>
              </a:solidFill>
              <a:effectLst/>
            </a:rPr>
            <a:t>转让</a:t>
          </a:r>
          <a:endParaRPr lang="en-US" altLang="zh-CN" sz="2400" b="0" kern="1200" dirty="0" smtClean="0">
            <a:solidFill>
              <a:srgbClr val="000000"/>
            </a:solidFill>
            <a:effectLst/>
          </a:endParaRPr>
        </a:p>
        <a:p>
          <a:pPr lvl="0" algn="ctr" defTabSz="1066800">
            <a:lnSpc>
              <a:spcPct val="90000"/>
            </a:lnSpc>
            <a:spcBef>
              <a:spcPct val="0"/>
            </a:spcBef>
            <a:spcAft>
              <a:spcPct val="35000"/>
            </a:spcAft>
          </a:pPr>
          <a:r>
            <a:rPr lang="en-US" altLang="zh-CN" sz="2400" b="0" kern="1200" dirty="0" smtClean="0">
              <a:solidFill>
                <a:srgbClr val="000000"/>
              </a:solidFill>
              <a:effectLst/>
            </a:rPr>
            <a:t>2、</a:t>
          </a:r>
          <a:r>
            <a:rPr lang="zh-CN" altLang="en-US" sz="2400" b="0" kern="1200" dirty="0" smtClean="0">
              <a:solidFill>
                <a:srgbClr val="000000"/>
              </a:solidFill>
              <a:effectLst/>
            </a:rPr>
            <a:t>出租</a:t>
          </a:r>
          <a:endParaRPr lang="zh-CN" altLang="en-US" sz="2400" b="0" kern="1200" dirty="0"/>
        </a:p>
      </dsp:txBody>
      <dsp:txXfrm>
        <a:off x="4829310" y="3256894"/>
        <a:ext cx="1348049" cy="1088925"/>
      </dsp:txXfrm>
    </dsp:sp>
    <dsp:sp modelId="{5D2E3713-6DB1-4F2E-8767-A2BDBC3BF22A}">
      <dsp:nvSpPr>
        <dsp:cNvPr id="0" name=""/>
        <dsp:cNvSpPr/>
      </dsp:nvSpPr>
      <dsp:spPr>
        <a:xfrm rot="21534317">
          <a:off x="6211189" y="3786431"/>
          <a:ext cx="526079" cy="19799"/>
        </a:xfrm>
        <a:custGeom>
          <a:avLst/>
          <a:gdLst/>
          <a:ahLst/>
          <a:cxnLst/>
          <a:rect l="0" t="0" r="0" b="0"/>
          <a:pathLst>
            <a:path>
              <a:moveTo>
                <a:pt x="0" y="9899"/>
              </a:moveTo>
              <a:lnTo>
                <a:pt x="526079" y="9899"/>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6461077" y="3783179"/>
        <a:ext cx="26303" cy="26303"/>
      </dsp:txXfrm>
    </dsp:sp>
    <dsp:sp modelId="{C00AF574-A354-4580-BDD3-ABA91024AB44}">
      <dsp:nvSpPr>
        <dsp:cNvPr id="0" name=""/>
        <dsp:cNvSpPr/>
      </dsp:nvSpPr>
      <dsp:spPr>
        <a:xfrm>
          <a:off x="6737220" y="3243861"/>
          <a:ext cx="1369301" cy="1094889"/>
        </a:xfrm>
        <a:prstGeom prst="roundRect">
          <a:avLst>
            <a:gd name="adj" fmla="val 10000"/>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CN" altLang="zh-CN" sz="2400" b="1" kern="1200" dirty="0" smtClean="0">
              <a:solidFill>
                <a:schemeClr val="tx1">
                  <a:lumMod val="10000"/>
                </a:schemeClr>
              </a:solidFill>
              <a:effectLst/>
            </a:rPr>
            <a:t>不动产</a:t>
          </a:r>
          <a:endParaRPr lang="en-US" altLang="zh-CN" sz="2400" b="1" kern="1200" dirty="0" smtClean="0">
            <a:solidFill>
              <a:schemeClr val="tx1">
                <a:lumMod val="10000"/>
              </a:schemeClr>
            </a:solidFill>
            <a:effectLst/>
          </a:endParaRPr>
        </a:p>
        <a:p>
          <a:pPr lvl="0" algn="ctr" defTabSz="1066800">
            <a:lnSpc>
              <a:spcPct val="90000"/>
            </a:lnSpc>
            <a:spcBef>
              <a:spcPct val="0"/>
            </a:spcBef>
            <a:spcAft>
              <a:spcPct val="35000"/>
            </a:spcAft>
          </a:pPr>
          <a:r>
            <a:rPr lang="zh-CN" altLang="zh-CN" sz="2400" b="1" kern="1200" dirty="0" smtClean="0">
              <a:solidFill>
                <a:schemeClr val="tx1">
                  <a:lumMod val="10000"/>
                </a:schemeClr>
              </a:solidFill>
              <a:effectLst/>
            </a:rPr>
            <a:t>所在地</a:t>
          </a:r>
          <a:endParaRPr lang="zh-CN" altLang="en-US" sz="2400" b="1" kern="1200" dirty="0">
            <a:solidFill>
              <a:schemeClr val="tx1">
                <a:lumMod val="10000"/>
              </a:schemeClr>
            </a:solidFill>
            <a:effectLst/>
          </a:endParaRPr>
        </a:p>
      </dsp:txBody>
      <dsp:txXfrm>
        <a:off x="6769288" y="3275929"/>
        <a:ext cx="1305165" cy="1030753"/>
      </dsp:txXfrm>
    </dsp:sp>
    <dsp:sp modelId="{026FC589-95B4-43E5-ACF0-56EFF6C3C32C}">
      <dsp:nvSpPr>
        <dsp:cNvPr id="0" name=""/>
        <dsp:cNvSpPr/>
      </dsp:nvSpPr>
      <dsp:spPr>
        <a:xfrm rot="4782587">
          <a:off x="710959" y="4121128"/>
          <a:ext cx="2309015" cy="19799"/>
        </a:xfrm>
        <a:custGeom>
          <a:avLst/>
          <a:gdLst/>
          <a:ahLst/>
          <a:cxnLst/>
          <a:rect l="0" t="0" r="0" b="0"/>
          <a:pathLst>
            <a:path>
              <a:moveTo>
                <a:pt x="0" y="9899"/>
              </a:moveTo>
              <a:lnTo>
                <a:pt x="2309015" y="9899"/>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zh-CN" altLang="en-US" sz="800" kern="1200"/>
        </a:p>
      </dsp:txBody>
      <dsp:txXfrm>
        <a:off x="1807741" y="4073302"/>
        <a:ext cx="115450" cy="115450"/>
      </dsp:txXfrm>
    </dsp:sp>
    <dsp:sp modelId="{923A2C96-54FD-41CD-9BA4-A7B7DD4BDDDA}">
      <dsp:nvSpPr>
        <dsp:cNvPr id="0" name=""/>
        <dsp:cNvSpPr/>
      </dsp:nvSpPr>
      <dsp:spPr>
        <a:xfrm>
          <a:off x="2071701" y="4651451"/>
          <a:ext cx="2056971" cy="1231028"/>
        </a:xfrm>
        <a:prstGeom prst="roundRect">
          <a:avLst>
            <a:gd name="adj" fmla="val 10000"/>
          </a:avLst>
        </a:prstGeom>
        <a:solidFill>
          <a:schemeClr val="bg2">
            <a:lumMod val="60000"/>
            <a:lumOff val="4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zh-CN" altLang="en-US" sz="2800" kern="1200" dirty="0" smtClean="0">
              <a:solidFill>
                <a:srgbClr val="000000"/>
              </a:solidFill>
            </a:rPr>
            <a:t>其他</a:t>
          </a:r>
          <a:endParaRPr lang="zh-CN" altLang="en-US" sz="2800" kern="1200" dirty="0">
            <a:solidFill>
              <a:srgbClr val="000000"/>
            </a:solidFill>
          </a:endParaRPr>
        </a:p>
      </dsp:txBody>
      <dsp:txXfrm>
        <a:off x="2107757" y="4687507"/>
        <a:ext cx="1984859" cy="1158916"/>
      </dsp:txXfrm>
    </dsp:sp>
    <dsp:sp modelId="{DEF4F86B-EAA7-4AC5-81AD-4DE6D3D33FFA}">
      <dsp:nvSpPr>
        <dsp:cNvPr id="0" name=""/>
        <dsp:cNvSpPr/>
      </dsp:nvSpPr>
      <dsp:spPr>
        <a:xfrm rot="21589243">
          <a:off x="4128667" y="5253795"/>
          <a:ext cx="2090613" cy="19799"/>
        </a:xfrm>
        <a:custGeom>
          <a:avLst/>
          <a:gdLst/>
          <a:ahLst/>
          <a:cxnLst/>
          <a:rect l="0" t="0" r="0" b="0"/>
          <a:pathLst>
            <a:path>
              <a:moveTo>
                <a:pt x="0" y="9899"/>
              </a:moveTo>
              <a:lnTo>
                <a:pt x="2090613" y="9899"/>
              </a:lnTo>
            </a:path>
          </a:pathLst>
        </a:custGeom>
        <a:noFill/>
        <a:ln w="25400"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zh-CN" altLang="en-US" sz="700" kern="1200"/>
        </a:p>
      </dsp:txBody>
      <dsp:txXfrm>
        <a:off x="5121709" y="5211430"/>
        <a:ext cx="104530" cy="104530"/>
      </dsp:txXfrm>
    </dsp:sp>
    <dsp:sp modelId="{AB0E8B4D-875C-4D57-AA06-2B966755CDEB}">
      <dsp:nvSpPr>
        <dsp:cNvPr id="0" name=""/>
        <dsp:cNvSpPr/>
      </dsp:nvSpPr>
      <dsp:spPr>
        <a:xfrm>
          <a:off x="6219275" y="4669541"/>
          <a:ext cx="2010324" cy="1181765"/>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zh-CN" altLang="zh-CN" sz="2400" b="1" kern="1200" dirty="0" smtClean="0">
              <a:solidFill>
                <a:schemeClr val="tx1">
                  <a:lumMod val="10000"/>
                </a:schemeClr>
              </a:solidFill>
              <a:effectLst/>
            </a:rPr>
            <a:t>机构所在地或者居住地</a:t>
          </a:r>
          <a:endParaRPr lang="zh-CN" altLang="en-US" sz="2400" b="1" kern="1200" dirty="0">
            <a:solidFill>
              <a:schemeClr val="tx1">
                <a:lumMod val="10000"/>
              </a:schemeClr>
            </a:solidFill>
            <a:effectLst/>
          </a:endParaRPr>
        </a:p>
      </dsp:txBody>
      <dsp:txXfrm>
        <a:off x="6253888" y="4704154"/>
        <a:ext cx="1941098" cy="111253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AF1D7-9ECE-4C0E-94CC-67556DD5A9CE}">
      <dsp:nvSpPr>
        <dsp:cNvPr id="0" name=""/>
        <dsp:cNvSpPr/>
      </dsp:nvSpPr>
      <dsp:spPr>
        <a:xfrm>
          <a:off x="0" y="428628"/>
          <a:ext cx="1705443" cy="5005187"/>
        </a:xfrm>
        <a:prstGeom prst="roundRect">
          <a:avLst>
            <a:gd name="adj" fmla="val 10000"/>
          </a:avLst>
        </a:prstGeom>
        <a:blipFill rotWithShape="0">
          <a:blip xmlns:r="http://schemas.openxmlformats.org/officeDocument/2006/relationships" r:embed="rId1"/>
          <a:tile tx="0" ty="0" sx="100000" sy="100000" flip="none" algn="tl"/>
        </a:blip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zh-CN" altLang="en-US" sz="3800" kern="1200" baseline="0" dirty="0" smtClean="0">
              <a:solidFill>
                <a:srgbClr val="000000"/>
              </a:solidFill>
            </a:rPr>
            <a:t>已</a:t>
          </a:r>
          <a:endParaRPr lang="en-US" altLang="zh-CN" sz="3800" kern="1200" baseline="0" dirty="0" smtClean="0">
            <a:solidFill>
              <a:srgbClr val="000000"/>
            </a:solidFill>
          </a:endParaRPr>
        </a:p>
        <a:p>
          <a:pPr lvl="0" algn="ctr" defTabSz="1689100">
            <a:lnSpc>
              <a:spcPct val="90000"/>
            </a:lnSpc>
            <a:spcBef>
              <a:spcPct val="0"/>
            </a:spcBef>
            <a:spcAft>
              <a:spcPct val="35000"/>
            </a:spcAft>
          </a:pPr>
          <a:r>
            <a:rPr lang="zh-CN" altLang="en-US" sz="3800" kern="1200" baseline="0" dirty="0" smtClean="0">
              <a:solidFill>
                <a:srgbClr val="000000"/>
              </a:solidFill>
            </a:rPr>
            <a:t>实</a:t>
          </a:r>
          <a:endParaRPr lang="en-US" altLang="zh-CN" sz="3800" kern="1200" baseline="0" dirty="0" smtClean="0">
            <a:solidFill>
              <a:srgbClr val="000000"/>
            </a:solidFill>
          </a:endParaRPr>
        </a:p>
        <a:p>
          <a:pPr lvl="0" algn="ctr" defTabSz="1689100">
            <a:lnSpc>
              <a:spcPct val="90000"/>
            </a:lnSpc>
            <a:spcBef>
              <a:spcPct val="0"/>
            </a:spcBef>
            <a:spcAft>
              <a:spcPct val="35000"/>
            </a:spcAft>
          </a:pPr>
          <a:r>
            <a:rPr lang="zh-CN" altLang="en-US" sz="3800" kern="1200" baseline="0" dirty="0" smtClean="0">
              <a:solidFill>
                <a:srgbClr val="000000"/>
              </a:solidFill>
            </a:rPr>
            <a:t>施</a:t>
          </a:r>
          <a:endParaRPr lang="en-US" altLang="zh-CN" sz="3800" kern="1200" baseline="0" dirty="0" smtClean="0">
            <a:solidFill>
              <a:srgbClr val="000000"/>
            </a:solidFill>
          </a:endParaRPr>
        </a:p>
        <a:p>
          <a:pPr lvl="0" algn="ctr" defTabSz="1689100">
            <a:lnSpc>
              <a:spcPct val="90000"/>
            </a:lnSpc>
            <a:spcBef>
              <a:spcPct val="0"/>
            </a:spcBef>
            <a:spcAft>
              <a:spcPct val="35000"/>
            </a:spcAft>
          </a:pPr>
          <a:r>
            <a:rPr lang="en-US" altLang="zh-CN" sz="3800" kern="1200" baseline="0" dirty="0" smtClean="0">
              <a:solidFill>
                <a:srgbClr val="000000"/>
              </a:solidFill>
            </a:rPr>
            <a:t>“</a:t>
          </a:r>
          <a:r>
            <a:rPr lang="zh-CN" altLang="en-US" sz="3800" kern="1200" baseline="0" dirty="0" smtClean="0">
              <a:solidFill>
                <a:srgbClr val="000000"/>
              </a:solidFill>
            </a:rPr>
            <a:t>营</a:t>
          </a:r>
          <a:endParaRPr lang="en-US" altLang="zh-CN" sz="3800" kern="1200" baseline="0" dirty="0" smtClean="0">
            <a:solidFill>
              <a:srgbClr val="000000"/>
            </a:solidFill>
          </a:endParaRPr>
        </a:p>
        <a:p>
          <a:pPr lvl="0" algn="ctr" defTabSz="1689100">
            <a:lnSpc>
              <a:spcPct val="90000"/>
            </a:lnSpc>
            <a:spcBef>
              <a:spcPct val="0"/>
            </a:spcBef>
            <a:spcAft>
              <a:spcPct val="35000"/>
            </a:spcAft>
          </a:pPr>
          <a:r>
            <a:rPr lang="zh-CN" altLang="en-US" sz="3800" kern="1200" baseline="0" dirty="0" smtClean="0">
              <a:solidFill>
                <a:srgbClr val="000000"/>
              </a:solidFill>
            </a:rPr>
            <a:t>改</a:t>
          </a:r>
          <a:endParaRPr lang="en-US" altLang="zh-CN" sz="3800" kern="1200" baseline="0" dirty="0" smtClean="0">
            <a:solidFill>
              <a:srgbClr val="000000"/>
            </a:solidFill>
          </a:endParaRPr>
        </a:p>
        <a:p>
          <a:pPr lvl="0" algn="ctr" defTabSz="1689100">
            <a:lnSpc>
              <a:spcPct val="90000"/>
            </a:lnSpc>
            <a:spcBef>
              <a:spcPct val="0"/>
            </a:spcBef>
            <a:spcAft>
              <a:spcPct val="35000"/>
            </a:spcAft>
          </a:pPr>
          <a:r>
            <a:rPr lang="zh-CN" altLang="en-US" sz="3800" kern="1200" baseline="0" dirty="0" smtClean="0">
              <a:solidFill>
                <a:srgbClr val="000000"/>
              </a:solidFill>
            </a:rPr>
            <a:t>增</a:t>
          </a:r>
          <a:r>
            <a:rPr lang="en-US" altLang="zh-CN" sz="3800" kern="1200" baseline="0" dirty="0" smtClean="0">
              <a:solidFill>
                <a:srgbClr val="000000"/>
              </a:solidFill>
            </a:rPr>
            <a:t>”</a:t>
          </a:r>
          <a:endParaRPr lang="zh-CN" altLang="en-US" sz="3800" kern="1200" baseline="0" dirty="0">
            <a:solidFill>
              <a:srgbClr val="000000"/>
            </a:solidFill>
          </a:endParaRPr>
        </a:p>
      </dsp:txBody>
      <dsp:txXfrm>
        <a:off x="49951" y="478579"/>
        <a:ext cx="1605541" cy="4905285"/>
      </dsp:txXfrm>
    </dsp:sp>
    <dsp:sp modelId="{2FED37FE-90C1-4D37-B32D-4A02E15DB6DC}">
      <dsp:nvSpPr>
        <dsp:cNvPr id="0" name=""/>
        <dsp:cNvSpPr/>
      </dsp:nvSpPr>
      <dsp:spPr>
        <a:xfrm rot="17764530">
          <a:off x="992698" y="1768702"/>
          <a:ext cx="2543498" cy="40429"/>
        </a:xfrm>
        <a:custGeom>
          <a:avLst/>
          <a:gdLst/>
          <a:ahLst/>
          <a:cxnLst/>
          <a:rect l="0" t="0" r="0" b="0"/>
          <a:pathLst>
            <a:path>
              <a:moveTo>
                <a:pt x="0" y="20214"/>
              </a:moveTo>
              <a:lnTo>
                <a:pt x="2543498"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zh-CN" altLang="en-US" sz="900" kern="1200"/>
        </a:p>
      </dsp:txBody>
      <dsp:txXfrm>
        <a:off x="2200860" y="1725329"/>
        <a:ext cx="127174" cy="127174"/>
      </dsp:txXfrm>
    </dsp:sp>
    <dsp:sp modelId="{ADFE2BF0-B76C-4488-89AB-2EC62AEDF0C1}">
      <dsp:nvSpPr>
        <dsp:cNvPr id="0" name=""/>
        <dsp:cNvSpPr/>
      </dsp:nvSpPr>
      <dsp:spPr>
        <a:xfrm>
          <a:off x="2823451" y="1402"/>
          <a:ext cx="5320476" cy="1290419"/>
        </a:xfrm>
        <a:prstGeom prst="roundRect">
          <a:avLst>
            <a:gd name="adj" fmla="val 10000"/>
          </a:avLst>
        </a:prstGeom>
        <a:solidFill>
          <a:srgbClr val="7030A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4130" tIns="24130" rIns="24130" bIns="24130" numCol="1" spcCol="1270" anchor="ctr" anchorCtr="0">
          <a:noAutofit/>
        </a:bodyPr>
        <a:lstStyle/>
        <a:p>
          <a:pPr lvl="0" algn="l" defTabSz="1689100">
            <a:lnSpc>
              <a:spcPct val="90000"/>
            </a:lnSpc>
            <a:spcBef>
              <a:spcPct val="0"/>
            </a:spcBef>
            <a:spcAft>
              <a:spcPct val="35000"/>
            </a:spcAft>
          </a:pPr>
          <a:r>
            <a:rPr lang="zh-CN" altLang="en-US" sz="3800" kern="1200" baseline="0" dirty="0" smtClean="0"/>
            <a:t>  </a:t>
          </a:r>
          <a:r>
            <a:rPr lang="zh-CN" altLang="en-US" sz="3800" kern="1200" dirty="0" smtClean="0"/>
            <a:t>一、交通运输业</a:t>
          </a:r>
          <a:endParaRPr lang="zh-CN" altLang="en-US" sz="3800" kern="1200" dirty="0"/>
        </a:p>
      </dsp:txBody>
      <dsp:txXfrm>
        <a:off x="2861246" y="39197"/>
        <a:ext cx="5244886" cy="1214829"/>
      </dsp:txXfrm>
    </dsp:sp>
    <dsp:sp modelId="{0880F50A-72BC-4DD4-ADC9-6D8A65F3859E}">
      <dsp:nvSpPr>
        <dsp:cNvPr id="0" name=""/>
        <dsp:cNvSpPr/>
      </dsp:nvSpPr>
      <dsp:spPr>
        <a:xfrm rot="19512171">
          <a:off x="1580004" y="2510693"/>
          <a:ext cx="1402954" cy="40429"/>
        </a:xfrm>
        <a:custGeom>
          <a:avLst/>
          <a:gdLst/>
          <a:ahLst/>
          <a:cxnLst/>
          <a:rect l="0" t="0" r="0" b="0"/>
          <a:pathLst>
            <a:path>
              <a:moveTo>
                <a:pt x="0" y="20214"/>
              </a:moveTo>
              <a:lnTo>
                <a:pt x="1402954"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2246407" y="2495834"/>
        <a:ext cx="70147" cy="70147"/>
      </dsp:txXfrm>
    </dsp:sp>
    <dsp:sp modelId="{BAECDDDC-9332-443B-AD7C-6CFE66F9EFFC}">
      <dsp:nvSpPr>
        <dsp:cNvPr id="0" name=""/>
        <dsp:cNvSpPr/>
      </dsp:nvSpPr>
      <dsp:spPr>
        <a:xfrm>
          <a:off x="2857518" y="1485384"/>
          <a:ext cx="5252341" cy="1290419"/>
        </a:xfrm>
        <a:prstGeom prst="roundRect">
          <a:avLst>
            <a:gd name="adj" fmla="val 10000"/>
          </a:avLst>
        </a:prstGeom>
        <a:solidFill>
          <a:srgbClr val="7030A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4130" tIns="24130" rIns="24130" bIns="24130" numCol="1" spcCol="1270" anchor="ctr" anchorCtr="0">
          <a:noAutofit/>
        </a:bodyPr>
        <a:lstStyle/>
        <a:p>
          <a:pPr lvl="0" algn="l" defTabSz="1689100">
            <a:lnSpc>
              <a:spcPct val="90000"/>
            </a:lnSpc>
            <a:spcBef>
              <a:spcPct val="0"/>
            </a:spcBef>
            <a:spcAft>
              <a:spcPct val="35000"/>
            </a:spcAft>
          </a:pPr>
          <a:r>
            <a:rPr lang="zh-CN" altLang="en-US" sz="3800" kern="1200" dirty="0" smtClean="0"/>
            <a:t>  二、邮政业</a:t>
          </a:r>
          <a:endParaRPr lang="zh-CN" altLang="en-US" sz="3800" kern="1200" dirty="0"/>
        </a:p>
      </dsp:txBody>
      <dsp:txXfrm>
        <a:off x="2895313" y="1523179"/>
        <a:ext cx="5176751" cy="1214829"/>
      </dsp:txXfrm>
    </dsp:sp>
    <dsp:sp modelId="{CB54575B-89D0-42C4-9B62-C9F323AC1E64}">
      <dsp:nvSpPr>
        <dsp:cNvPr id="0" name=""/>
        <dsp:cNvSpPr/>
      </dsp:nvSpPr>
      <dsp:spPr>
        <a:xfrm rot="1886059">
          <a:off x="1609292" y="3252684"/>
          <a:ext cx="1310310" cy="40429"/>
        </a:xfrm>
        <a:custGeom>
          <a:avLst/>
          <a:gdLst/>
          <a:ahLst/>
          <a:cxnLst/>
          <a:rect l="0" t="0" r="0" b="0"/>
          <a:pathLst>
            <a:path>
              <a:moveTo>
                <a:pt x="0" y="20214"/>
              </a:moveTo>
              <a:lnTo>
                <a:pt x="1310310"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2231690" y="3240141"/>
        <a:ext cx="65515" cy="65515"/>
      </dsp:txXfrm>
    </dsp:sp>
    <dsp:sp modelId="{7574C2DC-B4A4-40E3-BE87-F7EF3DAA33B2}">
      <dsp:nvSpPr>
        <dsp:cNvPr id="0" name=""/>
        <dsp:cNvSpPr/>
      </dsp:nvSpPr>
      <dsp:spPr>
        <a:xfrm>
          <a:off x="2823451" y="2969366"/>
          <a:ext cx="5320476" cy="1290419"/>
        </a:xfrm>
        <a:prstGeom prst="roundRect">
          <a:avLst>
            <a:gd name="adj" fmla="val 10000"/>
          </a:avLst>
        </a:prstGeom>
        <a:solidFill>
          <a:srgbClr val="7030A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4130" tIns="24130" rIns="24130" bIns="24130" numCol="1" spcCol="1270" anchor="ctr" anchorCtr="0">
          <a:noAutofit/>
        </a:bodyPr>
        <a:lstStyle/>
        <a:p>
          <a:pPr lvl="0" algn="l" defTabSz="1689100">
            <a:lnSpc>
              <a:spcPct val="90000"/>
            </a:lnSpc>
            <a:spcBef>
              <a:spcPct val="0"/>
            </a:spcBef>
            <a:spcAft>
              <a:spcPct val="35000"/>
            </a:spcAft>
          </a:pPr>
          <a:r>
            <a:rPr lang="zh-CN" altLang="en-US" sz="3800" kern="1200" dirty="0" smtClean="0"/>
            <a:t>  三、电信业</a:t>
          </a:r>
          <a:endParaRPr lang="zh-CN" altLang="en-US" sz="3800" kern="1200" dirty="0"/>
        </a:p>
      </dsp:txBody>
      <dsp:txXfrm>
        <a:off x="2861246" y="3007161"/>
        <a:ext cx="5244886" cy="1214829"/>
      </dsp:txXfrm>
    </dsp:sp>
    <dsp:sp modelId="{D47547E9-E58C-4D58-BFBC-AFDBF31E391B}">
      <dsp:nvSpPr>
        <dsp:cNvPr id="0" name=""/>
        <dsp:cNvSpPr/>
      </dsp:nvSpPr>
      <dsp:spPr>
        <a:xfrm rot="3762799">
          <a:off x="1045094" y="3994675"/>
          <a:ext cx="2438706" cy="40429"/>
        </a:xfrm>
        <a:custGeom>
          <a:avLst/>
          <a:gdLst/>
          <a:ahLst/>
          <a:cxnLst/>
          <a:rect l="0" t="0" r="0" b="0"/>
          <a:pathLst>
            <a:path>
              <a:moveTo>
                <a:pt x="0" y="20214"/>
              </a:moveTo>
              <a:lnTo>
                <a:pt x="2438706"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zh-CN" altLang="en-US" sz="800" kern="1200"/>
        </a:p>
      </dsp:txBody>
      <dsp:txXfrm>
        <a:off x="2203480" y="3953922"/>
        <a:ext cx="121935" cy="121935"/>
      </dsp:txXfrm>
    </dsp:sp>
    <dsp:sp modelId="{05BE4ED6-282F-464C-94E5-77399E61FFF5}">
      <dsp:nvSpPr>
        <dsp:cNvPr id="0" name=""/>
        <dsp:cNvSpPr/>
      </dsp:nvSpPr>
      <dsp:spPr>
        <a:xfrm>
          <a:off x="2823451" y="4453349"/>
          <a:ext cx="5320476" cy="1290419"/>
        </a:xfrm>
        <a:prstGeom prst="roundRect">
          <a:avLst>
            <a:gd name="adj" fmla="val 10000"/>
          </a:avLst>
        </a:prstGeom>
        <a:solidFill>
          <a:srgbClr val="7030A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4130" tIns="24130" rIns="24130" bIns="24130" numCol="1" spcCol="1270" anchor="ctr" anchorCtr="0">
          <a:noAutofit/>
        </a:bodyPr>
        <a:lstStyle/>
        <a:p>
          <a:pPr lvl="0" algn="l" defTabSz="1689100">
            <a:lnSpc>
              <a:spcPct val="90000"/>
            </a:lnSpc>
            <a:spcBef>
              <a:spcPct val="0"/>
            </a:spcBef>
            <a:spcAft>
              <a:spcPct val="35000"/>
            </a:spcAft>
          </a:pPr>
          <a:r>
            <a:rPr lang="zh-CN" altLang="en-US" sz="3800" kern="1200" dirty="0" smtClean="0"/>
            <a:t>  四、部分现代服务业</a:t>
          </a:r>
          <a:endParaRPr lang="zh-CN" altLang="en-US" sz="3800" kern="1200" dirty="0"/>
        </a:p>
      </dsp:txBody>
      <dsp:txXfrm>
        <a:off x="2861246" y="4491144"/>
        <a:ext cx="5244886" cy="121482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AF1D7-9ECE-4C0E-94CC-67556DD5A9CE}">
      <dsp:nvSpPr>
        <dsp:cNvPr id="0" name=""/>
        <dsp:cNvSpPr/>
      </dsp:nvSpPr>
      <dsp:spPr>
        <a:xfrm>
          <a:off x="0" y="428628"/>
          <a:ext cx="1705443" cy="5005187"/>
        </a:xfrm>
        <a:prstGeom prst="roundRect">
          <a:avLst>
            <a:gd name="adj" fmla="val 10000"/>
          </a:avLst>
        </a:prstGeom>
        <a:solidFill>
          <a:srgbClr val="6666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zh-CN" altLang="zh-CN" sz="4000" b="1" kern="1200" dirty="0" smtClean="0">
              <a:effectLst/>
            </a:rPr>
            <a:t>一</a:t>
          </a:r>
          <a:endParaRPr lang="en-US" altLang="zh-CN" sz="4000" b="1" kern="1200" dirty="0" smtClean="0">
            <a:effectLst/>
          </a:endParaRPr>
        </a:p>
        <a:p>
          <a:pPr lvl="0" algn="ctr" defTabSz="1778000">
            <a:lnSpc>
              <a:spcPct val="90000"/>
            </a:lnSpc>
            <a:spcBef>
              <a:spcPct val="0"/>
            </a:spcBef>
            <a:spcAft>
              <a:spcPct val="35000"/>
            </a:spcAft>
          </a:pPr>
          <a:r>
            <a:rPr lang="zh-CN" altLang="zh-CN" sz="4000" b="1" kern="1200" dirty="0" smtClean="0">
              <a:effectLst/>
            </a:rPr>
            <a:t>交</a:t>
          </a:r>
          <a:endParaRPr lang="en-US" altLang="zh-CN" sz="4000" b="1" kern="1200" dirty="0" smtClean="0">
            <a:effectLst/>
          </a:endParaRPr>
        </a:p>
        <a:p>
          <a:pPr lvl="0" algn="ctr" defTabSz="1778000">
            <a:lnSpc>
              <a:spcPct val="90000"/>
            </a:lnSpc>
            <a:spcBef>
              <a:spcPct val="0"/>
            </a:spcBef>
            <a:spcAft>
              <a:spcPct val="35000"/>
            </a:spcAft>
          </a:pPr>
          <a:r>
            <a:rPr lang="zh-CN" altLang="zh-CN" sz="4000" b="1" kern="1200" dirty="0" smtClean="0">
              <a:effectLst/>
            </a:rPr>
            <a:t>通</a:t>
          </a:r>
          <a:endParaRPr lang="en-US" altLang="zh-CN" sz="4000" b="1" kern="1200" dirty="0" smtClean="0">
            <a:effectLst/>
          </a:endParaRPr>
        </a:p>
        <a:p>
          <a:pPr lvl="0" algn="ctr" defTabSz="1778000">
            <a:lnSpc>
              <a:spcPct val="90000"/>
            </a:lnSpc>
            <a:spcBef>
              <a:spcPct val="0"/>
            </a:spcBef>
            <a:spcAft>
              <a:spcPct val="35000"/>
            </a:spcAft>
          </a:pPr>
          <a:r>
            <a:rPr lang="zh-CN" altLang="zh-CN" sz="4000" b="1" kern="1200" dirty="0" smtClean="0">
              <a:effectLst/>
            </a:rPr>
            <a:t>运</a:t>
          </a:r>
          <a:endParaRPr lang="en-US" altLang="zh-CN" sz="4000" b="1" kern="1200" dirty="0" smtClean="0">
            <a:effectLst/>
          </a:endParaRPr>
        </a:p>
        <a:p>
          <a:pPr lvl="0" algn="ctr" defTabSz="1778000">
            <a:lnSpc>
              <a:spcPct val="90000"/>
            </a:lnSpc>
            <a:spcBef>
              <a:spcPct val="0"/>
            </a:spcBef>
            <a:spcAft>
              <a:spcPct val="35000"/>
            </a:spcAft>
          </a:pPr>
          <a:r>
            <a:rPr lang="zh-CN" altLang="zh-CN" sz="4000" b="1" kern="1200" dirty="0" smtClean="0">
              <a:effectLst/>
            </a:rPr>
            <a:t>输</a:t>
          </a:r>
          <a:endParaRPr lang="en-US" altLang="zh-CN" sz="4000" b="1" kern="1200" dirty="0" smtClean="0">
            <a:effectLst/>
          </a:endParaRPr>
        </a:p>
        <a:p>
          <a:pPr lvl="0" algn="ctr" defTabSz="1778000">
            <a:lnSpc>
              <a:spcPct val="90000"/>
            </a:lnSpc>
            <a:spcBef>
              <a:spcPct val="0"/>
            </a:spcBef>
            <a:spcAft>
              <a:spcPct val="35000"/>
            </a:spcAft>
          </a:pPr>
          <a:r>
            <a:rPr lang="zh-CN" altLang="zh-CN" sz="4000" b="1" kern="1200" dirty="0" smtClean="0">
              <a:effectLst/>
            </a:rPr>
            <a:t>业</a:t>
          </a:r>
          <a:endParaRPr lang="zh-CN" altLang="en-US" sz="4000" kern="1200" baseline="0" dirty="0"/>
        </a:p>
      </dsp:txBody>
      <dsp:txXfrm>
        <a:off x="49951" y="478579"/>
        <a:ext cx="1605541" cy="4905285"/>
      </dsp:txXfrm>
    </dsp:sp>
    <dsp:sp modelId="{2FED37FE-90C1-4D37-B32D-4A02E15DB6DC}">
      <dsp:nvSpPr>
        <dsp:cNvPr id="0" name=""/>
        <dsp:cNvSpPr/>
      </dsp:nvSpPr>
      <dsp:spPr>
        <a:xfrm rot="17764530">
          <a:off x="992698" y="1768702"/>
          <a:ext cx="2543498" cy="40429"/>
        </a:xfrm>
        <a:custGeom>
          <a:avLst/>
          <a:gdLst/>
          <a:ahLst/>
          <a:cxnLst/>
          <a:rect l="0" t="0" r="0" b="0"/>
          <a:pathLst>
            <a:path>
              <a:moveTo>
                <a:pt x="0" y="20214"/>
              </a:moveTo>
              <a:lnTo>
                <a:pt x="2543498"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zh-CN" altLang="en-US" sz="900" kern="1200"/>
        </a:p>
      </dsp:txBody>
      <dsp:txXfrm>
        <a:off x="2200860" y="1725329"/>
        <a:ext cx="127174" cy="127174"/>
      </dsp:txXfrm>
    </dsp:sp>
    <dsp:sp modelId="{ADFE2BF0-B76C-4488-89AB-2EC62AEDF0C1}">
      <dsp:nvSpPr>
        <dsp:cNvPr id="0" name=""/>
        <dsp:cNvSpPr/>
      </dsp:nvSpPr>
      <dsp:spPr>
        <a:xfrm>
          <a:off x="2823451" y="1402"/>
          <a:ext cx="5320476" cy="1290419"/>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l" defTabSz="1422400">
            <a:lnSpc>
              <a:spcPct val="90000"/>
            </a:lnSpc>
            <a:spcBef>
              <a:spcPct val="0"/>
            </a:spcBef>
            <a:spcAft>
              <a:spcPct val="35000"/>
            </a:spcAft>
          </a:pPr>
          <a:r>
            <a:rPr lang="zh-CN" altLang="en-US" sz="3200" kern="1200" baseline="0" dirty="0" smtClean="0">
              <a:solidFill>
                <a:srgbClr val="000000"/>
              </a:solidFill>
            </a:rPr>
            <a:t>  （</a:t>
          </a:r>
          <a:r>
            <a:rPr lang="zh-CN" altLang="en-US" sz="3200" kern="1200" dirty="0" smtClean="0">
              <a:solidFill>
                <a:srgbClr val="000000"/>
              </a:solidFill>
            </a:rPr>
            <a:t>一）</a:t>
          </a:r>
          <a:r>
            <a:rPr lang="zh-CN" altLang="en-US" sz="3200" b="1" kern="1200" dirty="0" smtClean="0">
              <a:solidFill>
                <a:srgbClr val="000000"/>
              </a:solidFill>
              <a:effectLst/>
            </a:rPr>
            <a:t>陆路运输服务</a:t>
          </a:r>
          <a:endParaRPr lang="zh-CN" altLang="en-US" sz="3200" kern="1200" dirty="0">
            <a:solidFill>
              <a:srgbClr val="000000"/>
            </a:solidFill>
          </a:endParaRPr>
        </a:p>
      </dsp:txBody>
      <dsp:txXfrm>
        <a:off x="2861246" y="39197"/>
        <a:ext cx="5244886" cy="1214829"/>
      </dsp:txXfrm>
    </dsp:sp>
    <dsp:sp modelId="{0880F50A-72BC-4DD4-ADC9-6D8A65F3859E}">
      <dsp:nvSpPr>
        <dsp:cNvPr id="0" name=""/>
        <dsp:cNvSpPr/>
      </dsp:nvSpPr>
      <dsp:spPr>
        <a:xfrm rot="19512171">
          <a:off x="1580004" y="2510693"/>
          <a:ext cx="1402954" cy="40429"/>
        </a:xfrm>
        <a:custGeom>
          <a:avLst/>
          <a:gdLst/>
          <a:ahLst/>
          <a:cxnLst/>
          <a:rect l="0" t="0" r="0" b="0"/>
          <a:pathLst>
            <a:path>
              <a:moveTo>
                <a:pt x="0" y="20214"/>
              </a:moveTo>
              <a:lnTo>
                <a:pt x="1402954"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2246407" y="2495834"/>
        <a:ext cx="70147" cy="70147"/>
      </dsp:txXfrm>
    </dsp:sp>
    <dsp:sp modelId="{BAECDDDC-9332-443B-AD7C-6CFE66F9EFFC}">
      <dsp:nvSpPr>
        <dsp:cNvPr id="0" name=""/>
        <dsp:cNvSpPr/>
      </dsp:nvSpPr>
      <dsp:spPr>
        <a:xfrm>
          <a:off x="2857518" y="1485384"/>
          <a:ext cx="5252341" cy="1290419"/>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l" defTabSz="1422400">
            <a:lnSpc>
              <a:spcPct val="90000"/>
            </a:lnSpc>
            <a:spcBef>
              <a:spcPct val="0"/>
            </a:spcBef>
            <a:spcAft>
              <a:spcPct val="35000"/>
            </a:spcAft>
          </a:pPr>
          <a:r>
            <a:rPr lang="zh-CN" altLang="en-US" sz="3200" b="1" kern="1200" dirty="0" smtClean="0"/>
            <a:t>  </a:t>
          </a:r>
          <a:r>
            <a:rPr lang="zh-CN" altLang="en-US" sz="3200" b="1" kern="1200" baseline="0" dirty="0" smtClean="0">
              <a:solidFill>
                <a:srgbClr val="000000"/>
              </a:solidFill>
            </a:rPr>
            <a:t>（二）水路运输服务</a:t>
          </a:r>
          <a:endParaRPr lang="zh-CN" altLang="en-US" sz="3200" b="1" kern="1200" baseline="0" dirty="0">
            <a:solidFill>
              <a:srgbClr val="000000"/>
            </a:solidFill>
          </a:endParaRPr>
        </a:p>
      </dsp:txBody>
      <dsp:txXfrm>
        <a:off x="2895313" y="1523179"/>
        <a:ext cx="5176751" cy="1214829"/>
      </dsp:txXfrm>
    </dsp:sp>
    <dsp:sp modelId="{CB54575B-89D0-42C4-9B62-C9F323AC1E64}">
      <dsp:nvSpPr>
        <dsp:cNvPr id="0" name=""/>
        <dsp:cNvSpPr/>
      </dsp:nvSpPr>
      <dsp:spPr>
        <a:xfrm rot="1886059">
          <a:off x="1609292" y="3252684"/>
          <a:ext cx="1310310" cy="40429"/>
        </a:xfrm>
        <a:custGeom>
          <a:avLst/>
          <a:gdLst/>
          <a:ahLst/>
          <a:cxnLst/>
          <a:rect l="0" t="0" r="0" b="0"/>
          <a:pathLst>
            <a:path>
              <a:moveTo>
                <a:pt x="0" y="20214"/>
              </a:moveTo>
              <a:lnTo>
                <a:pt x="1310310"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2231690" y="3240141"/>
        <a:ext cx="65515" cy="65515"/>
      </dsp:txXfrm>
    </dsp:sp>
    <dsp:sp modelId="{7574C2DC-B4A4-40E3-BE87-F7EF3DAA33B2}">
      <dsp:nvSpPr>
        <dsp:cNvPr id="0" name=""/>
        <dsp:cNvSpPr/>
      </dsp:nvSpPr>
      <dsp:spPr>
        <a:xfrm>
          <a:off x="2823451" y="2969366"/>
          <a:ext cx="5320476" cy="1290419"/>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l" defTabSz="1422400">
            <a:lnSpc>
              <a:spcPct val="90000"/>
            </a:lnSpc>
            <a:spcBef>
              <a:spcPct val="0"/>
            </a:spcBef>
            <a:spcAft>
              <a:spcPct val="35000"/>
            </a:spcAft>
          </a:pPr>
          <a:r>
            <a:rPr lang="zh-CN" altLang="en-US" sz="3200" kern="1200" dirty="0" smtClean="0"/>
            <a:t>  </a:t>
          </a:r>
          <a:r>
            <a:rPr lang="zh-CN" altLang="en-US" sz="3200" b="1" kern="1200" baseline="0" dirty="0" smtClean="0">
              <a:solidFill>
                <a:srgbClr val="000000"/>
              </a:solidFill>
            </a:rPr>
            <a:t>（三）航空运输服务</a:t>
          </a:r>
          <a:endParaRPr lang="zh-CN" altLang="en-US" sz="3200" b="1" kern="1200" baseline="0" dirty="0">
            <a:solidFill>
              <a:srgbClr val="000000"/>
            </a:solidFill>
          </a:endParaRPr>
        </a:p>
      </dsp:txBody>
      <dsp:txXfrm>
        <a:off x="2861246" y="3007161"/>
        <a:ext cx="5244886" cy="1214829"/>
      </dsp:txXfrm>
    </dsp:sp>
    <dsp:sp modelId="{D47547E9-E58C-4D58-BFBC-AFDBF31E391B}">
      <dsp:nvSpPr>
        <dsp:cNvPr id="0" name=""/>
        <dsp:cNvSpPr/>
      </dsp:nvSpPr>
      <dsp:spPr>
        <a:xfrm rot="3762799">
          <a:off x="1045094" y="3994675"/>
          <a:ext cx="2438706" cy="40429"/>
        </a:xfrm>
        <a:custGeom>
          <a:avLst/>
          <a:gdLst/>
          <a:ahLst/>
          <a:cxnLst/>
          <a:rect l="0" t="0" r="0" b="0"/>
          <a:pathLst>
            <a:path>
              <a:moveTo>
                <a:pt x="0" y="20214"/>
              </a:moveTo>
              <a:lnTo>
                <a:pt x="2438706" y="202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zh-CN" altLang="en-US" sz="800" kern="1200"/>
        </a:p>
      </dsp:txBody>
      <dsp:txXfrm>
        <a:off x="2203480" y="3953922"/>
        <a:ext cx="121935" cy="121935"/>
      </dsp:txXfrm>
    </dsp:sp>
    <dsp:sp modelId="{05BE4ED6-282F-464C-94E5-77399E61FFF5}">
      <dsp:nvSpPr>
        <dsp:cNvPr id="0" name=""/>
        <dsp:cNvSpPr/>
      </dsp:nvSpPr>
      <dsp:spPr>
        <a:xfrm>
          <a:off x="2823451" y="4453349"/>
          <a:ext cx="5320476" cy="1290419"/>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l" defTabSz="1422400">
            <a:lnSpc>
              <a:spcPct val="90000"/>
            </a:lnSpc>
            <a:spcBef>
              <a:spcPct val="0"/>
            </a:spcBef>
            <a:spcAft>
              <a:spcPct val="35000"/>
            </a:spcAft>
          </a:pPr>
          <a:r>
            <a:rPr lang="zh-CN" altLang="en-US" sz="3200" kern="1200" dirty="0" smtClean="0"/>
            <a:t>  </a:t>
          </a:r>
          <a:r>
            <a:rPr lang="zh-CN" altLang="en-US" sz="3200" b="1" kern="1200" baseline="0" dirty="0" smtClean="0">
              <a:solidFill>
                <a:srgbClr val="000000"/>
              </a:solidFill>
            </a:rPr>
            <a:t>（四）管道运输服务</a:t>
          </a:r>
          <a:endParaRPr lang="zh-CN" altLang="en-US" sz="3200" b="1" kern="1200" baseline="0" dirty="0">
            <a:solidFill>
              <a:srgbClr val="000000"/>
            </a:solidFill>
          </a:endParaRPr>
        </a:p>
      </dsp:txBody>
      <dsp:txXfrm>
        <a:off x="2861246" y="4491144"/>
        <a:ext cx="5244886" cy="1214829"/>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AF1D7-9ECE-4C0E-94CC-67556DD5A9CE}">
      <dsp:nvSpPr>
        <dsp:cNvPr id="0" name=""/>
        <dsp:cNvSpPr/>
      </dsp:nvSpPr>
      <dsp:spPr>
        <a:xfrm>
          <a:off x="0" y="85"/>
          <a:ext cx="1569603" cy="5745085"/>
        </a:xfrm>
        <a:prstGeom prst="roundRect">
          <a:avLst>
            <a:gd name="adj" fmla="val 10000"/>
          </a:avLst>
        </a:prstGeom>
        <a:solidFill>
          <a:srgbClr val="6666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6195" tIns="36195" rIns="36195" bIns="36195" numCol="1" spcCol="1270" anchor="ctr" anchorCtr="0">
          <a:noAutofit/>
        </a:bodyPr>
        <a:lstStyle/>
        <a:p>
          <a:pPr lvl="0" algn="ctr" defTabSz="2533650">
            <a:lnSpc>
              <a:spcPct val="90000"/>
            </a:lnSpc>
            <a:spcBef>
              <a:spcPct val="0"/>
            </a:spcBef>
            <a:spcAft>
              <a:spcPct val="35000"/>
            </a:spcAft>
          </a:pPr>
          <a:r>
            <a:rPr lang="zh-CN" altLang="en-US" sz="5700" b="1" kern="1200" dirty="0" smtClean="0">
              <a:effectLst/>
            </a:rPr>
            <a:t>二</a:t>
          </a:r>
          <a:endParaRPr lang="en-US" altLang="zh-CN" sz="5700" b="1" kern="1200" dirty="0" smtClean="0">
            <a:effectLst/>
          </a:endParaRPr>
        </a:p>
        <a:p>
          <a:pPr lvl="0" algn="ctr" defTabSz="2533650">
            <a:lnSpc>
              <a:spcPct val="90000"/>
            </a:lnSpc>
            <a:spcBef>
              <a:spcPct val="0"/>
            </a:spcBef>
            <a:spcAft>
              <a:spcPct val="35000"/>
            </a:spcAft>
          </a:pPr>
          <a:endParaRPr lang="en-US" altLang="zh-CN" sz="5700" b="1" kern="1200" dirty="0" smtClean="0">
            <a:effectLst/>
          </a:endParaRPr>
        </a:p>
        <a:p>
          <a:pPr lvl="0" algn="ctr" defTabSz="2533650">
            <a:lnSpc>
              <a:spcPct val="90000"/>
            </a:lnSpc>
            <a:spcBef>
              <a:spcPct val="0"/>
            </a:spcBef>
            <a:spcAft>
              <a:spcPct val="35000"/>
            </a:spcAft>
          </a:pPr>
          <a:r>
            <a:rPr lang="zh-CN" altLang="zh-CN" sz="5700" b="1" kern="1200" dirty="0" smtClean="0">
              <a:effectLst/>
            </a:rPr>
            <a:t>邮</a:t>
          </a:r>
          <a:endParaRPr lang="en-US" altLang="zh-CN" sz="5700" b="1" kern="1200" dirty="0" smtClean="0">
            <a:effectLst/>
          </a:endParaRPr>
        </a:p>
        <a:p>
          <a:pPr lvl="0" algn="ctr" defTabSz="2533650">
            <a:lnSpc>
              <a:spcPct val="90000"/>
            </a:lnSpc>
            <a:spcBef>
              <a:spcPct val="0"/>
            </a:spcBef>
            <a:spcAft>
              <a:spcPct val="35000"/>
            </a:spcAft>
          </a:pPr>
          <a:r>
            <a:rPr lang="zh-CN" altLang="zh-CN" sz="5700" b="1" kern="1200" dirty="0" smtClean="0">
              <a:effectLst/>
            </a:rPr>
            <a:t>政</a:t>
          </a:r>
          <a:endParaRPr lang="en-US" altLang="zh-CN" sz="5700" b="1" kern="1200" dirty="0" smtClean="0">
            <a:effectLst/>
          </a:endParaRPr>
        </a:p>
        <a:p>
          <a:pPr lvl="0" algn="ctr" defTabSz="2533650">
            <a:lnSpc>
              <a:spcPct val="90000"/>
            </a:lnSpc>
            <a:spcBef>
              <a:spcPct val="0"/>
            </a:spcBef>
            <a:spcAft>
              <a:spcPct val="35000"/>
            </a:spcAft>
          </a:pPr>
          <a:r>
            <a:rPr lang="zh-CN" altLang="zh-CN" sz="5700" b="1" kern="1200" dirty="0" smtClean="0">
              <a:effectLst/>
            </a:rPr>
            <a:t>业</a:t>
          </a:r>
          <a:endParaRPr lang="zh-CN" altLang="en-US" sz="5700" kern="1200" baseline="0" dirty="0"/>
        </a:p>
      </dsp:txBody>
      <dsp:txXfrm>
        <a:off x="45972" y="46057"/>
        <a:ext cx="1477659" cy="5653141"/>
      </dsp:txXfrm>
    </dsp:sp>
    <dsp:sp modelId="{2FED37FE-90C1-4D37-B32D-4A02E15DB6DC}">
      <dsp:nvSpPr>
        <dsp:cNvPr id="0" name=""/>
        <dsp:cNvSpPr/>
      </dsp:nvSpPr>
      <dsp:spPr>
        <a:xfrm rot="17030506">
          <a:off x="769396" y="1828117"/>
          <a:ext cx="2103706" cy="46406"/>
        </a:xfrm>
        <a:custGeom>
          <a:avLst/>
          <a:gdLst/>
          <a:ahLst/>
          <a:cxnLst/>
          <a:rect l="0" t="0" r="0" b="0"/>
          <a:pathLst>
            <a:path>
              <a:moveTo>
                <a:pt x="0" y="23203"/>
              </a:moveTo>
              <a:lnTo>
                <a:pt x="2103706" y="232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zh-CN" altLang="en-US" sz="700" kern="1200"/>
        </a:p>
      </dsp:txBody>
      <dsp:txXfrm>
        <a:off x="1768657" y="1798727"/>
        <a:ext cx="105185" cy="105185"/>
      </dsp:txXfrm>
    </dsp:sp>
    <dsp:sp modelId="{ADFE2BF0-B76C-4488-89AB-2EC62AEDF0C1}">
      <dsp:nvSpPr>
        <dsp:cNvPr id="0" name=""/>
        <dsp:cNvSpPr/>
      </dsp:nvSpPr>
      <dsp:spPr>
        <a:xfrm>
          <a:off x="2072896" y="324627"/>
          <a:ext cx="3909744" cy="1010769"/>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l" defTabSz="1244600">
            <a:lnSpc>
              <a:spcPct val="90000"/>
            </a:lnSpc>
            <a:spcBef>
              <a:spcPct val="0"/>
            </a:spcBef>
            <a:spcAft>
              <a:spcPct val="35000"/>
            </a:spcAft>
          </a:pPr>
          <a:r>
            <a:rPr lang="zh-CN" altLang="en-US" sz="2800" b="1" kern="1200" baseline="0" dirty="0" smtClean="0">
              <a:solidFill>
                <a:srgbClr val="000000"/>
              </a:solidFill>
            </a:rPr>
            <a:t>  （</a:t>
          </a:r>
          <a:r>
            <a:rPr lang="zh-CN" altLang="en-US" sz="2800" b="1" kern="1200" dirty="0" smtClean="0">
              <a:solidFill>
                <a:srgbClr val="000000"/>
              </a:solidFill>
            </a:rPr>
            <a:t>一）</a:t>
          </a:r>
          <a:r>
            <a:rPr lang="zh-CN" altLang="en-US" sz="2800" b="1" kern="1200" dirty="0" smtClean="0">
              <a:solidFill>
                <a:srgbClr val="000000"/>
              </a:solidFill>
              <a:effectLst/>
            </a:rPr>
            <a:t>邮政普遍服务</a:t>
          </a:r>
          <a:endParaRPr lang="zh-CN" altLang="en-US" sz="2800" b="1" kern="1200" dirty="0">
            <a:solidFill>
              <a:srgbClr val="000000"/>
            </a:solidFill>
          </a:endParaRPr>
        </a:p>
      </dsp:txBody>
      <dsp:txXfrm>
        <a:off x="2102500" y="354231"/>
        <a:ext cx="3850536" cy="951561"/>
      </dsp:txXfrm>
    </dsp:sp>
    <dsp:sp modelId="{0880F50A-72BC-4DD4-ADC9-6D8A65F3859E}">
      <dsp:nvSpPr>
        <dsp:cNvPr id="0" name=""/>
        <dsp:cNvSpPr/>
      </dsp:nvSpPr>
      <dsp:spPr>
        <a:xfrm rot="699947">
          <a:off x="1564295" y="2901382"/>
          <a:ext cx="513908" cy="46406"/>
        </a:xfrm>
        <a:custGeom>
          <a:avLst/>
          <a:gdLst/>
          <a:ahLst/>
          <a:cxnLst/>
          <a:rect l="0" t="0" r="0" b="0"/>
          <a:pathLst>
            <a:path>
              <a:moveTo>
                <a:pt x="0" y="23203"/>
              </a:moveTo>
              <a:lnTo>
                <a:pt x="513908" y="232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1808402" y="2911737"/>
        <a:ext cx="25695" cy="25695"/>
      </dsp:txXfrm>
    </dsp:sp>
    <dsp:sp modelId="{BAECDDDC-9332-443B-AD7C-6CFE66F9EFFC}">
      <dsp:nvSpPr>
        <dsp:cNvPr id="0" name=""/>
        <dsp:cNvSpPr/>
      </dsp:nvSpPr>
      <dsp:spPr>
        <a:xfrm>
          <a:off x="2072896" y="2428891"/>
          <a:ext cx="3925859" cy="1095300"/>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l" defTabSz="1422400">
            <a:lnSpc>
              <a:spcPct val="90000"/>
            </a:lnSpc>
            <a:spcBef>
              <a:spcPct val="0"/>
            </a:spcBef>
            <a:spcAft>
              <a:spcPct val="35000"/>
            </a:spcAft>
          </a:pPr>
          <a:r>
            <a:rPr lang="zh-CN" altLang="en-US" sz="3200" b="1" kern="1200" dirty="0" smtClean="0">
              <a:solidFill>
                <a:srgbClr val="000000"/>
              </a:solidFill>
            </a:rPr>
            <a:t>  </a:t>
          </a:r>
          <a:r>
            <a:rPr lang="zh-CN" altLang="en-US" sz="2800" b="1" kern="1200" dirty="0" smtClean="0">
              <a:solidFill>
                <a:srgbClr val="000000"/>
              </a:solidFill>
            </a:rPr>
            <a:t>（二）</a:t>
          </a:r>
          <a:r>
            <a:rPr lang="zh-CN" altLang="en-US" sz="2800" b="1" kern="1200" dirty="0" smtClean="0">
              <a:solidFill>
                <a:srgbClr val="000000"/>
              </a:solidFill>
              <a:effectLst/>
            </a:rPr>
            <a:t>邮政特殊服务</a:t>
          </a:r>
          <a:endParaRPr lang="zh-CN" altLang="en-US" sz="2800" b="1" kern="1200" dirty="0">
            <a:solidFill>
              <a:srgbClr val="000000"/>
            </a:solidFill>
          </a:endParaRPr>
        </a:p>
      </dsp:txBody>
      <dsp:txXfrm>
        <a:off x="2104976" y="2460971"/>
        <a:ext cx="3861699" cy="1031140"/>
      </dsp:txXfrm>
    </dsp:sp>
    <dsp:sp modelId="{CB54575B-89D0-42C4-9B62-C9F323AC1E64}">
      <dsp:nvSpPr>
        <dsp:cNvPr id="0" name=""/>
        <dsp:cNvSpPr/>
      </dsp:nvSpPr>
      <dsp:spPr>
        <a:xfrm rot="4661850">
          <a:off x="711219" y="3915180"/>
          <a:ext cx="2181609" cy="46406"/>
        </a:xfrm>
        <a:custGeom>
          <a:avLst/>
          <a:gdLst/>
          <a:ahLst/>
          <a:cxnLst/>
          <a:rect l="0" t="0" r="0" b="0"/>
          <a:pathLst>
            <a:path>
              <a:moveTo>
                <a:pt x="0" y="23203"/>
              </a:moveTo>
              <a:lnTo>
                <a:pt x="2181609" y="232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zh-CN" altLang="en-US" sz="700" kern="1200"/>
        </a:p>
      </dsp:txBody>
      <dsp:txXfrm>
        <a:off x="1747483" y="3883843"/>
        <a:ext cx="109080" cy="109080"/>
      </dsp:txXfrm>
    </dsp:sp>
    <dsp:sp modelId="{7574C2DC-B4A4-40E3-BE87-F7EF3DAA33B2}">
      <dsp:nvSpPr>
        <dsp:cNvPr id="0" name=""/>
        <dsp:cNvSpPr/>
      </dsp:nvSpPr>
      <dsp:spPr>
        <a:xfrm>
          <a:off x="2034445" y="4507545"/>
          <a:ext cx="3859887" cy="993188"/>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l" defTabSz="1422400">
            <a:lnSpc>
              <a:spcPct val="90000"/>
            </a:lnSpc>
            <a:spcBef>
              <a:spcPct val="0"/>
            </a:spcBef>
            <a:spcAft>
              <a:spcPct val="35000"/>
            </a:spcAft>
          </a:pPr>
          <a:r>
            <a:rPr lang="zh-CN" altLang="en-US" sz="3200" b="1" kern="1200" dirty="0" smtClean="0">
              <a:solidFill>
                <a:srgbClr val="000000"/>
              </a:solidFill>
            </a:rPr>
            <a:t> </a:t>
          </a:r>
          <a:r>
            <a:rPr lang="zh-CN" altLang="en-US" sz="2800" b="1" kern="1200" dirty="0" smtClean="0">
              <a:solidFill>
                <a:srgbClr val="000000"/>
              </a:solidFill>
            </a:rPr>
            <a:t> （三）</a:t>
          </a:r>
          <a:r>
            <a:rPr lang="zh-CN" altLang="en-US" sz="2800" b="1" kern="1200" dirty="0" smtClean="0">
              <a:solidFill>
                <a:srgbClr val="000000"/>
              </a:solidFill>
              <a:effectLst/>
            </a:rPr>
            <a:t>其他邮政服务</a:t>
          </a:r>
          <a:endParaRPr lang="zh-CN" altLang="en-US" sz="2800" b="1" kern="1200" dirty="0">
            <a:solidFill>
              <a:srgbClr val="000000"/>
            </a:solidFill>
          </a:endParaRPr>
        </a:p>
      </dsp:txBody>
      <dsp:txXfrm>
        <a:off x="2063534" y="4536634"/>
        <a:ext cx="3801709" cy="93501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AF1D7-9ECE-4C0E-94CC-67556DD5A9CE}">
      <dsp:nvSpPr>
        <dsp:cNvPr id="0" name=""/>
        <dsp:cNvSpPr/>
      </dsp:nvSpPr>
      <dsp:spPr>
        <a:xfrm>
          <a:off x="0" y="378155"/>
          <a:ext cx="1740665" cy="5108555"/>
        </a:xfrm>
        <a:prstGeom prst="roundRect">
          <a:avLst>
            <a:gd name="adj" fmla="val 10000"/>
          </a:avLst>
        </a:prstGeom>
        <a:solidFill>
          <a:srgbClr val="6666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1750" tIns="31750" rIns="31750" bIns="31750" numCol="1" spcCol="1270" anchor="ctr" anchorCtr="0">
          <a:noAutofit/>
        </a:bodyPr>
        <a:lstStyle/>
        <a:p>
          <a:pPr lvl="0" algn="ctr" defTabSz="2222500">
            <a:lnSpc>
              <a:spcPct val="90000"/>
            </a:lnSpc>
            <a:spcBef>
              <a:spcPct val="0"/>
            </a:spcBef>
            <a:spcAft>
              <a:spcPct val="35000"/>
            </a:spcAft>
          </a:pPr>
          <a:r>
            <a:rPr lang="zh-CN" altLang="zh-CN" sz="5000" b="1" kern="1200" dirty="0" smtClean="0">
              <a:effectLst/>
            </a:rPr>
            <a:t>三</a:t>
          </a:r>
          <a:endParaRPr lang="en-US" altLang="zh-CN" sz="5000" b="1" kern="1200" dirty="0" smtClean="0">
            <a:effectLst/>
          </a:endParaRPr>
        </a:p>
        <a:p>
          <a:pPr lvl="0" algn="ctr" defTabSz="2222500">
            <a:lnSpc>
              <a:spcPct val="90000"/>
            </a:lnSpc>
            <a:spcBef>
              <a:spcPct val="0"/>
            </a:spcBef>
            <a:spcAft>
              <a:spcPct val="35000"/>
            </a:spcAft>
          </a:pPr>
          <a:endParaRPr lang="en-US" altLang="zh-CN" sz="5000" b="1" kern="1200" dirty="0" smtClean="0">
            <a:effectLst/>
          </a:endParaRPr>
        </a:p>
        <a:p>
          <a:pPr lvl="0" algn="ctr" defTabSz="2222500">
            <a:lnSpc>
              <a:spcPct val="90000"/>
            </a:lnSpc>
            <a:spcBef>
              <a:spcPct val="0"/>
            </a:spcBef>
            <a:spcAft>
              <a:spcPct val="35000"/>
            </a:spcAft>
          </a:pPr>
          <a:r>
            <a:rPr lang="zh-CN" altLang="zh-CN" sz="5000" b="1" kern="1200" dirty="0" smtClean="0">
              <a:effectLst/>
            </a:rPr>
            <a:t>电</a:t>
          </a:r>
          <a:endParaRPr lang="en-US" altLang="zh-CN" sz="5000" b="1" kern="1200" dirty="0" smtClean="0">
            <a:effectLst/>
          </a:endParaRPr>
        </a:p>
        <a:p>
          <a:pPr lvl="0" algn="ctr" defTabSz="2222500">
            <a:lnSpc>
              <a:spcPct val="90000"/>
            </a:lnSpc>
            <a:spcBef>
              <a:spcPct val="0"/>
            </a:spcBef>
            <a:spcAft>
              <a:spcPct val="35000"/>
            </a:spcAft>
          </a:pPr>
          <a:r>
            <a:rPr lang="zh-CN" altLang="zh-CN" sz="5000" b="1" kern="1200" dirty="0" smtClean="0">
              <a:effectLst/>
            </a:rPr>
            <a:t>信</a:t>
          </a:r>
          <a:endParaRPr lang="en-US" altLang="zh-CN" sz="5000" b="1" kern="1200" dirty="0" smtClean="0">
            <a:effectLst/>
          </a:endParaRPr>
        </a:p>
        <a:p>
          <a:pPr lvl="0" algn="ctr" defTabSz="2222500">
            <a:lnSpc>
              <a:spcPct val="90000"/>
            </a:lnSpc>
            <a:spcBef>
              <a:spcPct val="0"/>
            </a:spcBef>
            <a:spcAft>
              <a:spcPct val="35000"/>
            </a:spcAft>
          </a:pPr>
          <a:r>
            <a:rPr lang="zh-CN" altLang="zh-CN" sz="5000" b="1" kern="1200" dirty="0" smtClean="0">
              <a:effectLst/>
            </a:rPr>
            <a:t>业</a:t>
          </a:r>
          <a:endParaRPr lang="zh-CN" altLang="en-US" sz="5000" kern="1200" baseline="0" dirty="0"/>
        </a:p>
      </dsp:txBody>
      <dsp:txXfrm>
        <a:off x="50982" y="429137"/>
        <a:ext cx="1638701" cy="5006591"/>
      </dsp:txXfrm>
    </dsp:sp>
    <dsp:sp modelId="{2FED37FE-90C1-4D37-B32D-4A02E15DB6DC}">
      <dsp:nvSpPr>
        <dsp:cNvPr id="0" name=""/>
        <dsp:cNvSpPr/>
      </dsp:nvSpPr>
      <dsp:spPr>
        <a:xfrm rot="18579791">
          <a:off x="1441399" y="2274918"/>
          <a:ext cx="1654647" cy="41264"/>
        </a:xfrm>
        <a:custGeom>
          <a:avLst/>
          <a:gdLst/>
          <a:ahLst/>
          <a:cxnLst/>
          <a:rect l="0" t="0" r="0" b="0"/>
          <a:pathLst>
            <a:path>
              <a:moveTo>
                <a:pt x="0" y="20632"/>
              </a:moveTo>
              <a:lnTo>
                <a:pt x="1654647" y="206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2227357" y="2254184"/>
        <a:ext cx="82732" cy="82732"/>
      </dsp:txXfrm>
    </dsp:sp>
    <dsp:sp modelId="{ADFE2BF0-B76C-4488-89AB-2EC62AEDF0C1}">
      <dsp:nvSpPr>
        <dsp:cNvPr id="0" name=""/>
        <dsp:cNvSpPr/>
      </dsp:nvSpPr>
      <dsp:spPr>
        <a:xfrm>
          <a:off x="2796782" y="1000134"/>
          <a:ext cx="5430355" cy="1317069"/>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l" defTabSz="1422400">
            <a:lnSpc>
              <a:spcPct val="90000"/>
            </a:lnSpc>
            <a:spcBef>
              <a:spcPct val="0"/>
            </a:spcBef>
            <a:spcAft>
              <a:spcPct val="35000"/>
            </a:spcAft>
          </a:pPr>
          <a:r>
            <a:rPr lang="zh-CN" altLang="en-US" sz="3200" b="1" kern="1200" baseline="0" dirty="0" smtClean="0">
              <a:solidFill>
                <a:srgbClr val="000000"/>
              </a:solidFill>
            </a:rPr>
            <a:t>  （</a:t>
          </a:r>
          <a:r>
            <a:rPr lang="zh-CN" altLang="en-US" sz="3200" b="1" kern="1200" dirty="0" smtClean="0">
              <a:solidFill>
                <a:srgbClr val="000000"/>
              </a:solidFill>
            </a:rPr>
            <a:t>一）</a:t>
          </a:r>
          <a:r>
            <a:rPr lang="zh-CN" altLang="en-US" sz="3200" b="1" kern="1200" dirty="0" smtClean="0">
              <a:solidFill>
                <a:srgbClr val="000000"/>
              </a:solidFill>
              <a:effectLst/>
            </a:rPr>
            <a:t>基础电信服务</a:t>
          </a:r>
          <a:endParaRPr lang="zh-CN" altLang="en-US" sz="3200" b="1" kern="1200" dirty="0">
            <a:solidFill>
              <a:srgbClr val="000000"/>
            </a:solidFill>
          </a:endParaRPr>
        </a:p>
      </dsp:txBody>
      <dsp:txXfrm>
        <a:off x="2835358" y="1038710"/>
        <a:ext cx="5353203" cy="1239917"/>
      </dsp:txXfrm>
    </dsp:sp>
    <dsp:sp modelId="{0880F50A-72BC-4DD4-ADC9-6D8A65F3859E}">
      <dsp:nvSpPr>
        <dsp:cNvPr id="0" name=""/>
        <dsp:cNvSpPr/>
      </dsp:nvSpPr>
      <dsp:spPr>
        <a:xfrm rot="2638431">
          <a:off x="1528186" y="3438048"/>
          <a:ext cx="1515844" cy="41264"/>
        </a:xfrm>
        <a:custGeom>
          <a:avLst/>
          <a:gdLst/>
          <a:ahLst/>
          <a:cxnLst/>
          <a:rect l="0" t="0" r="0" b="0"/>
          <a:pathLst>
            <a:path>
              <a:moveTo>
                <a:pt x="0" y="20632"/>
              </a:moveTo>
              <a:lnTo>
                <a:pt x="1515844" y="2063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CN" altLang="en-US" sz="500" kern="1200"/>
        </a:p>
      </dsp:txBody>
      <dsp:txXfrm>
        <a:off x="2248212" y="3420785"/>
        <a:ext cx="75792" cy="75792"/>
      </dsp:txXfrm>
    </dsp:sp>
    <dsp:sp modelId="{BAECDDDC-9332-443B-AD7C-6CFE66F9EFFC}">
      <dsp:nvSpPr>
        <dsp:cNvPr id="0" name=""/>
        <dsp:cNvSpPr/>
      </dsp:nvSpPr>
      <dsp:spPr>
        <a:xfrm>
          <a:off x="2831553" y="3326394"/>
          <a:ext cx="5360814" cy="1317069"/>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l" defTabSz="1422400">
            <a:lnSpc>
              <a:spcPct val="90000"/>
            </a:lnSpc>
            <a:spcBef>
              <a:spcPct val="0"/>
            </a:spcBef>
            <a:spcAft>
              <a:spcPct val="35000"/>
            </a:spcAft>
          </a:pPr>
          <a:r>
            <a:rPr lang="zh-CN" altLang="en-US" sz="3200" b="1" kern="1200" dirty="0" smtClean="0">
              <a:solidFill>
                <a:srgbClr val="000000"/>
              </a:solidFill>
            </a:rPr>
            <a:t>  （二）</a:t>
          </a:r>
          <a:r>
            <a:rPr lang="zh-CN" altLang="en-US" sz="3200" b="1" kern="1200" dirty="0" smtClean="0">
              <a:solidFill>
                <a:srgbClr val="000000"/>
              </a:solidFill>
              <a:effectLst/>
            </a:rPr>
            <a:t>增值电信服务</a:t>
          </a:r>
          <a:endParaRPr lang="zh-CN" altLang="en-US" sz="3200" b="1" kern="1200" dirty="0">
            <a:solidFill>
              <a:srgbClr val="000000"/>
            </a:solidFill>
          </a:endParaRPr>
        </a:p>
      </dsp:txBody>
      <dsp:txXfrm>
        <a:off x="2870129" y="3364970"/>
        <a:ext cx="5283662" cy="12399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06A0B0-F1BB-4769-9866-05FA56BE0FC3}">
      <dsp:nvSpPr>
        <dsp:cNvPr id="0" name=""/>
        <dsp:cNvSpPr/>
      </dsp:nvSpPr>
      <dsp:spPr>
        <a:xfrm>
          <a:off x="80749" y="2105"/>
          <a:ext cx="3466017" cy="1687386"/>
        </a:xfrm>
        <a:prstGeom prst="chevron">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5720" tIns="22860" rIns="0" bIns="22860" numCol="1" spcCol="1270" anchor="ctr" anchorCtr="0">
          <a:noAutofit/>
        </a:bodyPr>
        <a:lstStyle/>
        <a:p>
          <a:pPr lvl="0" algn="ctr" defTabSz="1600200">
            <a:lnSpc>
              <a:spcPct val="90000"/>
            </a:lnSpc>
            <a:spcBef>
              <a:spcPct val="0"/>
            </a:spcBef>
            <a:spcAft>
              <a:spcPct val="35000"/>
            </a:spcAft>
          </a:pPr>
          <a:r>
            <a:rPr lang="en-US" altLang="zh-CN" sz="3600" kern="1200" dirty="0" smtClean="0">
              <a:effectLst/>
            </a:rPr>
            <a:t>1950</a:t>
          </a:r>
          <a:r>
            <a:rPr lang="zh-CN" altLang="zh-CN" sz="3600" kern="1200" dirty="0" smtClean="0">
              <a:effectLst/>
            </a:rPr>
            <a:t>年</a:t>
          </a:r>
          <a:endParaRPr lang="zh-CN" altLang="en-US" sz="3600" kern="1200" dirty="0"/>
        </a:p>
      </dsp:txBody>
      <dsp:txXfrm>
        <a:off x="924442" y="2105"/>
        <a:ext cx="1778631" cy="1687386"/>
      </dsp:txXfrm>
    </dsp:sp>
    <dsp:sp modelId="{94B025E2-4941-4E2B-9AB3-861444898083}">
      <dsp:nvSpPr>
        <dsp:cNvPr id="0" name=""/>
        <dsp:cNvSpPr/>
      </dsp:nvSpPr>
      <dsp:spPr>
        <a:xfrm>
          <a:off x="2998366" y="145532"/>
          <a:ext cx="3030783" cy="1400530"/>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5560" tIns="17780" rIns="0" bIns="17780" numCol="1" spcCol="1270" anchor="ctr" anchorCtr="0">
          <a:noAutofit/>
        </a:bodyPr>
        <a:lstStyle/>
        <a:p>
          <a:pPr lvl="0" algn="ctr" defTabSz="1244600">
            <a:lnSpc>
              <a:spcPct val="90000"/>
            </a:lnSpc>
            <a:spcBef>
              <a:spcPct val="0"/>
            </a:spcBef>
            <a:spcAft>
              <a:spcPct val="35000"/>
            </a:spcAft>
          </a:pPr>
          <a:r>
            <a:rPr lang="zh-CN" altLang="en-US" sz="2800" b="1" kern="1200" dirty="0" smtClean="0">
              <a:solidFill>
                <a:schemeClr val="accent3">
                  <a:lumMod val="10000"/>
                </a:schemeClr>
              </a:solidFill>
            </a:rPr>
            <a:t>工商业税</a:t>
          </a:r>
          <a:endParaRPr lang="zh-CN" altLang="en-US" sz="2800" b="1" kern="1200" dirty="0">
            <a:solidFill>
              <a:schemeClr val="accent3">
                <a:lumMod val="10000"/>
              </a:schemeClr>
            </a:solidFill>
          </a:endParaRPr>
        </a:p>
      </dsp:txBody>
      <dsp:txXfrm>
        <a:off x="3698631" y="145532"/>
        <a:ext cx="1630253" cy="1400530"/>
      </dsp:txXfrm>
    </dsp:sp>
    <dsp:sp modelId="{04AEC929-853A-4412-AFBD-4FBD7073C53D}">
      <dsp:nvSpPr>
        <dsp:cNvPr id="0" name=""/>
        <dsp:cNvSpPr/>
      </dsp:nvSpPr>
      <dsp:spPr>
        <a:xfrm>
          <a:off x="80749" y="1925725"/>
          <a:ext cx="3318034" cy="1687386"/>
        </a:xfrm>
        <a:prstGeom prst="chevron">
          <a:avLst/>
        </a:prstGeom>
        <a:solidFill>
          <a:schemeClr val="accent5">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640" tIns="20320" rIns="0" bIns="20320" numCol="1" spcCol="1270" anchor="ctr" anchorCtr="0">
          <a:noAutofit/>
        </a:bodyPr>
        <a:lstStyle/>
        <a:p>
          <a:pPr lvl="0" algn="ctr" defTabSz="1422400">
            <a:lnSpc>
              <a:spcPct val="90000"/>
            </a:lnSpc>
            <a:spcBef>
              <a:spcPct val="0"/>
            </a:spcBef>
            <a:spcAft>
              <a:spcPct val="35000"/>
            </a:spcAft>
          </a:pPr>
          <a:r>
            <a:rPr lang="en-US" altLang="zh-CN" sz="3200" kern="1200" dirty="0" smtClean="0">
              <a:solidFill>
                <a:srgbClr val="000000"/>
              </a:solidFill>
              <a:effectLst/>
            </a:rPr>
            <a:t>1958</a:t>
          </a:r>
          <a:r>
            <a:rPr lang="zh-CN" altLang="zh-CN" sz="3200" kern="1200" dirty="0" smtClean="0">
              <a:solidFill>
                <a:srgbClr val="000000"/>
              </a:solidFill>
              <a:effectLst/>
            </a:rPr>
            <a:t>年</a:t>
          </a:r>
          <a:endParaRPr lang="zh-CN" altLang="en-US" sz="3200" kern="1200" dirty="0">
            <a:solidFill>
              <a:srgbClr val="000000"/>
            </a:solidFill>
            <a:effectLst/>
          </a:endParaRPr>
        </a:p>
      </dsp:txBody>
      <dsp:txXfrm>
        <a:off x="924442" y="1925725"/>
        <a:ext cx="1630648" cy="1687386"/>
      </dsp:txXfrm>
    </dsp:sp>
    <dsp:sp modelId="{614940D7-429B-4BC9-98D0-241B705A7591}">
      <dsp:nvSpPr>
        <dsp:cNvPr id="0" name=""/>
        <dsp:cNvSpPr/>
      </dsp:nvSpPr>
      <dsp:spPr>
        <a:xfrm>
          <a:off x="2850382" y="2069153"/>
          <a:ext cx="3277661" cy="1400530"/>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35560" tIns="17780" rIns="0" bIns="17780" numCol="1" spcCol="1270" anchor="ctr" anchorCtr="0">
          <a:noAutofit/>
        </a:bodyPr>
        <a:lstStyle/>
        <a:p>
          <a:pPr lvl="0" algn="ctr" defTabSz="1244600">
            <a:lnSpc>
              <a:spcPct val="90000"/>
            </a:lnSpc>
            <a:spcBef>
              <a:spcPct val="0"/>
            </a:spcBef>
            <a:spcAft>
              <a:spcPct val="35000"/>
            </a:spcAft>
          </a:pPr>
          <a:r>
            <a:rPr lang="zh-CN" altLang="en-US" sz="2800" b="1" kern="1200" dirty="0" smtClean="0">
              <a:solidFill>
                <a:srgbClr val="FF0000"/>
              </a:solidFill>
            </a:rPr>
            <a:t>工商统一税</a:t>
          </a:r>
          <a:endParaRPr lang="zh-CN" altLang="en-US" sz="2800" b="1" kern="1200" dirty="0">
            <a:solidFill>
              <a:srgbClr val="FF0000"/>
            </a:solidFill>
          </a:endParaRPr>
        </a:p>
      </dsp:txBody>
      <dsp:txXfrm>
        <a:off x="3550647" y="2069153"/>
        <a:ext cx="1877131" cy="1400530"/>
      </dsp:txXfrm>
    </dsp:sp>
    <dsp:sp modelId="{DFA75A45-FB4E-4EDF-B60B-7853D08497D5}">
      <dsp:nvSpPr>
        <dsp:cNvPr id="0" name=""/>
        <dsp:cNvSpPr/>
      </dsp:nvSpPr>
      <dsp:spPr>
        <a:xfrm>
          <a:off x="80749" y="3849345"/>
          <a:ext cx="3216748" cy="1687386"/>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40640" tIns="20320" rIns="0" bIns="20320" numCol="1" spcCol="1270" anchor="ctr" anchorCtr="0">
          <a:noAutofit/>
        </a:bodyPr>
        <a:lstStyle/>
        <a:p>
          <a:pPr lvl="0" algn="ctr" defTabSz="1422400">
            <a:lnSpc>
              <a:spcPct val="90000"/>
            </a:lnSpc>
            <a:spcBef>
              <a:spcPct val="0"/>
            </a:spcBef>
            <a:spcAft>
              <a:spcPct val="35000"/>
            </a:spcAft>
          </a:pPr>
          <a:r>
            <a:rPr lang="en-US" altLang="zh-CN" sz="3200" kern="1200" dirty="0" smtClean="0">
              <a:effectLst/>
            </a:rPr>
            <a:t>1973</a:t>
          </a:r>
          <a:r>
            <a:rPr lang="zh-CN" altLang="zh-CN" sz="3200" kern="1200" dirty="0" smtClean="0">
              <a:effectLst/>
            </a:rPr>
            <a:t>年</a:t>
          </a:r>
          <a:endParaRPr lang="zh-CN" altLang="en-US" sz="3200" kern="1200" dirty="0">
            <a:effectLst/>
          </a:endParaRPr>
        </a:p>
      </dsp:txBody>
      <dsp:txXfrm>
        <a:off x="924442" y="3849345"/>
        <a:ext cx="1529362" cy="1687386"/>
      </dsp:txXfrm>
    </dsp:sp>
    <dsp:sp modelId="{B0C56C05-1693-45AD-B0EB-EA2A24056C21}">
      <dsp:nvSpPr>
        <dsp:cNvPr id="0" name=""/>
        <dsp:cNvSpPr/>
      </dsp:nvSpPr>
      <dsp:spPr>
        <a:xfrm>
          <a:off x="2749097" y="3992773"/>
          <a:ext cx="3403499" cy="1400530"/>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3970" tIns="6985" rIns="0" bIns="6985" numCol="1" spcCol="1270" anchor="ctr" anchorCtr="0">
          <a:noAutofit/>
        </a:bodyPr>
        <a:lstStyle/>
        <a:p>
          <a:pPr lvl="0" algn="ctr" defTabSz="488950">
            <a:lnSpc>
              <a:spcPct val="90000"/>
            </a:lnSpc>
            <a:spcBef>
              <a:spcPct val="0"/>
            </a:spcBef>
            <a:spcAft>
              <a:spcPct val="35000"/>
            </a:spcAft>
          </a:pPr>
          <a:r>
            <a:rPr lang="zh-CN" altLang="en-US" sz="1100" kern="1200" dirty="0" smtClean="0"/>
            <a:t/>
          </a:r>
          <a:br>
            <a:rPr lang="zh-CN" altLang="en-US" sz="1100" kern="1200" dirty="0" smtClean="0"/>
          </a:br>
          <a:r>
            <a:rPr lang="zh-CN" altLang="en-US" sz="3200" b="1" kern="1200" dirty="0" smtClean="0">
              <a:solidFill>
                <a:schemeClr val="bg2"/>
              </a:solidFill>
            </a:rPr>
            <a:t>工商税</a:t>
          </a:r>
          <a:endParaRPr lang="zh-CN" altLang="en-US" sz="3200" b="1" kern="1200" dirty="0">
            <a:solidFill>
              <a:schemeClr val="bg2"/>
            </a:solidFill>
          </a:endParaRPr>
        </a:p>
      </dsp:txBody>
      <dsp:txXfrm>
        <a:off x="3449362" y="3992773"/>
        <a:ext cx="2002969" cy="1400530"/>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AF1D7-9ECE-4C0E-94CC-67556DD5A9CE}">
      <dsp:nvSpPr>
        <dsp:cNvPr id="0" name=""/>
        <dsp:cNvSpPr/>
      </dsp:nvSpPr>
      <dsp:spPr>
        <a:xfrm>
          <a:off x="496849" y="12132"/>
          <a:ext cx="1217661" cy="6274411"/>
        </a:xfrm>
        <a:prstGeom prst="roundRect">
          <a:avLst>
            <a:gd name="adj" fmla="val 10000"/>
          </a:avLst>
        </a:prstGeom>
        <a:solidFill>
          <a:srgbClr val="6666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zh-CN" altLang="zh-CN" sz="3200" b="1" kern="1200" dirty="0" smtClean="0">
              <a:effectLst/>
            </a:rPr>
            <a:t>四</a:t>
          </a:r>
          <a:endParaRPr lang="en-US" altLang="zh-CN" sz="3200" b="1" kern="1200" dirty="0" smtClean="0">
            <a:effectLst/>
          </a:endParaRPr>
        </a:p>
        <a:p>
          <a:pPr lvl="0" algn="ctr" defTabSz="1422400">
            <a:lnSpc>
              <a:spcPct val="90000"/>
            </a:lnSpc>
            <a:spcBef>
              <a:spcPct val="0"/>
            </a:spcBef>
            <a:spcAft>
              <a:spcPct val="35000"/>
            </a:spcAft>
          </a:pPr>
          <a:endParaRPr lang="en-US" altLang="zh-CN" sz="3200" b="1" kern="1200" dirty="0" smtClean="0">
            <a:effectLst/>
          </a:endParaRPr>
        </a:p>
        <a:p>
          <a:pPr lvl="0" algn="ctr" defTabSz="1422400">
            <a:lnSpc>
              <a:spcPct val="90000"/>
            </a:lnSpc>
            <a:spcBef>
              <a:spcPct val="0"/>
            </a:spcBef>
            <a:spcAft>
              <a:spcPct val="35000"/>
            </a:spcAft>
          </a:pPr>
          <a:r>
            <a:rPr lang="zh-CN" altLang="zh-CN" sz="3200" b="1" kern="1200" dirty="0" smtClean="0">
              <a:effectLst/>
            </a:rPr>
            <a:t>部</a:t>
          </a:r>
          <a:endParaRPr lang="en-US" altLang="zh-CN" sz="3200" b="1" kern="1200" dirty="0" smtClean="0">
            <a:effectLst/>
          </a:endParaRPr>
        </a:p>
        <a:p>
          <a:pPr lvl="0" algn="ctr" defTabSz="1422400">
            <a:lnSpc>
              <a:spcPct val="90000"/>
            </a:lnSpc>
            <a:spcBef>
              <a:spcPct val="0"/>
            </a:spcBef>
            <a:spcAft>
              <a:spcPct val="35000"/>
            </a:spcAft>
          </a:pPr>
          <a:r>
            <a:rPr lang="zh-CN" altLang="zh-CN" sz="3200" b="1" kern="1200" dirty="0" smtClean="0">
              <a:effectLst/>
            </a:rPr>
            <a:t>分</a:t>
          </a:r>
          <a:endParaRPr lang="en-US" altLang="zh-CN" sz="3200" b="1" kern="1200" dirty="0" smtClean="0">
            <a:effectLst/>
          </a:endParaRPr>
        </a:p>
        <a:p>
          <a:pPr lvl="0" algn="ctr" defTabSz="1422400">
            <a:lnSpc>
              <a:spcPct val="90000"/>
            </a:lnSpc>
            <a:spcBef>
              <a:spcPct val="0"/>
            </a:spcBef>
            <a:spcAft>
              <a:spcPct val="35000"/>
            </a:spcAft>
          </a:pPr>
          <a:r>
            <a:rPr lang="zh-CN" altLang="zh-CN" sz="3200" b="1" kern="1200" dirty="0" smtClean="0">
              <a:effectLst/>
            </a:rPr>
            <a:t>现</a:t>
          </a:r>
          <a:endParaRPr lang="en-US" altLang="zh-CN" sz="3200" b="1" kern="1200" dirty="0" smtClean="0">
            <a:effectLst/>
          </a:endParaRPr>
        </a:p>
        <a:p>
          <a:pPr lvl="0" algn="ctr" defTabSz="1422400">
            <a:lnSpc>
              <a:spcPct val="90000"/>
            </a:lnSpc>
            <a:spcBef>
              <a:spcPct val="0"/>
            </a:spcBef>
            <a:spcAft>
              <a:spcPct val="35000"/>
            </a:spcAft>
          </a:pPr>
          <a:r>
            <a:rPr lang="zh-CN" altLang="zh-CN" sz="3200" b="1" kern="1200" dirty="0" smtClean="0">
              <a:effectLst/>
            </a:rPr>
            <a:t>代</a:t>
          </a:r>
          <a:endParaRPr lang="en-US" altLang="zh-CN" sz="3200" b="1" kern="1200" dirty="0" smtClean="0">
            <a:effectLst/>
          </a:endParaRPr>
        </a:p>
        <a:p>
          <a:pPr lvl="0" algn="ctr" defTabSz="1422400">
            <a:lnSpc>
              <a:spcPct val="90000"/>
            </a:lnSpc>
            <a:spcBef>
              <a:spcPct val="0"/>
            </a:spcBef>
            <a:spcAft>
              <a:spcPct val="35000"/>
            </a:spcAft>
          </a:pPr>
          <a:r>
            <a:rPr lang="zh-CN" altLang="zh-CN" sz="3200" b="1" kern="1200" dirty="0" smtClean="0">
              <a:effectLst/>
            </a:rPr>
            <a:t>服</a:t>
          </a:r>
          <a:endParaRPr lang="en-US" altLang="zh-CN" sz="3200" b="1" kern="1200" dirty="0" smtClean="0">
            <a:effectLst/>
          </a:endParaRPr>
        </a:p>
        <a:p>
          <a:pPr lvl="0" algn="ctr" defTabSz="1422400">
            <a:lnSpc>
              <a:spcPct val="90000"/>
            </a:lnSpc>
            <a:spcBef>
              <a:spcPct val="0"/>
            </a:spcBef>
            <a:spcAft>
              <a:spcPct val="35000"/>
            </a:spcAft>
          </a:pPr>
          <a:r>
            <a:rPr lang="zh-CN" altLang="zh-CN" sz="3200" b="1" kern="1200" dirty="0" smtClean="0">
              <a:effectLst/>
            </a:rPr>
            <a:t>务</a:t>
          </a:r>
          <a:endParaRPr lang="en-US" altLang="zh-CN" sz="3200" b="1" kern="1200" dirty="0" smtClean="0">
            <a:effectLst/>
          </a:endParaRPr>
        </a:p>
        <a:p>
          <a:pPr lvl="0" algn="ctr" defTabSz="1422400">
            <a:lnSpc>
              <a:spcPct val="90000"/>
            </a:lnSpc>
            <a:spcBef>
              <a:spcPct val="0"/>
            </a:spcBef>
            <a:spcAft>
              <a:spcPct val="35000"/>
            </a:spcAft>
          </a:pPr>
          <a:r>
            <a:rPr lang="zh-CN" altLang="zh-CN" sz="3200" b="1" kern="1200" dirty="0" smtClean="0">
              <a:effectLst/>
            </a:rPr>
            <a:t>业</a:t>
          </a:r>
          <a:endParaRPr lang="zh-CN" altLang="en-US" sz="3200" kern="1200" baseline="0" dirty="0"/>
        </a:p>
      </dsp:txBody>
      <dsp:txXfrm>
        <a:off x="532513" y="47796"/>
        <a:ext cx="1146333" cy="6203083"/>
      </dsp:txXfrm>
    </dsp:sp>
    <dsp:sp modelId="{2FED37FE-90C1-4D37-B32D-4A02E15DB6DC}">
      <dsp:nvSpPr>
        <dsp:cNvPr id="0" name=""/>
        <dsp:cNvSpPr/>
      </dsp:nvSpPr>
      <dsp:spPr>
        <a:xfrm rot="18450624">
          <a:off x="1048480" y="1787103"/>
          <a:ext cx="3405983" cy="22697"/>
        </a:xfrm>
        <a:custGeom>
          <a:avLst/>
          <a:gdLst/>
          <a:ahLst/>
          <a:cxnLst/>
          <a:rect l="0" t="0" r="0" b="0"/>
          <a:pathLst>
            <a:path>
              <a:moveTo>
                <a:pt x="0" y="11348"/>
              </a:moveTo>
              <a:lnTo>
                <a:pt x="3405983" y="113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zh-CN" altLang="en-US" sz="1200" kern="1200"/>
        </a:p>
      </dsp:txBody>
      <dsp:txXfrm>
        <a:off x="2666322" y="1713302"/>
        <a:ext cx="170299" cy="170299"/>
      </dsp:txXfrm>
    </dsp:sp>
    <dsp:sp modelId="{ADFE2BF0-B76C-4488-89AB-2EC62AEDF0C1}">
      <dsp:nvSpPr>
        <dsp:cNvPr id="0" name=""/>
        <dsp:cNvSpPr/>
      </dsp:nvSpPr>
      <dsp:spPr>
        <a:xfrm>
          <a:off x="3788433" y="51207"/>
          <a:ext cx="4062691" cy="792717"/>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lvl="0" algn="l" defTabSz="1244600">
            <a:lnSpc>
              <a:spcPct val="90000"/>
            </a:lnSpc>
            <a:spcBef>
              <a:spcPct val="0"/>
            </a:spcBef>
            <a:spcAft>
              <a:spcPct val="35000"/>
            </a:spcAft>
          </a:pPr>
          <a:r>
            <a:rPr lang="zh-CN" altLang="en-US" sz="2800" b="1" kern="1200" baseline="0" dirty="0" smtClean="0">
              <a:solidFill>
                <a:srgbClr val="000000"/>
              </a:solidFill>
            </a:rPr>
            <a:t>  </a:t>
          </a:r>
          <a:r>
            <a:rPr lang="zh-CN" altLang="en-US" sz="2400" b="1" kern="1200" baseline="0" dirty="0" smtClean="0">
              <a:solidFill>
                <a:srgbClr val="000000"/>
              </a:solidFill>
            </a:rPr>
            <a:t>（</a:t>
          </a:r>
          <a:r>
            <a:rPr lang="zh-CN" altLang="en-US" sz="2400" b="1" kern="1200" dirty="0" smtClean="0">
              <a:solidFill>
                <a:srgbClr val="000000"/>
              </a:solidFill>
            </a:rPr>
            <a:t>一）</a:t>
          </a:r>
          <a:r>
            <a:rPr lang="zh-CN" altLang="en-US" sz="2400" b="1" kern="1200" dirty="0" smtClean="0">
              <a:solidFill>
                <a:srgbClr val="000000"/>
              </a:solidFill>
              <a:effectLst/>
            </a:rPr>
            <a:t>研发和技术服务</a:t>
          </a:r>
          <a:endParaRPr lang="zh-CN" altLang="en-US" sz="2400" b="1" kern="1200" dirty="0">
            <a:solidFill>
              <a:srgbClr val="000000"/>
            </a:solidFill>
          </a:endParaRPr>
        </a:p>
      </dsp:txBody>
      <dsp:txXfrm>
        <a:off x="3811651" y="74425"/>
        <a:ext cx="4016255" cy="746281"/>
      </dsp:txXfrm>
    </dsp:sp>
    <dsp:sp modelId="{0880F50A-72BC-4DD4-ADC9-6D8A65F3859E}">
      <dsp:nvSpPr>
        <dsp:cNvPr id="0" name=""/>
        <dsp:cNvSpPr/>
      </dsp:nvSpPr>
      <dsp:spPr>
        <a:xfrm rot="19179050">
          <a:off x="1385638" y="2242915"/>
          <a:ext cx="2764945" cy="22697"/>
        </a:xfrm>
        <a:custGeom>
          <a:avLst/>
          <a:gdLst/>
          <a:ahLst/>
          <a:cxnLst/>
          <a:rect l="0" t="0" r="0" b="0"/>
          <a:pathLst>
            <a:path>
              <a:moveTo>
                <a:pt x="0" y="11348"/>
              </a:moveTo>
              <a:lnTo>
                <a:pt x="2764945" y="113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zh-CN" altLang="en-US" sz="900" kern="1200"/>
        </a:p>
      </dsp:txBody>
      <dsp:txXfrm>
        <a:off x="2698987" y="2185140"/>
        <a:ext cx="138247" cy="138247"/>
      </dsp:txXfrm>
    </dsp:sp>
    <dsp:sp modelId="{BAECDDDC-9332-443B-AD7C-6CFE66F9EFFC}">
      <dsp:nvSpPr>
        <dsp:cNvPr id="0" name=""/>
        <dsp:cNvSpPr/>
      </dsp:nvSpPr>
      <dsp:spPr>
        <a:xfrm>
          <a:off x="3821711" y="962832"/>
          <a:ext cx="4036499" cy="792717"/>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zh-CN" altLang="en-US" sz="2400" b="1" kern="1200" dirty="0" smtClean="0">
              <a:solidFill>
                <a:srgbClr val="000000"/>
              </a:solidFill>
            </a:rPr>
            <a:t>  （二）</a:t>
          </a:r>
          <a:r>
            <a:rPr lang="zh-CN" altLang="en-US" sz="2400" b="1" kern="1200" dirty="0" smtClean="0">
              <a:solidFill>
                <a:srgbClr val="000000"/>
              </a:solidFill>
              <a:effectLst/>
            </a:rPr>
            <a:t>信息技术服务</a:t>
          </a:r>
          <a:endParaRPr lang="zh-CN" altLang="en-US" sz="2400" b="1" kern="1200" dirty="0">
            <a:solidFill>
              <a:srgbClr val="000000"/>
            </a:solidFill>
          </a:endParaRPr>
        </a:p>
      </dsp:txBody>
      <dsp:txXfrm>
        <a:off x="3844929" y="986050"/>
        <a:ext cx="3990063" cy="746281"/>
      </dsp:txXfrm>
    </dsp:sp>
    <dsp:sp modelId="{CB54575B-89D0-42C4-9B62-C9F323AC1E64}">
      <dsp:nvSpPr>
        <dsp:cNvPr id="0" name=""/>
        <dsp:cNvSpPr/>
      </dsp:nvSpPr>
      <dsp:spPr>
        <a:xfrm rot="20232044">
          <a:off x="1625943" y="2698728"/>
          <a:ext cx="2267134" cy="22697"/>
        </a:xfrm>
        <a:custGeom>
          <a:avLst/>
          <a:gdLst/>
          <a:ahLst/>
          <a:cxnLst/>
          <a:rect l="0" t="0" r="0" b="0"/>
          <a:pathLst>
            <a:path>
              <a:moveTo>
                <a:pt x="0" y="11348"/>
              </a:moveTo>
              <a:lnTo>
                <a:pt x="2267134" y="113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zh-CN" altLang="en-US" sz="800" kern="1200"/>
        </a:p>
      </dsp:txBody>
      <dsp:txXfrm>
        <a:off x="2702831" y="2653398"/>
        <a:ext cx="113356" cy="113356"/>
      </dsp:txXfrm>
    </dsp:sp>
    <dsp:sp modelId="{7574C2DC-B4A4-40E3-BE87-F7EF3DAA33B2}">
      <dsp:nvSpPr>
        <dsp:cNvPr id="0" name=""/>
        <dsp:cNvSpPr/>
      </dsp:nvSpPr>
      <dsp:spPr>
        <a:xfrm>
          <a:off x="3804509" y="1874456"/>
          <a:ext cx="4027922" cy="792717"/>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zh-CN" altLang="en-US" sz="2400" b="1" kern="1200" dirty="0" smtClean="0">
              <a:solidFill>
                <a:srgbClr val="000000"/>
              </a:solidFill>
            </a:rPr>
            <a:t>  （三）</a:t>
          </a:r>
          <a:r>
            <a:rPr lang="zh-CN" altLang="en-US" sz="2400" b="1" kern="1200" dirty="0" smtClean="0">
              <a:solidFill>
                <a:srgbClr val="000000"/>
              </a:solidFill>
              <a:effectLst/>
            </a:rPr>
            <a:t>文化创意服务</a:t>
          </a:r>
          <a:endParaRPr lang="zh-CN" altLang="en-US" sz="2400" b="1" kern="1200" dirty="0">
            <a:solidFill>
              <a:srgbClr val="000000"/>
            </a:solidFill>
          </a:endParaRPr>
        </a:p>
      </dsp:txBody>
      <dsp:txXfrm>
        <a:off x="3827727" y="1897674"/>
        <a:ext cx="3981486" cy="746281"/>
      </dsp:txXfrm>
    </dsp:sp>
    <dsp:sp modelId="{D47547E9-E58C-4D58-BFBC-AFDBF31E391B}">
      <dsp:nvSpPr>
        <dsp:cNvPr id="0" name=""/>
        <dsp:cNvSpPr/>
      </dsp:nvSpPr>
      <dsp:spPr>
        <a:xfrm rot="54239">
          <a:off x="1714380" y="3154540"/>
          <a:ext cx="2098123" cy="22697"/>
        </a:xfrm>
        <a:custGeom>
          <a:avLst/>
          <a:gdLst/>
          <a:ahLst/>
          <a:cxnLst/>
          <a:rect l="0" t="0" r="0" b="0"/>
          <a:pathLst>
            <a:path>
              <a:moveTo>
                <a:pt x="0" y="11348"/>
              </a:moveTo>
              <a:lnTo>
                <a:pt x="2098123" y="113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zh-CN" altLang="en-US" sz="700" kern="1200"/>
        </a:p>
      </dsp:txBody>
      <dsp:txXfrm>
        <a:off x="2710988" y="3113436"/>
        <a:ext cx="104906" cy="104906"/>
      </dsp:txXfrm>
    </dsp:sp>
    <dsp:sp modelId="{05BE4ED6-282F-464C-94E5-77399E61FFF5}">
      <dsp:nvSpPr>
        <dsp:cNvPr id="0" name=""/>
        <dsp:cNvSpPr/>
      </dsp:nvSpPr>
      <dsp:spPr>
        <a:xfrm>
          <a:off x="3812373" y="2786081"/>
          <a:ext cx="4029714" cy="792717"/>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zh-CN" altLang="en-US" sz="2400" b="1" kern="1200" dirty="0" smtClean="0">
              <a:solidFill>
                <a:srgbClr val="000000"/>
              </a:solidFill>
            </a:rPr>
            <a:t>   （四）</a:t>
          </a:r>
          <a:r>
            <a:rPr lang="zh-CN" altLang="en-US" sz="2400" b="1" kern="1200" dirty="0" smtClean="0">
              <a:solidFill>
                <a:srgbClr val="000000"/>
              </a:solidFill>
              <a:effectLst/>
            </a:rPr>
            <a:t>物流辅助服务</a:t>
          </a:r>
          <a:endParaRPr lang="zh-CN" altLang="en-US" sz="2400" b="1" kern="1200" dirty="0">
            <a:solidFill>
              <a:srgbClr val="000000"/>
            </a:solidFill>
          </a:endParaRPr>
        </a:p>
      </dsp:txBody>
      <dsp:txXfrm>
        <a:off x="3835591" y="2809299"/>
        <a:ext cx="3983278" cy="746281"/>
      </dsp:txXfrm>
    </dsp:sp>
    <dsp:sp modelId="{9F4E1A34-094A-4D77-AB68-9E8622F73D2E}">
      <dsp:nvSpPr>
        <dsp:cNvPr id="0" name=""/>
        <dsp:cNvSpPr/>
      </dsp:nvSpPr>
      <dsp:spPr>
        <a:xfrm rot="1438268">
          <a:off x="1616577" y="3599302"/>
          <a:ext cx="2270931" cy="22697"/>
        </a:xfrm>
        <a:custGeom>
          <a:avLst/>
          <a:gdLst/>
          <a:ahLst/>
          <a:cxnLst/>
          <a:rect l="0" t="0" r="0" b="0"/>
          <a:pathLst>
            <a:path>
              <a:moveTo>
                <a:pt x="0" y="11348"/>
              </a:moveTo>
              <a:lnTo>
                <a:pt x="2270931" y="113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zh-CN" altLang="en-US" sz="800" kern="1200"/>
        </a:p>
      </dsp:txBody>
      <dsp:txXfrm>
        <a:off x="2695269" y="3553877"/>
        <a:ext cx="113546" cy="113546"/>
      </dsp:txXfrm>
    </dsp:sp>
    <dsp:sp modelId="{F01206B6-C086-45FA-921E-1D5E8F56E5CC}">
      <dsp:nvSpPr>
        <dsp:cNvPr id="0" name=""/>
        <dsp:cNvSpPr/>
      </dsp:nvSpPr>
      <dsp:spPr>
        <a:xfrm>
          <a:off x="3789574" y="3675605"/>
          <a:ext cx="4052512" cy="792717"/>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zh-CN" altLang="en-US" sz="2400" b="1" kern="1200" dirty="0" smtClean="0">
              <a:solidFill>
                <a:srgbClr val="000000"/>
              </a:solidFill>
              <a:effectLst/>
            </a:rPr>
            <a:t>   （五）有形动产租赁服务</a:t>
          </a:r>
          <a:endParaRPr lang="zh-CN" altLang="en-US" sz="2400" b="1" kern="1200" dirty="0">
            <a:solidFill>
              <a:srgbClr val="000000"/>
            </a:solidFill>
          </a:endParaRPr>
        </a:p>
      </dsp:txBody>
      <dsp:txXfrm>
        <a:off x="3812792" y="3698823"/>
        <a:ext cx="4006076" cy="746281"/>
      </dsp:txXfrm>
    </dsp:sp>
    <dsp:sp modelId="{6D59B171-F9C1-4FE1-869D-B687F2BA9A51}">
      <dsp:nvSpPr>
        <dsp:cNvPr id="0" name=""/>
        <dsp:cNvSpPr/>
      </dsp:nvSpPr>
      <dsp:spPr>
        <a:xfrm rot="2545958">
          <a:off x="1354191" y="4066165"/>
          <a:ext cx="2751279" cy="22697"/>
        </a:xfrm>
        <a:custGeom>
          <a:avLst/>
          <a:gdLst/>
          <a:ahLst/>
          <a:cxnLst/>
          <a:rect l="0" t="0" r="0" b="0"/>
          <a:pathLst>
            <a:path>
              <a:moveTo>
                <a:pt x="0" y="11348"/>
              </a:moveTo>
              <a:lnTo>
                <a:pt x="2751279" y="113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zh-CN" altLang="en-US" sz="900" kern="1200"/>
        </a:p>
      </dsp:txBody>
      <dsp:txXfrm>
        <a:off x="2661048" y="4008731"/>
        <a:ext cx="137563" cy="137563"/>
      </dsp:txXfrm>
    </dsp:sp>
    <dsp:sp modelId="{D1F529A0-F763-43AF-97B8-93E7C7FD0D45}">
      <dsp:nvSpPr>
        <dsp:cNvPr id="0" name=""/>
        <dsp:cNvSpPr/>
      </dsp:nvSpPr>
      <dsp:spPr>
        <a:xfrm>
          <a:off x="3745150" y="4609330"/>
          <a:ext cx="4091958" cy="792717"/>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zh-CN" altLang="en-US" sz="2400" b="1" kern="1200" dirty="0" smtClean="0">
              <a:solidFill>
                <a:srgbClr val="000000"/>
              </a:solidFill>
              <a:effectLst/>
            </a:rPr>
            <a:t>   （六）鉴证咨询服务</a:t>
          </a:r>
          <a:endParaRPr lang="zh-CN" altLang="en-US" sz="2400" b="1" kern="1200" dirty="0">
            <a:solidFill>
              <a:srgbClr val="000000"/>
            </a:solidFill>
          </a:endParaRPr>
        </a:p>
      </dsp:txBody>
      <dsp:txXfrm>
        <a:off x="3768368" y="4632548"/>
        <a:ext cx="4045522" cy="746281"/>
      </dsp:txXfrm>
    </dsp:sp>
    <dsp:sp modelId="{42047405-272B-44C2-8395-2F632D8F8D8D}">
      <dsp:nvSpPr>
        <dsp:cNvPr id="0" name=""/>
        <dsp:cNvSpPr/>
      </dsp:nvSpPr>
      <dsp:spPr>
        <a:xfrm rot="3212881">
          <a:off x="1023040" y="4508413"/>
          <a:ext cx="3407509" cy="22697"/>
        </a:xfrm>
        <a:custGeom>
          <a:avLst/>
          <a:gdLst/>
          <a:ahLst/>
          <a:cxnLst/>
          <a:rect l="0" t="0" r="0" b="0"/>
          <a:pathLst>
            <a:path>
              <a:moveTo>
                <a:pt x="0" y="11348"/>
              </a:moveTo>
              <a:lnTo>
                <a:pt x="3407509" y="1134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533400">
            <a:lnSpc>
              <a:spcPct val="90000"/>
            </a:lnSpc>
            <a:spcBef>
              <a:spcPct val="0"/>
            </a:spcBef>
            <a:spcAft>
              <a:spcPct val="35000"/>
            </a:spcAft>
          </a:pPr>
          <a:endParaRPr lang="zh-CN" altLang="en-US" sz="1200" kern="1200"/>
        </a:p>
      </dsp:txBody>
      <dsp:txXfrm>
        <a:off x="2641607" y="4434574"/>
        <a:ext cx="170375" cy="170375"/>
      </dsp:txXfrm>
    </dsp:sp>
    <dsp:sp modelId="{DB1C09E6-2DE3-4004-8A5F-525960834E3D}">
      <dsp:nvSpPr>
        <dsp:cNvPr id="0" name=""/>
        <dsp:cNvSpPr/>
      </dsp:nvSpPr>
      <dsp:spPr>
        <a:xfrm>
          <a:off x="3739078" y="5493826"/>
          <a:ext cx="4103008" cy="792717"/>
        </a:xfrm>
        <a:prstGeom prst="roundRect">
          <a:avLst>
            <a:gd name="adj" fmla="val 10000"/>
          </a:avLst>
        </a:prstGeom>
        <a:solidFill>
          <a:schemeClr val="accent4">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l" defTabSz="1066800">
            <a:lnSpc>
              <a:spcPct val="90000"/>
            </a:lnSpc>
            <a:spcBef>
              <a:spcPct val="0"/>
            </a:spcBef>
            <a:spcAft>
              <a:spcPct val="35000"/>
            </a:spcAft>
          </a:pPr>
          <a:r>
            <a:rPr lang="zh-CN" altLang="en-US" sz="2400" b="1" kern="1200" dirty="0" smtClean="0">
              <a:solidFill>
                <a:srgbClr val="000000"/>
              </a:solidFill>
              <a:effectLst/>
            </a:rPr>
            <a:t>   （七）广播影视服务</a:t>
          </a:r>
          <a:endParaRPr lang="zh-CN" altLang="en-US" sz="2400" b="1" kern="1200" dirty="0">
            <a:solidFill>
              <a:srgbClr val="000000"/>
            </a:solidFill>
          </a:endParaRPr>
        </a:p>
      </dsp:txBody>
      <dsp:txXfrm>
        <a:off x="3762296" y="5517044"/>
        <a:ext cx="4056572" cy="746281"/>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76005-9323-457D-8FC3-FF87AE0BCD21}">
      <dsp:nvSpPr>
        <dsp:cNvPr id="0" name=""/>
        <dsp:cNvSpPr/>
      </dsp:nvSpPr>
      <dsp:spPr>
        <a:xfrm>
          <a:off x="500627" y="184970"/>
          <a:ext cx="5571603" cy="1028699"/>
        </a:xfrm>
        <a:prstGeom prst="roundRect">
          <a:avLst>
            <a:gd name="adj" fmla="val 10000"/>
          </a:avLst>
        </a:prstGeom>
        <a:solidFill>
          <a:srgbClr val="66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zh-CN" altLang="en-US" sz="4000" b="1" kern="1200" dirty="0" smtClean="0">
              <a:effectLst/>
            </a:rPr>
            <a:t>（一）研发和技术服务</a:t>
          </a:r>
          <a:endParaRPr lang="zh-CN" altLang="en-US" sz="4000" kern="1200" dirty="0"/>
        </a:p>
      </dsp:txBody>
      <dsp:txXfrm>
        <a:off x="530757" y="215100"/>
        <a:ext cx="5511343" cy="968439"/>
      </dsp:txXfrm>
    </dsp:sp>
    <dsp:sp modelId="{D0B850B8-11DA-4A72-BA0F-0A4ED1709888}">
      <dsp:nvSpPr>
        <dsp:cNvPr id="0" name=""/>
        <dsp:cNvSpPr/>
      </dsp:nvSpPr>
      <dsp:spPr>
        <a:xfrm>
          <a:off x="1057787" y="1213670"/>
          <a:ext cx="672601" cy="643570"/>
        </a:xfrm>
        <a:custGeom>
          <a:avLst/>
          <a:gdLst/>
          <a:ahLst/>
          <a:cxnLst/>
          <a:rect l="0" t="0" r="0" b="0"/>
          <a:pathLst>
            <a:path>
              <a:moveTo>
                <a:pt x="0" y="0"/>
              </a:moveTo>
              <a:lnTo>
                <a:pt x="0" y="643570"/>
              </a:lnTo>
              <a:lnTo>
                <a:pt x="672601" y="6435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9130F4-4BA0-47A1-9357-AF03FA39BDA4}">
      <dsp:nvSpPr>
        <dsp:cNvPr id="0" name=""/>
        <dsp:cNvSpPr/>
      </dsp:nvSpPr>
      <dsp:spPr>
        <a:xfrm>
          <a:off x="1730388" y="1478066"/>
          <a:ext cx="3275133" cy="75834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l" defTabSz="1289050">
            <a:lnSpc>
              <a:spcPct val="90000"/>
            </a:lnSpc>
            <a:spcBef>
              <a:spcPct val="0"/>
            </a:spcBef>
            <a:spcAft>
              <a:spcPct val="35000"/>
            </a:spcAft>
          </a:pPr>
          <a:r>
            <a:rPr lang="zh-CN" altLang="zh-CN" sz="2900" b="1" kern="1200" dirty="0" smtClean="0">
              <a:solidFill>
                <a:srgbClr val="000000"/>
              </a:solidFill>
              <a:effectLst/>
            </a:rPr>
            <a:t>研发服务</a:t>
          </a:r>
          <a:endParaRPr lang="zh-CN" altLang="en-US" sz="2900" b="1" kern="1200" dirty="0">
            <a:solidFill>
              <a:srgbClr val="000000"/>
            </a:solidFill>
          </a:endParaRPr>
        </a:p>
      </dsp:txBody>
      <dsp:txXfrm>
        <a:off x="1752599" y="1500277"/>
        <a:ext cx="3230711" cy="713925"/>
      </dsp:txXfrm>
    </dsp:sp>
    <dsp:sp modelId="{8D84B0C0-C8D2-42B8-9290-3418CBBA1571}">
      <dsp:nvSpPr>
        <dsp:cNvPr id="0" name=""/>
        <dsp:cNvSpPr/>
      </dsp:nvSpPr>
      <dsp:spPr>
        <a:xfrm>
          <a:off x="1057787" y="1213670"/>
          <a:ext cx="672601" cy="1601572"/>
        </a:xfrm>
        <a:custGeom>
          <a:avLst/>
          <a:gdLst/>
          <a:ahLst/>
          <a:cxnLst/>
          <a:rect l="0" t="0" r="0" b="0"/>
          <a:pathLst>
            <a:path>
              <a:moveTo>
                <a:pt x="0" y="0"/>
              </a:moveTo>
              <a:lnTo>
                <a:pt x="0" y="1601572"/>
              </a:lnTo>
              <a:lnTo>
                <a:pt x="672601" y="160157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64F532-D591-472F-8B9D-0BE08A91636B}">
      <dsp:nvSpPr>
        <dsp:cNvPr id="0" name=""/>
        <dsp:cNvSpPr/>
      </dsp:nvSpPr>
      <dsp:spPr>
        <a:xfrm>
          <a:off x="1730388" y="2428893"/>
          <a:ext cx="3247844" cy="77269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l" defTabSz="1289050">
            <a:lnSpc>
              <a:spcPct val="90000"/>
            </a:lnSpc>
            <a:spcBef>
              <a:spcPct val="0"/>
            </a:spcBef>
            <a:spcAft>
              <a:spcPct val="35000"/>
            </a:spcAft>
          </a:pPr>
          <a:r>
            <a:rPr lang="zh-CN" altLang="zh-CN" sz="2900" b="1" kern="1200" dirty="0" smtClean="0">
              <a:solidFill>
                <a:srgbClr val="000000"/>
              </a:solidFill>
              <a:effectLst/>
            </a:rPr>
            <a:t>技术转让服务</a:t>
          </a:r>
          <a:endParaRPr lang="zh-CN" altLang="en-US" sz="2900" b="1" kern="1200" dirty="0" smtClean="0">
            <a:solidFill>
              <a:srgbClr val="000000"/>
            </a:solidFill>
            <a:effectLst/>
          </a:endParaRPr>
        </a:p>
      </dsp:txBody>
      <dsp:txXfrm>
        <a:off x="1753020" y="2451525"/>
        <a:ext cx="3202580" cy="727433"/>
      </dsp:txXfrm>
    </dsp:sp>
    <dsp:sp modelId="{9CA5E150-88F6-4659-BB44-E8186C20DE19}">
      <dsp:nvSpPr>
        <dsp:cNvPr id="0" name=""/>
        <dsp:cNvSpPr/>
      </dsp:nvSpPr>
      <dsp:spPr>
        <a:xfrm>
          <a:off x="1057787" y="1213670"/>
          <a:ext cx="672601" cy="2597889"/>
        </a:xfrm>
        <a:custGeom>
          <a:avLst/>
          <a:gdLst/>
          <a:ahLst/>
          <a:cxnLst/>
          <a:rect l="0" t="0" r="0" b="0"/>
          <a:pathLst>
            <a:path>
              <a:moveTo>
                <a:pt x="0" y="0"/>
              </a:moveTo>
              <a:lnTo>
                <a:pt x="0" y="2597889"/>
              </a:lnTo>
              <a:lnTo>
                <a:pt x="672601" y="25978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8D13FF-3444-4731-9415-A390E5216752}">
      <dsp:nvSpPr>
        <dsp:cNvPr id="0" name=""/>
        <dsp:cNvSpPr/>
      </dsp:nvSpPr>
      <dsp:spPr>
        <a:xfrm>
          <a:off x="1730388" y="3429026"/>
          <a:ext cx="3247844" cy="76506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l" defTabSz="1289050">
            <a:lnSpc>
              <a:spcPct val="90000"/>
            </a:lnSpc>
            <a:spcBef>
              <a:spcPct val="0"/>
            </a:spcBef>
            <a:spcAft>
              <a:spcPct val="35000"/>
            </a:spcAft>
          </a:pPr>
          <a:r>
            <a:rPr lang="zh-CN" altLang="zh-CN" sz="2900" b="1" kern="1200" dirty="0" smtClean="0">
              <a:solidFill>
                <a:srgbClr val="000000"/>
              </a:solidFill>
              <a:effectLst/>
            </a:rPr>
            <a:t>技术咨询服务</a:t>
          </a:r>
          <a:endParaRPr lang="zh-CN" altLang="en-US" sz="2900" b="1" kern="1200" dirty="0" smtClean="0">
            <a:solidFill>
              <a:srgbClr val="000000"/>
            </a:solidFill>
            <a:effectLst/>
          </a:endParaRPr>
        </a:p>
      </dsp:txBody>
      <dsp:txXfrm>
        <a:off x="1752796" y="3451434"/>
        <a:ext cx="3203028" cy="720248"/>
      </dsp:txXfrm>
    </dsp:sp>
    <dsp:sp modelId="{A1038513-08F6-464B-A12A-52594E434BE3}">
      <dsp:nvSpPr>
        <dsp:cNvPr id="0" name=""/>
        <dsp:cNvSpPr/>
      </dsp:nvSpPr>
      <dsp:spPr>
        <a:xfrm>
          <a:off x="1057787" y="1213670"/>
          <a:ext cx="672601" cy="3578080"/>
        </a:xfrm>
        <a:custGeom>
          <a:avLst/>
          <a:gdLst/>
          <a:ahLst/>
          <a:cxnLst/>
          <a:rect l="0" t="0" r="0" b="0"/>
          <a:pathLst>
            <a:path>
              <a:moveTo>
                <a:pt x="0" y="0"/>
              </a:moveTo>
              <a:lnTo>
                <a:pt x="0" y="3578080"/>
              </a:lnTo>
              <a:lnTo>
                <a:pt x="672601" y="357808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2D1538-09FF-47E4-81A9-238BC3395463}">
      <dsp:nvSpPr>
        <dsp:cNvPr id="0" name=""/>
        <dsp:cNvSpPr/>
      </dsp:nvSpPr>
      <dsp:spPr>
        <a:xfrm>
          <a:off x="1730388" y="4429159"/>
          <a:ext cx="3195998" cy="7251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l" defTabSz="1289050">
            <a:lnSpc>
              <a:spcPct val="90000"/>
            </a:lnSpc>
            <a:spcBef>
              <a:spcPct val="0"/>
            </a:spcBef>
            <a:spcAft>
              <a:spcPct val="35000"/>
            </a:spcAft>
          </a:pPr>
          <a:r>
            <a:rPr lang="zh-CN" altLang="zh-CN" sz="2900" b="1" kern="1200" dirty="0" smtClean="0">
              <a:solidFill>
                <a:srgbClr val="000000"/>
              </a:solidFill>
              <a:effectLst/>
            </a:rPr>
            <a:t>合同能源管理服务</a:t>
          </a:r>
          <a:endParaRPr lang="zh-CN" altLang="en-US" sz="2900" b="1" kern="1200" dirty="0" smtClean="0">
            <a:solidFill>
              <a:srgbClr val="000000"/>
            </a:solidFill>
            <a:effectLst/>
          </a:endParaRPr>
        </a:p>
      </dsp:txBody>
      <dsp:txXfrm>
        <a:off x="1751628" y="4450399"/>
        <a:ext cx="3153518" cy="682702"/>
      </dsp:txXfrm>
    </dsp:sp>
    <dsp:sp modelId="{EAA5FA8E-8795-4CB2-87AB-626D443F46E5}">
      <dsp:nvSpPr>
        <dsp:cNvPr id="0" name=""/>
        <dsp:cNvSpPr/>
      </dsp:nvSpPr>
      <dsp:spPr>
        <a:xfrm>
          <a:off x="1057787" y="1213670"/>
          <a:ext cx="672601" cy="4494112"/>
        </a:xfrm>
        <a:custGeom>
          <a:avLst/>
          <a:gdLst/>
          <a:ahLst/>
          <a:cxnLst/>
          <a:rect l="0" t="0" r="0" b="0"/>
          <a:pathLst>
            <a:path>
              <a:moveTo>
                <a:pt x="0" y="0"/>
              </a:moveTo>
              <a:lnTo>
                <a:pt x="0" y="4494112"/>
              </a:lnTo>
              <a:lnTo>
                <a:pt x="672601" y="44941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D9BC91-9478-4105-846B-6BA30ADC2E8D}">
      <dsp:nvSpPr>
        <dsp:cNvPr id="0" name=""/>
        <dsp:cNvSpPr/>
      </dsp:nvSpPr>
      <dsp:spPr>
        <a:xfrm>
          <a:off x="1730388" y="5343334"/>
          <a:ext cx="3198565" cy="72889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245" tIns="36830" rIns="55245" bIns="36830" numCol="1" spcCol="1270" anchor="ctr" anchorCtr="0">
          <a:noAutofit/>
        </a:bodyPr>
        <a:lstStyle/>
        <a:p>
          <a:pPr lvl="0" algn="l" defTabSz="1289050">
            <a:lnSpc>
              <a:spcPct val="90000"/>
            </a:lnSpc>
            <a:spcBef>
              <a:spcPct val="0"/>
            </a:spcBef>
            <a:spcAft>
              <a:spcPct val="35000"/>
            </a:spcAft>
          </a:pPr>
          <a:r>
            <a:rPr lang="zh-CN" altLang="zh-CN" sz="2900" b="1" kern="1200" dirty="0" smtClean="0">
              <a:solidFill>
                <a:srgbClr val="000000"/>
              </a:solidFill>
              <a:effectLst/>
            </a:rPr>
            <a:t>工程勘察勘探服务</a:t>
          </a:r>
          <a:endParaRPr lang="zh-CN" altLang="en-US" sz="2900" b="1" kern="1200" dirty="0">
            <a:solidFill>
              <a:srgbClr val="000000"/>
            </a:solidFill>
          </a:endParaRPr>
        </a:p>
      </dsp:txBody>
      <dsp:txXfrm>
        <a:off x="1751737" y="5364683"/>
        <a:ext cx="3155867" cy="686197"/>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76005-9323-457D-8FC3-FF87AE0BCD21}">
      <dsp:nvSpPr>
        <dsp:cNvPr id="0" name=""/>
        <dsp:cNvSpPr/>
      </dsp:nvSpPr>
      <dsp:spPr>
        <a:xfrm>
          <a:off x="0" y="217437"/>
          <a:ext cx="6659807" cy="1229617"/>
        </a:xfrm>
        <a:prstGeom prst="roundRect">
          <a:avLst>
            <a:gd name="adj" fmla="val 10000"/>
          </a:avLst>
        </a:prstGeom>
        <a:solidFill>
          <a:srgbClr val="66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zh-CN" altLang="en-US" sz="4000" b="1" kern="1200" dirty="0" smtClean="0">
              <a:effectLst/>
            </a:rPr>
            <a:t>（二）信息技术服务</a:t>
          </a:r>
          <a:endParaRPr lang="zh-CN" altLang="en-US" sz="4000" kern="1200" dirty="0"/>
        </a:p>
      </dsp:txBody>
      <dsp:txXfrm>
        <a:off x="36014" y="253451"/>
        <a:ext cx="6587779" cy="1157589"/>
      </dsp:txXfrm>
    </dsp:sp>
    <dsp:sp modelId="{D0B850B8-11DA-4A72-BA0F-0A4ED1709888}">
      <dsp:nvSpPr>
        <dsp:cNvPr id="0" name=""/>
        <dsp:cNvSpPr/>
      </dsp:nvSpPr>
      <dsp:spPr>
        <a:xfrm>
          <a:off x="665980" y="1447055"/>
          <a:ext cx="705630" cy="769267"/>
        </a:xfrm>
        <a:custGeom>
          <a:avLst/>
          <a:gdLst/>
          <a:ahLst/>
          <a:cxnLst/>
          <a:rect l="0" t="0" r="0" b="0"/>
          <a:pathLst>
            <a:path>
              <a:moveTo>
                <a:pt x="0" y="0"/>
              </a:moveTo>
              <a:lnTo>
                <a:pt x="0" y="769267"/>
              </a:lnTo>
              <a:lnTo>
                <a:pt x="705630" y="76926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9130F4-4BA0-47A1-9357-AF03FA39BDA4}">
      <dsp:nvSpPr>
        <dsp:cNvPr id="0" name=""/>
        <dsp:cNvSpPr/>
      </dsp:nvSpPr>
      <dsp:spPr>
        <a:xfrm>
          <a:off x="1371610" y="1763091"/>
          <a:ext cx="3914808" cy="90646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zh-CN" altLang="en-US" sz="2800" b="1" kern="1200" dirty="0" smtClean="0">
              <a:solidFill>
                <a:srgbClr val="000000"/>
              </a:solidFill>
              <a:effectLst/>
            </a:rPr>
            <a:t>软件服务</a:t>
          </a:r>
          <a:endParaRPr lang="zh-CN" altLang="en-US" sz="2800" b="1" kern="1200" dirty="0">
            <a:solidFill>
              <a:srgbClr val="000000"/>
            </a:solidFill>
          </a:endParaRPr>
        </a:p>
      </dsp:txBody>
      <dsp:txXfrm>
        <a:off x="1398159" y="1789640"/>
        <a:ext cx="3861710" cy="853364"/>
      </dsp:txXfrm>
    </dsp:sp>
    <dsp:sp modelId="{8D84B0C0-C8D2-42B8-9290-3418CBBA1571}">
      <dsp:nvSpPr>
        <dsp:cNvPr id="0" name=""/>
        <dsp:cNvSpPr/>
      </dsp:nvSpPr>
      <dsp:spPr>
        <a:xfrm>
          <a:off x="665980" y="1447055"/>
          <a:ext cx="738249" cy="1943706"/>
        </a:xfrm>
        <a:custGeom>
          <a:avLst/>
          <a:gdLst/>
          <a:ahLst/>
          <a:cxnLst/>
          <a:rect l="0" t="0" r="0" b="0"/>
          <a:pathLst>
            <a:path>
              <a:moveTo>
                <a:pt x="0" y="0"/>
              </a:moveTo>
              <a:lnTo>
                <a:pt x="0" y="1943706"/>
              </a:lnTo>
              <a:lnTo>
                <a:pt x="738249" y="194370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64F532-D591-472F-8B9D-0BE08A91636B}">
      <dsp:nvSpPr>
        <dsp:cNvPr id="0" name=""/>
        <dsp:cNvSpPr/>
      </dsp:nvSpPr>
      <dsp:spPr>
        <a:xfrm>
          <a:off x="1404230" y="2928953"/>
          <a:ext cx="3882189" cy="92361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zh-CN" altLang="en-US" sz="2800" b="1" kern="1200" dirty="0" smtClean="0">
              <a:solidFill>
                <a:srgbClr val="000000"/>
              </a:solidFill>
              <a:effectLst/>
            </a:rPr>
            <a:t>电路设计及测试服务</a:t>
          </a:r>
        </a:p>
      </dsp:txBody>
      <dsp:txXfrm>
        <a:off x="1431282" y="2956005"/>
        <a:ext cx="3828085" cy="869511"/>
      </dsp:txXfrm>
    </dsp:sp>
    <dsp:sp modelId="{9CA5E150-88F6-4659-BB44-E8186C20DE19}">
      <dsp:nvSpPr>
        <dsp:cNvPr id="0" name=""/>
        <dsp:cNvSpPr/>
      </dsp:nvSpPr>
      <dsp:spPr>
        <a:xfrm>
          <a:off x="665980" y="1447055"/>
          <a:ext cx="738249" cy="3082160"/>
        </a:xfrm>
        <a:custGeom>
          <a:avLst/>
          <a:gdLst/>
          <a:ahLst/>
          <a:cxnLst/>
          <a:rect l="0" t="0" r="0" b="0"/>
          <a:pathLst>
            <a:path>
              <a:moveTo>
                <a:pt x="0" y="0"/>
              </a:moveTo>
              <a:lnTo>
                <a:pt x="0" y="3082160"/>
              </a:lnTo>
              <a:lnTo>
                <a:pt x="738249" y="308216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8D13FF-3444-4731-9415-A390E5216752}">
      <dsp:nvSpPr>
        <dsp:cNvPr id="0" name=""/>
        <dsp:cNvSpPr/>
      </dsp:nvSpPr>
      <dsp:spPr>
        <a:xfrm>
          <a:off x="1404230" y="4071969"/>
          <a:ext cx="3882189" cy="91449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zh-CN" altLang="en-US" sz="2800" b="1" kern="1200" dirty="0" smtClean="0">
              <a:solidFill>
                <a:srgbClr val="000000"/>
              </a:solidFill>
              <a:effectLst/>
            </a:rPr>
            <a:t>信息系统服务</a:t>
          </a:r>
        </a:p>
      </dsp:txBody>
      <dsp:txXfrm>
        <a:off x="1431015" y="4098754"/>
        <a:ext cx="3828619" cy="860921"/>
      </dsp:txXfrm>
    </dsp:sp>
    <dsp:sp modelId="{A1038513-08F6-464B-A12A-52594E434BE3}">
      <dsp:nvSpPr>
        <dsp:cNvPr id="0" name=""/>
        <dsp:cNvSpPr/>
      </dsp:nvSpPr>
      <dsp:spPr>
        <a:xfrm>
          <a:off x="665980" y="1447055"/>
          <a:ext cx="728786" cy="4191761"/>
        </a:xfrm>
        <a:custGeom>
          <a:avLst/>
          <a:gdLst/>
          <a:ahLst/>
          <a:cxnLst/>
          <a:rect l="0" t="0" r="0" b="0"/>
          <a:pathLst>
            <a:path>
              <a:moveTo>
                <a:pt x="0" y="0"/>
              </a:moveTo>
              <a:lnTo>
                <a:pt x="0" y="4191761"/>
              </a:lnTo>
              <a:lnTo>
                <a:pt x="728786" y="419176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2D1538-09FF-47E4-81A9-238BC3395463}">
      <dsp:nvSpPr>
        <dsp:cNvPr id="0" name=""/>
        <dsp:cNvSpPr/>
      </dsp:nvSpPr>
      <dsp:spPr>
        <a:xfrm>
          <a:off x="1394767" y="5205407"/>
          <a:ext cx="3820216" cy="8668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zh-CN" altLang="en-US" sz="2800" b="1" kern="1200" dirty="0" smtClean="0">
              <a:solidFill>
                <a:srgbClr val="000000"/>
              </a:solidFill>
              <a:effectLst/>
            </a:rPr>
            <a:t>业务流程管理服务</a:t>
          </a:r>
        </a:p>
      </dsp:txBody>
      <dsp:txXfrm>
        <a:off x="1420155" y="5230795"/>
        <a:ext cx="3769440" cy="816043"/>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76005-9323-457D-8FC3-FF87AE0BCD21}">
      <dsp:nvSpPr>
        <dsp:cNvPr id="0" name=""/>
        <dsp:cNvSpPr/>
      </dsp:nvSpPr>
      <dsp:spPr>
        <a:xfrm>
          <a:off x="500627" y="184970"/>
          <a:ext cx="5571603" cy="1028699"/>
        </a:xfrm>
        <a:prstGeom prst="roundRect">
          <a:avLst>
            <a:gd name="adj" fmla="val 10000"/>
          </a:avLst>
        </a:prstGeom>
        <a:solidFill>
          <a:srgbClr val="66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zh-CN" altLang="en-US" sz="4000" b="1" kern="1200" dirty="0" smtClean="0">
              <a:effectLst/>
            </a:rPr>
            <a:t>（三）文化创意服务</a:t>
          </a:r>
          <a:endParaRPr lang="zh-CN" altLang="en-US" sz="4000" kern="1200" dirty="0"/>
        </a:p>
      </dsp:txBody>
      <dsp:txXfrm>
        <a:off x="530757" y="215100"/>
        <a:ext cx="5511343" cy="968439"/>
      </dsp:txXfrm>
    </dsp:sp>
    <dsp:sp modelId="{D0B850B8-11DA-4A72-BA0F-0A4ED1709888}">
      <dsp:nvSpPr>
        <dsp:cNvPr id="0" name=""/>
        <dsp:cNvSpPr/>
      </dsp:nvSpPr>
      <dsp:spPr>
        <a:xfrm>
          <a:off x="1057787" y="1213670"/>
          <a:ext cx="672601" cy="643570"/>
        </a:xfrm>
        <a:custGeom>
          <a:avLst/>
          <a:gdLst/>
          <a:ahLst/>
          <a:cxnLst/>
          <a:rect l="0" t="0" r="0" b="0"/>
          <a:pathLst>
            <a:path>
              <a:moveTo>
                <a:pt x="0" y="0"/>
              </a:moveTo>
              <a:lnTo>
                <a:pt x="0" y="643570"/>
              </a:lnTo>
              <a:lnTo>
                <a:pt x="672601" y="6435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9130F4-4BA0-47A1-9357-AF03FA39BDA4}">
      <dsp:nvSpPr>
        <dsp:cNvPr id="0" name=""/>
        <dsp:cNvSpPr/>
      </dsp:nvSpPr>
      <dsp:spPr>
        <a:xfrm>
          <a:off x="1730388" y="1478066"/>
          <a:ext cx="3275133" cy="75834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a:lnSpc>
              <a:spcPct val="90000"/>
            </a:lnSpc>
            <a:spcBef>
              <a:spcPct val="0"/>
            </a:spcBef>
            <a:spcAft>
              <a:spcPct val="35000"/>
            </a:spcAft>
          </a:pPr>
          <a:r>
            <a:rPr lang="zh-CN" altLang="zh-CN" sz="2400" b="1" kern="1200" dirty="0" smtClean="0">
              <a:solidFill>
                <a:srgbClr val="000000"/>
              </a:solidFill>
              <a:effectLst/>
            </a:rPr>
            <a:t>设计服务</a:t>
          </a:r>
          <a:endParaRPr lang="zh-CN" altLang="en-US" sz="2400" b="1" kern="1200" dirty="0">
            <a:solidFill>
              <a:srgbClr val="000000"/>
            </a:solidFill>
          </a:endParaRPr>
        </a:p>
      </dsp:txBody>
      <dsp:txXfrm>
        <a:off x="1752599" y="1500277"/>
        <a:ext cx="3230711" cy="713925"/>
      </dsp:txXfrm>
    </dsp:sp>
    <dsp:sp modelId="{8D84B0C0-C8D2-42B8-9290-3418CBBA1571}">
      <dsp:nvSpPr>
        <dsp:cNvPr id="0" name=""/>
        <dsp:cNvSpPr/>
      </dsp:nvSpPr>
      <dsp:spPr>
        <a:xfrm>
          <a:off x="1057787" y="1213670"/>
          <a:ext cx="672601" cy="1660805"/>
        </a:xfrm>
        <a:custGeom>
          <a:avLst/>
          <a:gdLst/>
          <a:ahLst/>
          <a:cxnLst/>
          <a:rect l="0" t="0" r="0" b="0"/>
          <a:pathLst>
            <a:path>
              <a:moveTo>
                <a:pt x="0" y="0"/>
              </a:moveTo>
              <a:lnTo>
                <a:pt x="0" y="1660805"/>
              </a:lnTo>
              <a:lnTo>
                <a:pt x="672601" y="166080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64F532-D591-472F-8B9D-0BE08A91636B}">
      <dsp:nvSpPr>
        <dsp:cNvPr id="0" name=""/>
        <dsp:cNvSpPr/>
      </dsp:nvSpPr>
      <dsp:spPr>
        <a:xfrm>
          <a:off x="1730388" y="2488126"/>
          <a:ext cx="3247844" cy="77269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a:lnSpc>
              <a:spcPct val="90000"/>
            </a:lnSpc>
            <a:spcBef>
              <a:spcPct val="0"/>
            </a:spcBef>
            <a:spcAft>
              <a:spcPct val="35000"/>
            </a:spcAft>
          </a:pPr>
          <a:r>
            <a:rPr lang="zh-CN" altLang="zh-CN" sz="2400" b="1" kern="1200" dirty="0" smtClean="0">
              <a:solidFill>
                <a:srgbClr val="000000"/>
              </a:solidFill>
              <a:effectLst/>
            </a:rPr>
            <a:t>商标和著作权转让服务</a:t>
          </a:r>
          <a:endParaRPr lang="zh-CN" altLang="en-US" sz="2400" b="1" kern="1200" dirty="0" smtClean="0">
            <a:solidFill>
              <a:srgbClr val="000000"/>
            </a:solidFill>
            <a:effectLst/>
          </a:endParaRPr>
        </a:p>
      </dsp:txBody>
      <dsp:txXfrm>
        <a:off x="1753020" y="2510758"/>
        <a:ext cx="3202580" cy="727433"/>
      </dsp:txXfrm>
    </dsp:sp>
    <dsp:sp modelId="{9CA5E150-88F6-4659-BB44-E8186C20DE19}">
      <dsp:nvSpPr>
        <dsp:cNvPr id="0" name=""/>
        <dsp:cNvSpPr/>
      </dsp:nvSpPr>
      <dsp:spPr>
        <a:xfrm>
          <a:off x="1057787" y="1213670"/>
          <a:ext cx="672601" cy="2694083"/>
        </a:xfrm>
        <a:custGeom>
          <a:avLst/>
          <a:gdLst/>
          <a:ahLst/>
          <a:cxnLst/>
          <a:rect l="0" t="0" r="0" b="0"/>
          <a:pathLst>
            <a:path>
              <a:moveTo>
                <a:pt x="0" y="0"/>
              </a:moveTo>
              <a:lnTo>
                <a:pt x="0" y="2694083"/>
              </a:lnTo>
              <a:lnTo>
                <a:pt x="672601" y="269408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8D13FF-3444-4731-9415-A390E5216752}">
      <dsp:nvSpPr>
        <dsp:cNvPr id="0" name=""/>
        <dsp:cNvSpPr/>
      </dsp:nvSpPr>
      <dsp:spPr>
        <a:xfrm>
          <a:off x="1730388" y="3525220"/>
          <a:ext cx="3247844" cy="76506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a:lnSpc>
              <a:spcPct val="90000"/>
            </a:lnSpc>
            <a:spcBef>
              <a:spcPct val="0"/>
            </a:spcBef>
            <a:spcAft>
              <a:spcPct val="35000"/>
            </a:spcAft>
          </a:pPr>
          <a:r>
            <a:rPr lang="zh-CN" altLang="zh-CN" sz="2400" b="1" kern="1200" dirty="0" smtClean="0">
              <a:solidFill>
                <a:srgbClr val="000000"/>
              </a:solidFill>
              <a:effectLst/>
            </a:rPr>
            <a:t>知识产权服务</a:t>
          </a:r>
          <a:endParaRPr lang="zh-CN" altLang="en-US" sz="2400" b="1" kern="1200" dirty="0" smtClean="0">
            <a:solidFill>
              <a:srgbClr val="000000"/>
            </a:solidFill>
            <a:effectLst/>
          </a:endParaRPr>
        </a:p>
      </dsp:txBody>
      <dsp:txXfrm>
        <a:off x="1752796" y="3547628"/>
        <a:ext cx="3203028" cy="720248"/>
      </dsp:txXfrm>
    </dsp:sp>
    <dsp:sp modelId="{A1038513-08F6-464B-A12A-52594E434BE3}">
      <dsp:nvSpPr>
        <dsp:cNvPr id="0" name=""/>
        <dsp:cNvSpPr/>
      </dsp:nvSpPr>
      <dsp:spPr>
        <a:xfrm>
          <a:off x="1057787" y="1213670"/>
          <a:ext cx="672601" cy="3611246"/>
        </a:xfrm>
        <a:custGeom>
          <a:avLst/>
          <a:gdLst/>
          <a:ahLst/>
          <a:cxnLst/>
          <a:rect l="0" t="0" r="0" b="0"/>
          <a:pathLst>
            <a:path>
              <a:moveTo>
                <a:pt x="0" y="0"/>
              </a:moveTo>
              <a:lnTo>
                <a:pt x="0" y="3611246"/>
              </a:lnTo>
              <a:lnTo>
                <a:pt x="672601" y="361124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2D1538-09FF-47E4-81A9-238BC3395463}">
      <dsp:nvSpPr>
        <dsp:cNvPr id="0" name=""/>
        <dsp:cNvSpPr/>
      </dsp:nvSpPr>
      <dsp:spPr>
        <a:xfrm>
          <a:off x="1730388" y="4462325"/>
          <a:ext cx="3195998" cy="72518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a:lnSpc>
              <a:spcPct val="90000"/>
            </a:lnSpc>
            <a:spcBef>
              <a:spcPct val="0"/>
            </a:spcBef>
            <a:spcAft>
              <a:spcPct val="35000"/>
            </a:spcAft>
          </a:pPr>
          <a:r>
            <a:rPr lang="zh-CN" altLang="zh-CN" sz="2400" b="1" kern="1200" dirty="0" smtClean="0">
              <a:solidFill>
                <a:srgbClr val="000000"/>
              </a:solidFill>
              <a:effectLst/>
            </a:rPr>
            <a:t>广告服务</a:t>
          </a:r>
          <a:endParaRPr lang="zh-CN" altLang="en-US" sz="2400" b="1" kern="1200" dirty="0" smtClean="0">
            <a:solidFill>
              <a:srgbClr val="000000"/>
            </a:solidFill>
            <a:effectLst/>
          </a:endParaRPr>
        </a:p>
      </dsp:txBody>
      <dsp:txXfrm>
        <a:off x="1751628" y="4483565"/>
        <a:ext cx="3153518" cy="682702"/>
      </dsp:txXfrm>
    </dsp:sp>
    <dsp:sp modelId="{EAA5FA8E-8795-4CB2-87AB-626D443F46E5}">
      <dsp:nvSpPr>
        <dsp:cNvPr id="0" name=""/>
        <dsp:cNvSpPr/>
      </dsp:nvSpPr>
      <dsp:spPr>
        <a:xfrm>
          <a:off x="1057787" y="1213670"/>
          <a:ext cx="672601" cy="4494112"/>
        </a:xfrm>
        <a:custGeom>
          <a:avLst/>
          <a:gdLst/>
          <a:ahLst/>
          <a:cxnLst/>
          <a:rect l="0" t="0" r="0" b="0"/>
          <a:pathLst>
            <a:path>
              <a:moveTo>
                <a:pt x="0" y="0"/>
              </a:moveTo>
              <a:lnTo>
                <a:pt x="0" y="4494112"/>
              </a:lnTo>
              <a:lnTo>
                <a:pt x="672601" y="44941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D9BC91-9478-4105-846B-6BA30ADC2E8D}">
      <dsp:nvSpPr>
        <dsp:cNvPr id="0" name=""/>
        <dsp:cNvSpPr/>
      </dsp:nvSpPr>
      <dsp:spPr>
        <a:xfrm>
          <a:off x="1730388" y="5343334"/>
          <a:ext cx="3198565" cy="72889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l" defTabSz="1066800">
            <a:lnSpc>
              <a:spcPct val="90000"/>
            </a:lnSpc>
            <a:spcBef>
              <a:spcPct val="0"/>
            </a:spcBef>
            <a:spcAft>
              <a:spcPct val="35000"/>
            </a:spcAft>
          </a:pPr>
          <a:r>
            <a:rPr lang="zh-CN" altLang="zh-CN" sz="2400" b="1" kern="1200" smtClean="0">
              <a:solidFill>
                <a:srgbClr val="000000"/>
              </a:solidFill>
              <a:effectLst/>
            </a:rPr>
            <a:t>会议展览服务</a:t>
          </a:r>
          <a:endParaRPr lang="zh-CN" altLang="en-US" sz="2400" b="1" kern="1200" dirty="0">
            <a:solidFill>
              <a:srgbClr val="000000"/>
            </a:solidFill>
          </a:endParaRPr>
        </a:p>
      </dsp:txBody>
      <dsp:txXfrm>
        <a:off x="1751737" y="5364683"/>
        <a:ext cx="3155867" cy="686197"/>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76005-9323-457D-8FC3-FF87AE0BCD21}">
      <dsp:nvSpPr>
        <dsp:cNvPr id="0" name=""/>
        <dsp:cNvSpPr/>
      </dsp:nvSpPr>
      <dsp:spPr>
        <a:xfrm>
          <a:off x="324559" y="70809"/>
          <a:ext cx="4415172" cy="702232"/>
        </a:xfrm>
        <a:prstGeom prst="roundRect">
          <a:avLst>
            <a:gd name="adj" fmla="val 10000"/>
          </a:avLst>
        </a:prstGeom>
        <a:solidFill>
          <a:srgbClr val="66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45720" rIns="68580" bIns="45720" numCol="1" spcCol="1270" anchor="ctr" anchorCtr="0">
          <a:noAutofit/>
        </a:bodyPr>
        <a:lstStyle/>
        <a:p>
          <a:pPr lvl="0" algn="ctr" defTabSz="1600200">
            <a:lnSpc>
              <a:spcPct val="90000"/>
            </a:lnSpc>
            <a:spcBef>
              <a:spcPct val="0"/>
            </a:spcBef>
            <a:spcAft>
              <a:spcPct val="35000"/>
            </a:spcAft>
          </a:pPr>
          <a:r>
            <a:rPr lang="zh-CN" altLang="en-US" sz="3600" b="1" kern="1200" dirty="0" smtClean="0">
              <a:effectLst/>
            </a:rPr>
            <a:t>（四）物流辅助服务</a:t>
          </a:r>
          <a:endParaRPr lang="zh-CN" altLang="en-US" sz="3600" kern="1200" dirty="0"/>
        </a:p>
      </dsp:txBody>
      <dsp:txXfrm>
        <a:off x="345127" y="91377"/>
        <a:ext cx="4374036" cy="661096"/>
      </dsp:txXfrm>
    </dsp:sp>
    <dsp:sp modelId="{D0B850B8-11DA-4A72-BA0F-0A4ED1709888}">
      <dsp:nvSpPr>
        <dsp:cNvPr id="0" name=""/>
        <dsp:cNvSpPr/>
      </dsp:nvSpPr>
      <dsp:spPr>
        <a:xfrm>
          <a:off x="766077" y="773041"/>
          <a:ext cx="2467196" cy="619821"/>
        </a:xfrm>
        <a:custGeom>
          <a:avLst/>
          <a:gdLst/>
          <a:ahLst/>
          <a:cxnLst/>
          <a:rect l="0" t="0" r="0" b="0"/>
          <a:pathLst>
            <a:path>
              <a:moveTo>
                <a:pt x="0" y="0"/>
              </a:moveTo>
              <a:lnTo>
                <a:pt x="0" y="619821"/>
              </a:lnTo>
              <a:lnTo>
                <a:pt x="2467196" y="61982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9130F4-4BA0-47A1-9357-AF03FA39BDA4}">
      <dsp:nvSpPr>
        <dsp:cNvPr id="0" name=""/>
        <dsp:cNvSpPr/>
      </dsp:nvSpPr>
      <dsp:spPr>
        <a:xfrm>
          <a:off x="3233273" y="1059895"/>
          <a:ext cx="2113458" cy="66593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zh-CN" altLang="en-US" sz="1800" b="1" kern="1200" dirty="0" smtClean="0">
              <a:solidFill>
                <a:srgbClr val="000000"/>
              </a:solidFill>
              <a:effectLst/>
            </a:rPr>
            <a:t>航空服务</a:t>
          </a:r>
          <a:endParaRPr lang="zh-CN" altLang="en-US" sz="1800" b="1" kern="1200" dirty="0">
            <a:solidFill>
              <a:srgbClr val="000000"/>
            </a:solidFill>
          </a:endParaRPr>
        </a:p>
      </dsp:txBody>
      <dsp:txXfrm>
        <a:off x="3252778" y="1079400"/>
        <a:ext cx="2074448" cy="626924"/>
      </dsp:txXfrm>
    </dsp:sp>
    <dsp:sp modelId="{8D84B0C0-C8D2-42B8-9290-3418CBBA1571}">
      <dsp:nvSpPr>
        <dsp:cNvPr id="0" name=""/>
        <dsp:cNvSpPr/>
      </dsp:nvSpPr>
      <dsp:spPr>
        <a:xfrm>
          <a:off x="766077" y="773041"/>
          <a:ext cx="4900680" cy="1086244"/>
        </a:xfrm>
        <a:custGeom>
          <a:avLst/>
          <a:gdLst/>
          <a:ahLst/>
          <a:cxnLst/>
          <a:rect l="0" t="0" r="0" b="0"/>
          <a:pathLst>
            <a:path>
              <a:moveTo>
                <a:pt x="0" y="0"/>
              </a:moveTo>
              <a:lnTo>
                <a:pt x="0" y="1086244"/>
              </a:lnTo>
              <a:lnTo>
                <a:pt x="4900680" y="108624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64F532-D591-472F-8B9D-0BE08A91636B}">
      <dsp:nvSpPr>
        <dsp:cNvPr id="0" name=""/>
        <dsp:cNvSpPr/>
      </dsp:nvSpPr>
      <dsp:spPr>
        <a:xfrm>
          <a:off x="5666757" y="1600383"/>
          <a:ext cx="1757212" cy="51780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zh-CN" altLang="zh-CN" sz="1800" b="1" kern="1200" dirty="0" smtClean="0">
              <a:solidFill>
                <a:srgbClr val="000000"/>
              </a:solidFill>
              <a:effectLst/>
            </a:rPr>
            <a:t>港口码头服务</a:t>
          </a:r>
          <a:endParaRPr lang="zh-CN" altLang="en-US" sz="1800" b="1" kern="1200" dirty="0" smtClean="0">
            <a:solidFill>
              <a:srgbClr val="000000"/>
            </a:solidFill>
            <a:effectLst/>
          </a:endParaRPr>
        </a:p>
      </dsp:txBody>
      <dsp:txXfrm>
        <a:off x="5681923" y="1615549"/>
        <a:ext cx="1726880" cy="487473"/>
      </dsp:txXfrm>
    </dsp:sp>
    <dsp:sp modelId="{9CA5E150-88F6-4659-BB44-E8186C20DE19}">
      <dsp:nvSpPr>
        <dsp:cNvPr id="0" name=""/>
        <dsp:cNvSpPr/>
      </dsp:nvSpPr>
      <dsp:spPr>
        <a:xfrm>
          <a:off x="766077" y="773041"/>
          <a:ext cx="2452449" cy="1613903"/>
        </a:xfrm>
        <a:custGeom>
          <a:avLst/>
          <a:gdLst/>
          <a:ahLst/>
          <a:cxnLst/>
          <a:rect l="0" t="0" r="0" b="0"/>
          <a:pathLst>
            <a:path>
              <a:moveTo>
                <a:pt x="0" y="0"/>
              </a:moveTo>
              <a:lnTo>
                <a:pt x="0" y="1613903"/>
              </a:lnTo>
              <a:lnTo>
                <a:pt x="2452449" y="16139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8D13FF-3444-4731-9415-A390E5216752}">
      <dsp:nvSpPr>
        <dsp:cNvPr id="0" name=""/>
        <dsp:cNvSpPr/>
      </dsp:nvSpPr>
      <dsp:spPr>
        <a:xfrm>
          <a:off x="3218527" y="2089988"/>
          <a:ext cx="2077880" cy="59391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zh-CN" altLang="en-US" sz="1800" b="1" kern="1200" dirty="0" smtClean="0">
              <a:solidFill>
                <a:srgbClr val="000000"/>
              </a:solidFill>
              <a:effectLst/>
            </a:rPr>
            <a:t>货运客运场站服务</a:t>
          </a:r>
        </a:p>
      </dsp:txBody>
      <dsp:txXfrm>
        <a:off x="3235922" y="2107383"/>
        <a:ext cx="2043090" cy="559123"/>
      </dsp:txXfrm>
    </dsp:sp>
    <dsp:sp modelId="{A1038513-08F6-464B-A12A-52594E434BE3}">
      <dsp:nvSpPr>
        <dsp:cNvPr id="0" name=""/>
        <dsp:cNvSpPr/>
      </dsp:nvSpPr>
      <dsp:spPr>
        <a:xfrm>
          <a:off x="766077" y="773041"/>
          <a:ext cx="4910879" cy="2124486"/>
        </a:xfrm>
        <a:custGeom>
          <a:avLst/>
          <a:gdLst/>
          <a:ahLst/>
          <a:cxnLst/>
          <a:rect l="0" t="0" r="0" b="0"/>
          <a:pathLst>
            <a:path>
              <a:moveTo>
                <a:pt x="0" y="0"/>
              </a:moveTo>
              <a:lnTo>
                <a:pt x="0" y="2124486"/>
              </a:lnTo>
              <a:lnTo>
                <a:pt x="4910879" y="212448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2D1538-09FF-47E4-81A9-238BC3395463}">
      <dsp:nvSpPr>
        <dsp:cNvPr id="0" name=""/>
        <dsp:cNvSpPr/>
      </dsp:nvSpPr>
      <dsp:spPr>
        <a:xfrm>
          <a:off x="5676956" y="2616157"/>
          <a:ext cx="1690767" cy="5627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zh-CN" altLang="zh-CN" sz="1800" b="1" kern="1200" dirty="0" smtClean="0">
              <a:solidFill>
                <a:srgbClr val="000000"/>
              </a:solidFill>
              <a:effectLst/>
            </a:rPr>
            <a:t>打捞救助服务</a:t>
          </a:r>
          <a:endParaRPr lang="zh-CN" altLang="en-US" sz="1800" b="1" kern="1200" dirty="0" smtClean="0">
            <a:solidFill>
              <a:srgbClr val="000000"/>
            </a:solidFill>
            <a:effectLst/>
          </a:endParaRPr>
        </a:p>
      </dsp:txBody>
      <dsp:txXfrm>
        <a:off x="5693438" y="2632639"/>
        <a:ext cx="1657803" cy="529777"/>
      </dsp:txXfrm>
    </dsp:sp>
    <dsp:sp modelId="{EAA5FA8E-8795-4CB2-87AB-626D443F46E5}">
      <dsp:nvSpPr>
        <dsp:cNvPr id="0" name=""/>
        <dsp:cNvSpPr/>
      </dsp:nvSpPr>
      <dsp:spPr>
        <a:xfrm>
          <a:off x="766077" y="773041"/>
          <a:ext cx="2442796" cy="2594964"/>
        </a:xfrm>
        <a:custGeom>
          <a:avLst/>
          <a:gdLst/>
          <a:ahLst/>
          <a:cxnLst/>
          <a:rect l="0" t="0" r="0" b="0"/>
          <a:pathLst>
            <a:path>
              <a:moveTo>
                <a:pt x="0" y="0"/>
              </a:moveTo>
              <a:lnTo>
                <a:pt x="0" y="2594964"/>
              </a:lnTo>
              <a:lnTo>
                <a:pt x="2442796" y="259496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D9BC91-9478-4105-846B-6BA30ADC2E8D}">
      <dsp:nvSpPr>
        <dsp:cNvPr id="0" name=""/>
        <dsp:cNvSpPr/>
      </dsp:nvSpPr>
      <dsp:spPr>
        <a:xfrm>
          <a:off x="3208873" y="3062115"/>
          <a:ext cx="2237192" cy="61178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zh-CN" altLang="zh-CN" sz="1800" b="1" kern="1200" dirty="0" smtClean="0">
              <a:solidFill>
                <a:srgbClr val="000000"/>
              </a:solidFill>
              <a:effectLst/>
            </a:rPr>
            <a:t>货物运输代理服务</a:t>
          </a:r>
          <a:endParaRPr lang="zh-CN" altLang="en-US" sz="1800" b="1" kern="1200" dirty="0">
            <a:solidFill>
              <a:srgbClr val="000000"/>
            </a:solidFill>
            <a:effectLst/>
          </a:endParaRPr>
        </a:p>
      </dsp:txBody>
      <dsp:txXfrm>
        <a:off x="3226791" y="3080033"/>
        <a:ext cx="2201356" cy="575945"/>
      </dsp:txXfrm>
    </dsp:sp>
    <dsp:sp modelId="{8966FD1D-6B8A-4082-814B-2585E6877267}">
      <dsp:nvSpPr>
        <dsp:cNvPr id="0" name=""/>
        <dsp:cNvSpPr/>
      </dsp:nvSpPr>
      <dsp:spPr>
        <a:xfrm>
          <a:off x="766077" y="773041"/>
          <a:ext cx="4914500" cy="3164745"/>
        </a:xfrm>
        <a:custGeom>
          <a:avLst/>
          <a:gdLst/>
          <a:ahLst/>
          <a:cxnLst/>
          <a:rect l="0" t="0" r="0" b="0"/>
          <a:pathLst>
            <a:path>
              <a:moveTo>
                <a:pt x="0" y="0"/>
              </a:moveTo>
              <a:lnTo>
                <a:pt x="0" y="3164745"/>
              </a:lnTo>
              <a:lnTo>
                <a:pt x="4914500" y="31647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AE3B77-542B-4208-A92E-E424EC0226FC}">
      <dsp:nvSpPr>
        <dsp:cNvPr id="0" name=""/>
        <dsp:cNvSpPr/>
      </dsp:nvSpPr>
      <dsp:spPr>
        <a:xfrm>
          <a:off x="5680577" y="3635966"/>
          <a:ext cx="1758019" cy="60364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zh-CN" altLang="zh-CN" sz="1800" b="1" kern="1200" dirty="0" smtClean="0">
              <a:solidFill>
                <a:srgbClr val="000000"/>
              </a:solidFill>
              <a:effectLst/>
            </a:rPr>
            <a:t>代理报关服务</a:t>
          </a:r>
          <a:endParaRPr lang="zh-CN" altLang="en-US" sz="1800" b="1" kern="1200" dirty="0">
            <a:solidFill>
              <a:srgbClr val="000000"/>
            </a:solidFill>
            <a:effectLst/>
          </a:endParaRPr>
        </a:p>
      </dsp:txBody>
      <dsp:txXfrm>
        <a:off x="5698257" y="3653646"/>
        <a:ext cx="1722659" cy="568282"/>
      </dsp:txXfrm>
    </dsp:sp>
    <dsp:sp modelId="{BFAC52A2-41D4-41D2-9B41-53C89223F159}">
      <dsp:nvSpPr>
        <dsp:cNvPr id="0" name=""/>
        <dsp:cNvSpPr/>
      </dsp:nvSpPr>
      <dsp:spPr>
        <a:xfrm>
          <a:off x="766077" y="773041"/>
          <a:ext cx="2477047" cy="3674263"/>
        </a:xfrm>
        <a:custGeom>
          <a:avLst/>
          <a:gdLst/>
          <a:ahLst/>
          <a:cxnLst/>
          <a:rect l="0" t="0" r="0" b="0"/>
          <a:pathLst>
            <a:path>
              <a:moveTo>
                <a:pt x="0" y="0"/>
              </a:moveTo>
              <a:lnTo>
                <a:pt x="0" y="3674263"/>
              </a:lnTo>
              <a:lnTo>
                <a:pt x="2477047" y="367426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C8E3FF6-07C7-48F6-94C0-0D54D10C9F67}">
      <dsp:nvSpPr>
        <dsp:cNvPr id="0" name=""/>
        <dsp:cNvSpPr/>
      </dsp:nvSpPr>
      <dsp:spPr>
        <a:xfrm>
          <a:off x="3243124" y="4160005"/>
          <a:ext cx="2095444" cy="57460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zh-CN" altLang="zh-CN" sz="1800" b="1" kern="1200" dirty="0" smtClean="0">
              <a:solidFill>
                <a:srgbClr val="000000"/>
              </a:solidFill>
              <a:effectLst/>
            </a:rPr>
            <a:t>仓储服务</a:t>
          </a:r>
          <a:endParaRPr lang="zh-CN" altLang="en-US" sz="1800" b="1" kern="1200" dirty="0">
            <a:solidFill>
              <a:srgbClr val="000000"/>
            </a:solidFill>
            <a:effectLst/>
          </a:endParaRPr>
        </a:p>
      </dsp:txBody>
      <dsp:txXfrm>
        <a:off x="3259953" y="4176834"/>
        <a:ext cx="2061786" cy="540942"/>
      </dsp:txXfrm>
    </dsp:sp>
    <dsp:sp modelId="{3D8AE0E1-EE20-49AA-BDA2-1B41410126C8}">
      <dsp:nvSpPr>
        <dsp:cNvPr id="0" name=""/>
        <dsp:cNvSpPr/>
      </dsp:nvSpPr>
      <dsp:spPr>
        <a:xfrm>
          <a:off x="766077" y="773041"/>
          <a:ext cx="4900680" cy="4271603"/>
        </a:xfrm>
        <a:custGeom>
          <a:avLst/>
          <a:gdLst/>
          <a:ahLst/>
          <a:cxnLst/>
          <a:rect l="0" t="0" r="0" b="0"/>
          <a:pathLst>
            <a:path>
              <a:moveTo>
                <a:pt x="0" y="0"/>
              </a:moveTo>
              <a:lnTo>
                <a:pt x="0" y="4271603"/>
              </a:lnTo>
              <a:lnTo>
                <a:pt x="4900680" y="427160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2AF6B0-3DCE-4B88-8C94-C55E4C585583}">
      <dsp:nvSpPr>
        <dsp:cNvPr id="0" name=""/>
        <dsp:cNvSpPr/>
      </dsp:nvSpPr>
      <dsp:spPr>
        <a:xfrm>
          <a:off x="5666757" y="4748204"/>
          <a:ext cx="1781145" cy="59288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l" defTabSz="800100">
            <a:lnSpc>
              <a:spcPct val="90000"/>
            </a:lnSpc>
            <a:spcBef>
              <a:spcPct val="0"/>
            </a:spcBef>
            <a:spcAft>
              <a:spcPct val="35000"/>
            </a:spcAft>
          </a:pPr>
          <a:r>
            <a:rPr lang="zh-CN" altLang="zh-CN" sz="1800" b="1" kern="1200" dirty="0" smtClean="0">
              <a:solidFill>
                <a:srgbClr val="000000"/>
              </a:solidFill>
              <a:effectLst/>
            </a:rPr>
            <a:t>装卸搬运服务</a:t>
          </a:r>
          <a:endParaRPr lang="zh-CN" altLang="en-US" sz="1800" b="1" kern="1200" dirty="0">
            <a:solidFill>
              <a:srgbClr val="000000"/>
            </a:solidFill>
            <a:effectLst/>
          </a:endParaRPr>
        </a:p>
      </dsp:txBody>
      <dsp:txXfrm>
        <a:off x="5684122" y="4765569"/>
        <a:ext cx="1746415" cy="558151"/>
      </dsp:txXfrm>
    </dsp:sp>
    <dsp:sp modelId="{3D090EEE-96D8-49E9-8EDE-BD9A23339F0B}">
      <dsp:nvSpPr>
        <dsp:cNvPr id="0" name=""/>
        <dsp:cNvSpPr/>
      </dsp:nvSpPr>
      <dsp:spPr>
        <a:xfrm>
          <a:off x="766077" y="773041"/>
          <a:ext cx="2490978" cy="4857872"/>
        </a:xfrm>
        <a:custGeom>
          <a:avLst/>
          <a:gdLst/>
          <a:ahLst/>
          <a:cxnLst/>
          <a:rect l="0" t="0" r="0" b="0"/>
          <a:pathLst>
            <a:path>
              <a:moveTo>
                <a:pt x="0" y="0"/>
              </a:moveTo>
              <a:lnTo>
                <a:pt x="0" y="4857872"/>
              </a:lnTo>
              <a:lnTo>
                <a:pt x="2490978" y="485787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0B9FA5-AB8C-4A4C-882D-C944535A3D73}">
      <dsp:nvSpPr>
        <dsp:cNvPr id="0" name=""/>
        <dsp:cNvSpPr/>
      </dsp:nvSpPr>
      <dsp:spPr>
        <a:xfrm>
          <a:off x="3257055" y="5326415"/>
          <a:ext cx="2138377" cy="608997"/>
        </a:xfrm>
        <a:prstGeom prst="roundRect">
          <a:avLst>
            <a:gd name="adj" fmla="val 10000"/>
          </a:avLst>
        </a:prstGeom>
        <a:solidFill>
          <a:schemeClr val="tx2">
            <a:lumMod val="50000"/>
            <a:alpha val="90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zh-CN" altLang="zh-CN" sz="2000" b="1" kern="1200" dirty="0" smtClean="0">
              <a:solidFill>
                <a:srgbClr val="000000"/>
              </a:solidFill>
              <a:effectLst/>
            </a:rPr>
            <a:t>收派服务</a:t>
          </a:r>
          <a:endParaRPr lang="zh-CN" altLang="en-US" sz="2000" b="1" kern="1200" dirty="0">
            <a:solidFill>
              <a:srgbClr val="000000"/>
            </a:solidFill>
            <a:effectLst/>
          </a:endParaRPr>
        </a:p>
      </dsp:txBody>
      <dsp:txXfrm>
        <a:off x="3274892" y="5344252"/>
        <a:ext cx="2102703" cy="573323"/>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76005-9323-457D-8FC3-FF87AE0BCD21}">
      <dsp:nvSpPr>
        <dsp:cNvPr id="0" name=""/>
        <dsp:cNvSpPr/>
      </dsp:nvSpPr>
      <dsp:spPr>
        <a:xfrm>
          <a:off x="571504" y="513598"/>
          <a:ext cx="6002094" cy="1115769"/>
        </a:xfrm>
        <a:prstGeom prst="roundRect">
          <a:avLst>
            <a:gd name="adj" fmla="val 10000"/>
          </a:avLst>
        </a:prstGeom>
        <a:solidFill>
          <a:srgbClr val="66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zh-CN" altLang="en-US" sz="4000" b="1" kern="1200" dirty="0" smtClean="0">
              <a:effectLst/>
            </a:rPr>
            <a:t>（五）</a:t>
          </a:r>
          <a:r>
            <a:rPr lang="zh-CN" altLang="zh-CN" sz="4000" b="1" kern="1200" dirty="0" smtClean="0">
              <a:effectLst/>
            </a:rPr>
            <a:t>有形动产租赁服务</a:t>
          </a:r>
          <a:endParaRPr lang="zh-CN" altLang="en-US" sz="4000" kern="1200" dirty="0"/>
        </a:p>
      </dsp:txBody>
      <dsp:txXfrm>
        <a:off x="604184" y="546278"/>
        <a:ext cx="5936734" cy="1050409"/>
      </dsp:txXfrm>
    </dsp:sp>
    <dsp:sp modelId="{D0B850B8-11DA-4A72-BA0F-0A4ED1709888}">
      <dsp:nvSpPr>
        <dsp:cNvPr id="0" name=""/>
        <dsp:cNvSpPr/>
      </dsp:nvSpPr>
      <dsp:spPr>
        <a:xfrm>
          <a:off x="1171713" y="1629367"/>
          <a:ext cx="699968" cy="1452071"/>
        </a:xfrm>
        <a:custGeom>
          <a:avLst/>
          <a:gdLst/>
          <a:ahLst/>
          <a:cxnLst/>
          <a:rect l="0" t="0" r="0" b="0"/>
          <a:pathLst>
            <a:path>
              <a:moveTo>
                <a:pt x="0" y="0"/>
              </a:moveTo>
              <a:lnTo>
                <a:pt x="0" y="1452071"/>
              </a:lnTo>
              <a:lnTo>
                <a:pt x="699968" y="14520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9130F4-4BA0-47A1-9357-AF03FA39BDA4}">
      <dsp:nvSpPr>
        <dsp:cNvPr id="0" name=""/>
        <dsp:cNvSpPr/>
      </dsp:nvSpPr>
      <dsp:spPr>
        <a:xfrm>
          <a:off x="1871682" y="2585318"/>
          <a:ext cx="4144492" cy="99224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zh-CN" altLang="zh-CN" sz="2800" b="1" kern="1200" dirty="0" smtClean="0">
              <a:solidFill>
                <a:srgbClr val="000000"/>
              </a:solidFill>
              <a:effectLst/>
            </a:rPr>
            <a:t>有形动产融资租赁</a:t>
          </a:r>
          <a:endParaRPr lang="zh-CN" altLang="en-US" sz="2800" b="1" kern="1200" dirty="0">
            <a:solidFill>
              <a:srgbClr val="000000"/>
            </a:solidFill>
          </a:endParaRPr>
        </a:p>
      </dsp:txBody>
      <dsp:txXfrm>
        <a:off x="1900744" y="2614380"/>
        <a:ext cx="4086368" cy="934118"/>
      </dsp:txXfrm>
    </dsp:sp>
    <dsp:sp modelId="{8D84B0C0-C8D2-42B8-9290-3418CBBA1571}">
      <dsp:nvSpPr>
        <dsp:cNvPr id="0" name=""/>
        <dsp:cNvSpPr/>
      </dsp:nvSpPr>
      <dsp:spPr>
        <a:xfrm>
          <a:off x="1171713" y="1629367"/>
          <a:ext cx="692726" cy="3149365"/>
        </a:xfrm>
        <a:custGeom>
          <a:avLst/>
          <a:gdLst/>
          <a:ahLst/>
          <a:cxnLst/>
          <a:rect l="0" t="0" r="0" b="0"/>
          <a:pathLst>
            <a:path>
              <a:moveTo>
                <a:pt x="0" y="0"/>
              </a:moveTo>
              <a:lnTo>
                <a:pt x="0" y="3149365"/>
              </a:lnTo>
              <a:lnTo>
                <a:pt x="692726" y="31493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64F532-D591-472F-8B9D-0BE08A91636B}">
      <dsp:nvSpPr>
        <dsp:cNvPr id="0" name=""/>
        <dsp:cNvSpPr/>
      </dsp:nvSpPr>
      <dsp:spPr>
        <a:xfrm>
          <a:off x="1864440" y="4297116"/>
          <a:ext cx="4079708" cy="96323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zh-CN" altLang="zh-CN" sz="2800" b="1" kern="1200" dirty="0" smtClean="0">
              <a:solidFill>
                <a:srgbClr val="000000"/>
              </a:solidFill>
              <a:effectLst/>
            </a:rPr>
            <a:t>有形动产经营性租赁</a:t>
          </a:r>
          <a:endParaRPr lang="zh-CN" altLang="en-US" sz="2800" b="1" kern="1200" dirty="0" smtClean="0">
            <a:solidFill>
              <a:srgbClr val="000000"/>
            </a:solidFill>
            <a:effectLst/>
          </a:endParaRPr>
        </a:p>
      </dsp:txBody>
      <dsp:txXfrm>
        <a:off x="1892652" y="4325328"/>
        <a:ext cx="4023284" cy="906809"/>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76005-9323-457D-8FC3-FF87AE0BCD21}">
      <dsp:nvSpPr>
        <dsp:cNvPr id="0" name=""/>
        <dsp:cNvSpPr/>
      </dsp:nvSpPr>
      <dsp:spPr>
        <a:xfrm>
          <a:off x="714383" y="353324"/>
          <a:ext cx="5037914" cy="1081617"/>
        </a:xfrm>
        <a:prstGeom prst="roundRect">
          <a:avLst>
            <a:gd name="adj" fmla="val 10000"/>
          </a:avLst>
        </a:prstGeom>
        <a:solidFill>
          <a:srgbClr val="66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zh-CN" altLang="en-US" sz="4000" kern="1200" dirty="0" smtClean="0">
              <a:effectLst/>
            </a:rPr>
            <a:t>（六）鉴证咨询服务</a:t>
          </a:r>
          <a:endParaRPr lang="zh-CN" altLang="en-US" sz="4000" kern="1200" dirty="0"/>
        </a:p>
      </dsp:txBody>
      <dsp:txXfrm>
        <a:off x="746062" y="385003"/>
        <a:ext cx="4974556" cy="1018259"/>
      </dsp:txXfrm>
    </dsp:sp>
    <dsp:sp modelId="{D0B850B8-11DA-4A72-BA0F-0A4ED1709888}">
      <dsp:nvSpPr>
        <dsp:cNvPr id="0" name=""/>
        <dsp:cNvSpPr/>
      </dsp:nvSpPr>
      <dsp:spPr>
        <a:xfrm>
          <a:off x="1218174" y="1434941"/>
          <a:ext cx="996389" cy="1009738"/>
        </a:xfrm>
        <a:custGeom>
          <a:avLst/>
          <a:gdLst/>
          <a:ahLst/>
          <a:cxnLst/>
          <a:rect l="0" t="0" r="0" b="0"/>
          <a:pathLst>
            <a:path>
              <a:moveTo>
                <a:pt x="0" y="0"/>
              </a:moveTo>
              <a:lnTo>
                <a:pt x="0" y="1009738"/>
              </a:lnTo>
              <a:lnTo>
                <a:pt x="996389" y="10097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9130F4-4BA0-47A1-9357-AF03FA39BDA4}">
      <dsp:nvSpPr>
        <dsp:cNvPr id="0" name=""/>
        <dsp:cNvSpPr/>
      </dsp:nvSpPr>
      <dsp:spPr>
        <a:xfrm>
          <a:off x="2214564" y="1963898"/>
          <a:ext cx="2939552" cy="96156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zh-CN" altLang="en-US" sz="2800" b="1" kern="1200" dirty="0" smtClean="0">
              <a:solidFill>
                <a:srgbClr val="000000"/>
              </a:solidFill>
              <a:effectLst/>
            </a:rPr>
            <a:t>认证服务</a:t>
          </a:r>
          <a:endParaRPr lang="zh-CN" altLang="en-US" sz="2800" b="1" kern="1200" dirty="0">
            <a:solidFill>
              <a:srgbClr val="000000"/>
            </a:solidFill>
          </a:endParaRPr>
        </a:p>
      </dsp:txBody>
      <dsp:txXfrm>
        <a:off x="2242727" y="1992061"/>
        <a:ext cx="2883226" cy="905237"/>
      </dsp:txXfrm>
    </dsp:sp>
    <dsp:sp modelId="{8D84B0C0-C8D2-42B8-9290-3418CBBA1571}">
      <dsp:nvSpPr>
        <dsp:cNvPr id="0" name=""/>
        <dsp:cNvSpPr/>
      </dsp:nvSpPr>
      <dsp:spPr>
        <a:xfrm>
          <a:off x="1218174" y="1434941"/>
          <a:ext cx="996389" cy="2356646"/>
        </a:xfrm>
        <a:custGeom>
          <a:avLst/>
          <a:gdLst/>
          <a:ahLst/>
          <a:cxnLst/>
          <a:rect l="0" t="0" r="0" b="0"/>
          <a:pathLst>
            <a:path>
              <a:moveTo>
                <a:pt x="0" y="0"/>
              </a:moveTo>
              <a:lnTo>
                <a:pt x="0" y="2356646"/>
              </a:lnTo>
              <a:lnTo>
                <a:pt x="996389" y="235664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64F532-D591-472F-8B9D-0BE08A91636B}">
      <dsp:nvSpPr>
        <dsp:cNvPr id="0" name=""/>
        <dsp:cNvSpPr/>
      </dsp:nvSpPr>
      <dsp:spPr>
        <a:xfrm>
          <a:off x="2214564" y="3310051"/>
          <a:ext cx="2917270" cy="96307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zh-CN" altLang="zh-CN" sz="2800" b="1" kern="1200" dirty="0" smtClean="0">
              <a:solidFill>
                <a:srgbClr val="000000"/>
              </a:solidFill>
              <a:effectLst/>
            </a:rPr>
            <a:t>鉴证服务</a:t>
          </a:r>
          <a:endParaRPr lang="zh-CN" altLang="en-US" sz="2800" b="1" kern="1200" dirty="0" smtClean="0">
            <a:solidFill>
              <a:srgbClr val="000000"/>
            </a:solidFill>
            <a:effectLst/>
          </a:endParaRPr>
        </a:p>
      </dsp:txBody>
      <dsp:txXfrm>
        <a:off x="2242771" y="3338258"/>
        <a:ext cx="2860856" cy="906657"/>
      </dsp:txXfrm>
    </dsp:sp>
    <dsp:sp modelId="{9CA5E150-88F6-4659-BB44-E8186C20DE19}">
      <dsp:nvSpPr>
        <dsp:cNvPr id="0" name=""/>
        <dsp:cNvSpPr/>
      </dsp:nvSpPr>
      <dsp:spPr>
        <a:xfrm>
          <a:off x="1218174" y="1434941"/>
          <a:ext cx="1067830" cy="3663835"/>
        </a:xfrm>
        <a:custGeom>
          <a:avLst/>
          <a:gdLst/>
          <a:ahLst/>
          <a:cxnLst/>
          <a:rect l="0" t="0" r="0" b="0"/>
          <a:pathLst>
            <a:path>
              <a:moveTo>
                <a:pt x="0" y="0"/>
              </a:moveTo>
              <a:lnTo>
                <a:pt x="0" y="3663835"/>
              </a:lnTo>
              <a:lnTo>
                <a:pt x="1067830" y="366383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8D13FF-3444-4731-9415-A390E5216752}">
      <dsp:nvSpPr>
        <dsp:cNvPr id="0" name=""/>
        <dsp:cNvSpPr/>
      </dsp:nvSpPr>
      <dsp:spPr>
        <a:xfrm>
          <a:off x="2286005" y="4656176"/>
          <a:ext cx="2895360" cy="88520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zh-CN" altLang="zh-CN" sz="2800" b="1" kern="1200" dirty="0" smtClean="0">
              <a:solidFill>
                <a:srgbClr val="000000"/>
              </a:solidFill>
              <a:effectLst/>
            </a:rPr>
            <a:t>咨询服务</a:t>
          </a:r>
          <a:endParaRPr lang="zh-CN" altLang="en-US" sz="2800" b="1" kern="1200" dirty="0" smtClean="0">
            <a:solidFill>
              <a:srgbClr val="000000"/>
            </a:solidFill>
            <a:effectLst/>
          </a:endParaRPr>
        </a:p>
      </dsp:txBody>
      <dsp:txXfrm>
        <a:off x="2311932" y="4682103"/>
        <a:ext cx="2843506" cy="833348"/>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576005-9323-457D-8FC3-FF87AE0BCD21}">
      <dsp:nvSpPr>
        <dsp:cNvPr id="0" name=""/>
        <dsp:cNvSpPr/>
      </dsp:nvSpPr>
      <dsp:spPr>
        <a:xfrm>
          <a:off x="714383" y="353324"/>
          <a:ext cx="5037914" cy="1081617"/>
        </a:xfrm>
        <a:prstGeom prst="roundRect">
          <a:avLst>
            <a:gd name="adj" fmla="val 10000"/>
          </a:avLst>
        </a:prstGeom>
        <a:solidFill>
          <a:srgbClr val="66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0800" rIns="76200" bIns="50800" numCol="1" spcCol="1270" anchor="ctr" anchorCtr="0">
          <a:noAutofit/>
        </a:bodyPr>
        <a:lstStyle/>
        <a:p>
          <a:pPr lvl="0" algn="ctr" defTabSz="1778000">
            <a:lnSpc>
              <a:spcPct val="90000"/>
            </a:lnSpc>
            <a:spcBef>
              <a:spcPct val="0"/>
            </a:spcBef>
            <a:spcAft>
              <a:spcPct val="35000"/>
            </a:spcAft>
          </a:pPr>
          <a:r>
            <a:rPr lang="zh-CN" altLang="en-US" sz="4000" kern="1200" dirty="0" smtClean="0">
              <a:effectLst/>
            </a:rPr>
            <a:t>（七）广播影视服务</a:t>
          </a:r>
          <a:endParaRPr lang="zh-CN" altLang="en-US" sz="4000" kern="1200" dirty="0"/>
        </a:p>
      </dsp:txBody>
      <dsp:txXfrm>
        <a:off x="746062" y="385003"/>
        <a:ext cx="4974556" cy="1018259"/>
      </dsp:txXfrm>
    </dsp:sp>
    <dsp:sp modelId="{D0B850B8-11DA-4A72-BA0F-0A4ED1709888}">
      <dsp:nvSpPr>
        <dsp:cNvPr id="0" name=""/>
        <dsp:cNvSpPr/>
      </dsp:nvSpPr>
      <dsp:spPr>
        <a:xfrm>
          <a:off x="1218174" y="1434941"/>
          <a:ext cx="996389" cy="1009738"/>
        </a:xfrm>
        <a:custGeom>
          <a:avLst/>
          <a:gdLst/>
          <a:ahLst/>
          <a:cxnLst/>
          <a:rect l="0" t="0" r="0" b="0"/>
          <a:pathLst>
            <a:path>
              <a:moveTo>
                <a:pt x="0" y="0"/>
              </a:moveTo>
              <a:lnTo>
                <a:pt x="0" y="1009738"/>
              </a:lnTo>
              <a:lnTo>
                <a:pt x="996389" y="100973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9130F4-4BA0-47A1-9357-AF03FA39BDA4}">
      <dsp:nvSpPr>
        <dsp:cNvPr id="0" name=""/>
        <dsp:cNvSpPr/>
      </dsp:nvSpPr>
      <dsp:spPr>
        <a:xfrm>
          <a:off x="2214564" y="1963898"/>
          <a:ext cx="2891553" cy="96156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l" defTabSz="1422400">
            <a:lnSpc>
              <a:spcPct val="90000"/>
            </a:lnSpc>
            <a:spcBef>
              <a:spcPct val="0"/>
            </a:spcBef>
            <a:spcAft>
              <a:spcPct val="35000"/>
            </a:spcAft>
          </a:pPr>
          <a:r>
            <a:rPr lang="zh-CN" altLang="zh-CN" sz="3200" b="1" kern="1200" dirty="0" smtClean="0">
              <a:solidFill>
                <a:srgbClr val="000000"/>
              </a:solidFill>
              <a:effectLst/>
            </a:rPr>
            <a:t>制作服务</a:t>
          </a:r>
          <a:endParaRPr lang="zh-CN" altLang="en-US" sz="3200" b="1" kern="1200" dirty="0">
            <a:solidFill>
              <a:srgbClr val="000000"/>
            </a:solidFill>
          </a:endParaRPr>
        </a:p>
      </dsp:txBody>
      <dsp:txXfrm>
        <a:off x="2242727" y="1992061"/>
        <a:ext cx="2835227" cy="905237"/>
      </dsp:txXfrm>
    </dsp:sp>
    <dsp:sp modelId="{8D84B0C0-C8D2-42B8-9290-3418CBBA1571}">
      <dsp:nvSpPr>
        <dsp:cNvPr id="0" name=""/>
        <dsp:cNvSpPr/>
      </dsp:nvSpPr>
      <dsp:spPr>
        <a:xfrm>
          <a:off x="1218174" y="1434941"/>
          <a:ext cx="996389" cy="2356646"/>
        </a:xfrm>
        <a:custGeom>
          <a:avLst/>
          <a:gdLst/>
          <a:ahLst/>
          <a:cxnLst/>
          <a:rect l="0" t="0" r="0" b="0"/>
          <a:pathLst>
            <a:path>
              <a:moveTo>
                <a:pt x="0" y="0"/>
              </a:moveTo>
              <a:lnTo>
                <a:pt x="0" y="2356646"/>
              </a:lnTo>
              <a:lnTo>
                <a:pt x="996389" y="235664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64F532-D591-472F-8B9D-0BE08A91636B}">
      <dsp:nvSpPr>
        <dsp:cNvPr id="0" name=""/>
        <dsp:cNvSpPr/>
      </dsp:nvSpPr>
      <dsp:spPr>
        <a:xfrm>
          <a:off x="2214564" y="3310051"/>
          <a:ext cx="2869643" cy="96307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l" defTabSz="1422400">
            <a:lnSpc>
              <a:spcPct val="90000"/>
            </a:lnSpc>
            <a:spcBef>
              <a:spcPct val="0"/>
            </a:spcBef>
            <a:spcAft>
              <a:spcPct val="35000"/>
            </a:spcAft>
          </a:pPr>
          <a:r>
            <a:rPr lang="zh-CN" altLang="zh-CN" sz="3200" b="1" kern="1200" dirty="0" smtClean="0">
              <a:solidFill>
                <a:srgbClr val="000000"/>
              </a:solidFill>
              <a:effectLst/>
            </a:rPr>
            <a:t>发行服务</a:t>
          </a:r>
          <a:endParaRPr lang="zh-CN" altLang="en-US" sz="3200" b="1" kern="1200" dirty="0" smtClean="0">
            <a:solidFill>
              <a:srgbClr val="000000"/>
            </a:solidFill>
            <a:effectLst/>
          </a:endParaRPr>
        </a:p>
      </dsp:txBody>
      <dsp:txXfrm>
        <a:off x="2242771" y="3338258"/>
        <a:ext cx="2813229" cy="906657"/>
      </dsp:txXfrm>
    </dsp:sp>
    <dsp:sp modelId="{9CA5E150-88F6-4659-BB44-E8186C20DE19}">
      <dsp:nvSpPr>
        <dsp:cNvPr id="0" name=""/>
        <dsp:cNvSpPr/>
      </dsp:nvSpPr>
      <dsp:spPr>
        <a:xfrm>
          <a:off x="1218174" y="1434941"/>
          <a:ext cx="1053579" cy="3663835"/>
        </a:xfrm>
        <a:custGeom>
          <a:avLst/>
          <a:gdLst/>
          <a:ahLst/>
          <a:cxnLst/>
          <a:rect l="0" t="0" r="0" b="0"/>
          <a:pathLst>
            <a:path>
              <a:moveTo>
                <a:pt x="0" y="0"/>
              </a:moveTo>
              <a:lnTo>
                <a:pt x="0" y="3663835"/>
              </a:lnTo>
              <a:lnTo>
                <a:pt x="1053579" y="366383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8D13FF-3444-4731-9415-A390E5216752}">
      <dsp:nvSpPr>
        <dsp:cNvPr id="0" name=""/>
        <dsp:cNvSpPr/>
      </dsp:nvSpPr>
      <dsp:spPr>
        <a:xfrm>
          <a:off x="2271754" y="4656176"/>
          <a:ext cx="2848104" cy="88520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l" defTabSz="1422400">
            <a:lnSpc>
              <a:spcPct val="90000"/>
            </a:lnSpc>
            <a:spcBef>
              <a:spcPct val="0"/>
            </a:spcBef>
            <a:spcAft>
              <a:spcPct val="35000"/>
            </a:spcAft>
          </a:pPr>
          <a:r>
            <a:rPr lang="zh-CN" altLang="zh-CN" sz="3200" b="1" kern="1200" dirty="0" smtClean="0">
              <a:solidFill>
                <a:srgbClr val="000000"/>
              </a:solidFill>
              <a:effectLst/>
            </a:rPr>
            <a:t>播映服务</a:t>
          </a:r>
          <a:endParaRPr lang="zh-CN" altLang="en-US" sz="3200" b="1" kern="1200" dirty="0" smtClean="0">
            <a:solidFill>
              <a:srgbClr val="000000"/>
            </a:solidFill>
            <a:effectLst/>
          </a:endParaRPr>
        </a:p>
      </dsp:txBody>
      <dsp:txXfrm>
        <a:off x="2297681" y="4682103"/>
        <a:ext cx="2796250" cy="833348"/>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E77121-CC6A-498A-945A-0299356F9059}">
      <dsp:nvSpPr>
        <dsp:cNvPr id="0" name=""/>
        <dsp:cNvSpPr/>
      </dsp:nvSpPr>
      <dsp:spPr>
        <a:xfrm>
          <a:off x="2129435" y="26184"/>
          <a:ext cx="3025816" cy="713454"/>
        </a:xfrm>
        <a:prstGeom prst="roundRect">
          <a:avLst>
            <a:gd name="adj" fmla="val 10000"/>
          </a:avLst>
        </a:prstGeom>
        <a:solidFill>
          <a:schemeClr val="accent6">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zh-CN" altLang="en-US" sz="2400" b="1" kern="1200" dirty="0" smtClean="0">
              <a:solidFill>
                <a:schemeClr val="tx1">
                  <a:lumMod val="10000"/>
                </a:schemeClr>
              </a:solidFill>
              <a:latin typeface="华文中宋" pitchFamily="2" charset="-122"/>
              <a:ea typeface="华文中宋" pitchFamily="2" charset="-122"/>
            </a:rPr>
            <a:t>“营改增”应税服务</a:t>
          </a:r>
          <a:endParaRPr lang="zh-CN" altLang="en-US" sz="2400" b="1" kern="1200" dirty="0">
            <a:solidFill>
              <a:schemeClr val="tx1">
                <a:lumMod val="10000"/>
              </a:schemeClr>
            </a:solidFill>
            <a:latin typeface="华文中宋" pitchFamily="2" charset="-122"/>
            <a:ea typeface="华文中宋" pitchFamily="2" charset="-122"/>
          </a:endParaRPr>
        </a:p>
      </dsp:txBody>
      <dsp:txXfrm>
        <a:off x="2150331" y="47080"/>
        <a:ext cx="2984024" cy="671662"/>
      </dsp:txXfrm>
    </dsp:sp>
    <dsp:sp modelId="{712D5F4B-E3E2-4067-8EA7-8439CB262E81}">
      <dsp:nvSpPr>
        <dsp:cNvPr id="0" name=""/>
        <dsp:cNvSpPr/>
      </dsp:nvSpPr>
      <dsp:spPr>
        <a:xfrm>
          <a:off x="894119" y="739639"/>
          <a:ext cx="2748224" cy="775970"/>
        </a:xfrm>
        <a:custGeom>
          <a:avLst/>
          <a:gdLst/>
          <a:ahLst/>
          <a:cxnLst/>
          <a:rect l="0" t="0" r="0" b="0"/>
          <a:pathLst>
            <a:path>
              <a:moveTo>
                <a:pt x="2748224" y="0"/>
              </a:moveTo>
              <a:lnTo>
                <a:pt x="2748224" y="387985"/>
              </a:lnTo>
              <a:lnTo>
                <a:pt x="0" y="387985"/>
              </a:lnTo>
              <a:lnTo>
                <a:pt x="0" y="775970"/>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A80EBCED-B213-468B-B548-4E178D2C04CA}">
      <dsp:nvSpPr>
        <dsp:cNvPr id="0" name=""/>
        <dsp:cNvSpPr/>
      </dsp:nvSpPr>
      <dsp:spPr>
        <a:xfrm>
          <a:off x="69058" y="1515610"/>
          <a:ext cx="1650121" cy="713454"/>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ts val="0"/>
            </a:spcAft>
          </a:pPr>
          <a:r>
            <a:rPr lang="zh-CN" altLang="en-US" sz="2400" b="1" kern="1200" dirty="0" smtClean="0">
              <a:solidFill>
                <a:schemeClr val="tx1">
                  <a:lumMod val="10000"/>
                </a:schemeClr>
              </a:solidFill>
            </a:rPr>
            <a:t>交通</a:t>
          </a:r>
          <a:endParaRPr lang="en-US" altLang="zh-CN" sz="2400" b="1" kern="1200" dirty="0" smtClean="0">
            <a:solidFill>
              <a:schemeClr val="tx1">
                <a:lumMod val="10000"/>
              </a:schemeClr>
            </a:solidFill>
          </a:endParaRPr>
        </a:p>
        <a:p>
          <a:pPr lvl="0" algn="ctr" defTabSz="1066800">
            <a:lnSpc>
              <a:spcPct val="90000"/>
            </a:lnSpc>
            <a:spcBef>
              <a:spcPct val="0"/>
            </a:spcBef>
            <a:spcAft>
              <a:spcPts val="0"/>
            </a:spcAft>
          </a:pPr>
          <a:r>
            <a:rPr lang="zh-CN" altLang="en-US" sz="2400" b="1" kern="1200" dirty="0" smtClean="0">
              <a:solidFill>
                <a:schemeClr val="tx1">
                  <a:lumMod val="10000"/>
                </a:schemeClr>
              </a:solidFill>
            </a:rPr>
            <a:t>运输业</a:t>
          </a:r>
          <a:endParaRPr lang="zh-CN" altLang="en-US" sz="2400" b="1" kern="1200" dirty="0">
            <a:solidFill>
              <a:schemeClr val="tx1">
                <a:lumMod val="10000"/>
              </a:schemeClr>
            </a:solidFill>
          </a:endParaRPr>
        </a:p>
      </dsp:txBody>
      <dsp:txXfrm>
        <a:off x="89954" y="1536506"/>
        <a:ext cx="1608329" cy="671662"/>
      </dsp:txXfrm>
    </dsp:sp>
    <dsp:sp modelId="{0F79B3AC-A68B-4954-9EC2-F58843A16EC3}">
      <dsp:nvSpPr>
        <dsp:cNvPr id="0" name=""/>
        <dsp:cNvSpPr/>
      </dsp:nvSpPr>
      <dsp:spPr>
        <a:xfrm>
          <a:off x="210767" y="2229065"/>
          <a:ext cx="683351" cy="1159981"/>
        </a:xfrm>
        <a:custGeom>
          <a:avLst/>
          <a:gdLst/>
          <a:ahLst/>
          <a:cxnLst/>
          <a:rect l="0" t="0" r="0" b="0"/>
          <a:pathLst>
            <a:path>
              <a:moveTo>
                <a:pt x="683351" y="0"/>
              </a:moveTo>
              <a:lnTo>
                <a:pt x="683351" y="579990"/>
              </a:lnTo>
              <a:lnTo>
                <a:pt x="0" y="579990"/>
              </a:lnTo>
              <a:lnTo>
                <a:pt x="0" y="115998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4C68ACA4-070D-4DAD-ADD1-CA2440C2361A}">
      <dsp:nvSpPr>
        <dsp:cNvPr id="0" name=""/>
        <dsp:cNvSpPr/>
      </dsp:nvSpPr>
      <dsp:spPr>
        <a:xfrm>
          <a:off x="19141" y="3389046"/>
          <a:ext cx="383251"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68580" tIns="68580" rIns="68580" bIns="68580" numCol="1" spcCol="1270" anchor="t" anchorCtr="1">
          <a:noAutofit/>
        </a:bodyPr>
        <a:lstStyle/>
        <a:p>
          <a:pPr lvl="0" algn="ctr" defTabSz="800100">
            <a:lnSpc>
              <a:spcPct val="90000"/>
            </a:lnSpc>
            <a:spcBef>
              <a:spcPct val="0"/>
            </a:spcBef>
            <a:spcAft>
              <a:spcPct val="35000"/>
            </a:spcAft>
          </a:pPr>
          <a:r>
            <a:rPr lang="zh-CN" altLang="en-US" sz="1800" b="1" kern="1200" dirty="0" smtClean="0">
              <a:solidFill>
                <a:schemeClr val="tx1">
                  <a:lumMod val="10000"/>
                </a:schemeClr>
              </a:solidFill>
              <a:effectLst/>
            </a:rPr>
            <a:t>陆路运输服务</a:t>
          </a:r>
          <a:endParaRPr lang="zh-CN" altLang="en-US" sz="1800" b="1" kern="1200" dirty="0">
            <a:solidFill>
              <a:schemeClr val="tx1">
                <a:lumMod val="10000"/>
              </a:schemeClr>
            </a:solidFill>
            <a:effectLst/>
          </a:endParaRPr>
        </a:p>
      </dsp:txBody>
      <dsp:txXfrm>
        <a:off x="30366" y="3400271"/>
        <a:ext cx="360801" cy="2349143"/>
      </dsp:txXfrm>
    </dsp:sp>
    <dsp:sp modelId="{FE54B822-0773-41A6-9618-4E3A83AE1DD4}">
      <dsp:nvSpPr>
        <dsp:cNvPr id="0" name=""/>
        <dsp:cNvSpPr/>
      </dsp:nvSpPr>
      <dsp:spPr>
        <a:xfrm>
          <a:off x="663636" y="2229065"/>
          <a:ext cx="230483" cy="1159981"/>
        </a:xfrm>
        <a:custGeom>
          <a:avLst/>
          <a:gdLst/>
          <a:ahLst/>
          <a:cxnLst/>
          <a:rect l="0" t="0" r="0" b="0"/>
          <a:pathLst>
            <a:path>
              <a:moveTo>
                <a:pt x="230483" y="0"/>
              </a:moveTo>
              <a:lnTo>
                <a:pt x="230483" y="579990"/>
              </a:lnTo>
              <a:lnTo>
                <a:pt x="0" y="579990"/>
              </a:lnTo>
              <a:lnTo>
                <a:pt x="0" y="115998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4C854104-748B-483F-A61B-30869E87160B}">
      <dsp:nvSpPr>
        <dsp:cNvPr id="0" name=""/>
        <dsp:cNvSpPr/>
      </dsp:nvSpPr>
      <dsp:spPr>
        <a:xfrm>
          <a:off x="472010" y="3389046"/>
          <a:ext cx="383251"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chemeClr val="tx1">
                  <a:lumMod val="10000"/>
                </a:schemeClr>
              </a:solidFill>
              <a:effectLst/>
            </a:rPr>
            <a:t>水路运输服务</a:t>
          </a:r>
          <a:endParaRPr lang="zh-CN" altLang="en-US" sz="1800" b="1" kern="1200" dirty="0">
            <a:solidFill>
              <a:schemeClr val="tx1">
                <a:lumMod val="10000"/>
              </a:schemeClr>
            </a:solidFill>
            <a:effectLst/>
          </a:endParaRPr>
        </a:p>
      </dsp:txBody>
      <dsp:txXfrm>
        <a:off x="483235" y="3400271"/>
        <a:ext cx="360801" cy="2349143"/>
      </dsp:txXfrm>
    </dsp:sp>
    <dsp:sp modelId="{1EA4FACE-EF08-4553-9D99-E7FAF852EF1A}">
      <dsp:nvSpPr>
        <dsp:cNvPr id="0" name=""/>
        <dsp:cNvSpPr/>
      </dsp:nvSpPr>
      <dsp:spPr>
        <a:xfrm>
          <a:off x="894119" y="2229065"/>
          <a:ext cx="244061" cy="1159981"/>
        </a:xfrm>
        <a:custGeom>
          <a:avLst/>
          <a:gdLst/>
          <a:ahLst/>
          <a:cxnLst/>
          <a:rect l="0" t="0" r="0" b="0"/>
          <a:pathLst>
            <a:path>
              <a:moveTo>
                <a:pt x="0" y="0"/>
              </a:moveTo>
              <a:lnTo>
                <a:pt x="0" y="579990"/>
              </a:lnTo>
              <a:lnTo>
                <a:pt x="244061" y="579990"/>
              </a:lnTo>
              <a:lnTo>
                <a:pt x="244061" y="115998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D309923C-0186-4491-9A6C-4C578BDDB84F}">
      <dsp:nvSpPr>
        <dsp:cNvPr id="0" name=""/>
        <dsp:cNvSpPr/>
      </dsp:nvSpPr>
      <dsp:spPr>
        <a:xfrm>
          <a:off x="946555" y="3389046"/>
          <a:ext cx="383251"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chemeClr val="tx1">
                  <a:lumMod val="10000"/>
                </a:schemeClr>
              </a:solidFill>
              <a:effectLst/>
            </a:rPr>
            <a:t>航空运输服务</a:t>
          </a:r>
          <a:endParaRPr lang="zh-CN" altLang="en-US" sz="1800" b="1" kern="1200" dirty="0">
            <a:solidFill>
              <a:schemeClr val="tx1">
                <a:lumMod val="10000"/>
              </a:schemeClr>
            </a:solidFill>
            <a:effectLst/>
          </a:endParaRPr>
        </a:p>
      </dsp:txBody>
      <dsp:txXfrm>
        <a:off x="957780" y="3400271"/>
        <a:ext cx="360801" cy="2349143"/>
      </dsp:txXfrm>
    </dsp:sp>
    <dsp:sp modelId="{6E621D63-6EAE-4AE3-B7B4-070508400D80}">
      <dsp:nvSpPr>
        <dsp:cNvPr id="0" name=""/>
        <dsp:cNvSpPr/>
      </dsp:nvSpPr>
      <dsp:spPr>
        <a:xfrm>
          <a:off x="894119" y="2229065"/>
          <a:ext cx="718611" cy="1159981"/>
        </a:xfrm>
        <a:custGeom>
          <a:avLst/>
          <a:gdLst/>
          <a:ahLst/>
          <a:cxnLst/>
          <a:rect l="0" t="0" r="0" b="0"/>
          <a:pathLst>
            <a:path>
              <a:moveTo>
                <a:pt x="0" y="0"/>
              </a:moveTo>
              <a:lnTo>
                <a:pt x="0" y="579990"/>
              </a:lnTo>
              <a:lnTo>
                <a:pt x="718611" y="579990"/>
              </a:lnTo>
              <a:lnTo>
                <a:pt x="718611" y="115998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533353DC-CB9E-4570-82A7-757A82F44A9D}">
      <dsp:nvSpPr>
        <dsp:cNvPr id="0" name=""/>
        <dsp:cNvSpPr/>
      </dsp:nvSpPr>
      <dsp:spPr>
        <a:xfrm>
          <a:off x="1421104" y="3389046"/>
          <a:ext cx="383251"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chemeClr val="tx1">
                  <a:lumMod val="10000"/>
                </a:schemeClr>
              </a:solidFill>
              <a:effectLst/>
            </a:rPr>
            <a:t>管道运输服务</a:t>
          </a:r>
          <a:endParaRPr lang="zh-CN" altLang="en-US" sz="1800" b="1" kern="1200" dirty="0">
            <a:solidFill>
              <a:schemeClr val="tx1">
                <a:lumMod val="10000"/>
              </a:schemeClr>
            </a:solidFill>
            <a:effectLst/>
          </a:endParaRPr>
        </a:p>
      </dsp:txBody>
      <dsp:txXfrm>
        <a:off x="1432329" y="3400271"/>
        <a:ext cx="360801" cy="2349143"/>
      </dsp:txXfrm>
    </dsp:sp>
    <dsp:sp modelId="{BA5960D8-1BC6-4E4A-8AAA-0B1362F4D71F}">
      <dsp:nvSpPr>
        <dsp:cNvPr id="0" name=""/>
        <dsp:cNvSpPr/>
      </dsp:nvSpPr>
      <dsp:spPr>
        <a:xfrm>
          <a:off x="2716140" y="739639"/>
          <a:ext cx="926202" cy="774343"/>
        </a:xfrm>
        <a:custGeom>
          <a:avLst/>
          <a:gdLst/>
          <a:ahLst/>
          <a:cxnLst/>
          <a:rect l="0" t="0" r="0" b="0"/>
          <a:pathLst>
            <a:path>
              <a:moveTo>
                <a:pt x="926202" y="0"/>
              </a:moveTo>
              <a:lnTo>
                <a:pt x="926202" y="387171"/>
              </a:lnTo>
              <a:lnTo>
                <a:pt x="0" y="387171"/>
              </a:lnTo>
              <a:lnTo>
                <a:pt x="0" y="774343"/>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D80C5FBC-AD82-45DA-9EDF-D68F5F4AC165}">
      <dsp:nvSpPr>
        <dsp:cNvPr id="0" name=""/>
        <dsp:cNvSpPr/>
      </dsp:nvSpPr>
      <dsp:spPr>
        <a:xfrm flipH="1">
          <a:off x="2009113" y="1513982"/>
          <a:ext cx="1414054" cy="714382"/>
        </a:xfrm>
        <a:prstGeom prst="roundRect">
          <a:avLst>
            <a:gd name="adj" fmla="val 10000"/>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ts val="0"/>
            </a:spcAft>
          </a:pPr>
          <a:r>
            <a:rPr lang="zh-CN" altLang="en-US" sz="2400" b="1" kern="1200" dirty="0" smtClean="0">
              <a:solidFill>
                <a:schemeClr val="tx1">
                  <a:lumMod val="10000"/>
                </a:schemeClr>
              </a:solidFill>
            </a:rPr>
            <a:t>邮政业</a:t>
          </a:r>
          <a:endParaRPr lang="zh-CN" altLang="en-US" sz="2400" b="1" kern="1200" dirty="0">
            <a:solidFill>
              <a:schemeClr val="tx1">
                <a:lumMod val="10000"/>
              </a:schemeClr>
            </a:solidFill>
          </a:endParaRPr>
        </a:p>
      </dsp:txBody>
      <dsp:txXfrm>
        <a:off x="2030037" y="1534906"/>
        <a:ext cx="1372206" cy="672534"/>
      </dsp:txXfrm>
    </dsp:sp>
    <dsp:sp modelId="{10A6759F-152E-44F7-8E33-039A4ADE78FD}">
      <dsp:nvSpPr>
        <dsp:cNvPr id="0" name=""/>
        <dsp:cNvSpPr/>
      </dsp:nvSpPr>
      <dsp:spPr>
        <a:xfrm>
          <a:off x="2232596" y="2228365"/>
          <a:ext cx="483543" cy="1134497"/>
        </a:xfrm>
        <a:custGeom>
          <a:avLst/>
          <a:gdLst/>
          <a:ahLst/>
          <a:cxnLst/>
          <a:rect l="0" t="0" r="0" b="0"/>
          <a:pathLst>
            <a:path>
              <a:moveTo>
                <a:pt x="483543" y="0"/>
              </a:moveTo>
              <a:lnTo>
                <a:pt x="483543" y="567248"/>
              </a:lnTo>
              <a:lnTo>
                <a:pt x="0" y="567248"/>
              </a:lnTo>
              <a:lnTo>
                <a:pt x="0" y="1134497"/>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C4D113A7-5CB4-4905-BD81-EB07FCC1545F}">
      <dsp:nvSpPr>
        <dsp:cNvPr id="0" name=""/>
        <dsp:cNvSpPr/>
      </dsp:nvSpPr>
      <dsp:spPr>
        <a:xfrm>
          <a:off x="2040971" y="3362862"/>
          <a:ext cx="383251" cy="2371593"/>
        </a:xfrm>
        <a:prstGeom prst="roundRect">
          <a:avLst>
            <a:gd name="adj" fmla="val 10000"/>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rgbClr val="000000"/>
              </a:solidFill>
            </a:rPr>
            <a:t>邮政普遍服务</a:t>
          </a:r>
          <a:endParaRPr lang="zh-CN" altLang="en-US" sz="1800" kern="1200" dirty="0">
            <a:solidFill>
              <a:srgbClr val="000000"/>
            </a:solidFill>
          </a:endParaRPr>
        </a:p>
      </dsp:txBody>
      <dsp:txXfrm>
        <a:off x="2052196" y="3374087"/>
        <a:ext cx="360801" cy="2349143"/>
      </dsp:txXfrm>
    </dsp:sp>
    <dsp:sp modelId="{E40D55F0-BBB6-49FA-AF00-2712717E57A5}">
      <dsp:nvSpPr>
        <dsp:cNvPr id="0" name=""/>
        <dsp:cNvSpPr/>
      </dsp:nvSpPr>
      <dsp:spPr>
        <a:xfrm>
          <a:off x="2670420" y="2228365"/>
          <a:ext cx="91440" cy="1134497"/>
        </a:xfrm>
        <a:custGeom>
          <a:avLst/>
          <a:gdLst/>
          <a:ahLst/>
          <a:cxnLst/>
          <a:rect l="0" t="0" r="0" b="0"/>
          <a:pathLst>
            <a:path>
              <a:moveTo>
                <a:pt x="45720" y="0"/>
              </a:moveTo>
              <a:lnTo>
                <a:pt x="45720" y="567248"/>
              </a:lnTo>
              <a:lnTo>
                <a:pt x="61647" y="567248"/>
              </a:lnTo>
              <a:lnTo>
                <a:pt x="61647" y="1134497"/>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D6FA896E-BDCE-412A-8EFA-DB74233A4D34}">
      <dsp:nvSpPr>
        <dsp:cNvPr id="0" name=""/>
        <dsp:cNvSpPr/>
      </dsp:nvSpPr>
      <dsp:spPr>
        <a:xfrm>
          <a:off x="2540443" y="3362862"/>
          <a:ext cx="383251" cy="2371593"/>
        </a:xfrm>
        <a:prstGeom prst="roundRect">
          <a:avLst>
            <a:gd name="adj" fmla="val 10000"/>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rgbClr val="000000"/>
              </a:solidFill>
            </a:rPr>
            <a:t>邮政特殊服务</a:t>
          </a:r>
          <a:endParaRPr lang="zh-CN" altLang="en-US" sz="1800" kern="1200" dirty="0">
            <a:solidFill>
              <a:srgbClr val="000000"/>
            </a:solidFill>
          </a:endParaRPr>
        </a:p>
      </dsp:txBody>
      <dsp:txXfrm>
        <a:off x="2551668" y="3374087"/>
        <a:ext cx="360801" cy="2349143"/>
      </dsp:txXfrm>
    </dsp:sp>
    <dsp:sp modelId="{193711BC-A1A8-4BA7-AF20-2643E5C52830}">
      <dsp:nvSpPr>
        <dsp:cNvPr id="0" name=""/>
        <dsp:cNvSpPr/>
      </dsp:nvSpPr>
      <dsp:spPr>
        <a:xfrm>
          <a:off x="2716140" y="2228365"/>
          <a:ext cx="515399" cy="1134497"/>
        </a:xfrm>
        <a:custGeom>
          <a:avLst/>
          <a:gdLst/>
          <a:ahLst/>
          <a:cxnLst/>
          <a:rect l="0" t="0" r="0" b="0"/>
          <a:pathLst>
            <a:path>
              <a:moveTo>
                <a:pt x="0" y="0"/>
              </a:moveTo>
              <a:lnTo>
                <a:pt x="0" y="567248"/>
              </a:lnTo>
              <a:lnTo>
                <a:pt x="515399" y="567248"/>
              </a:lnTo>
              <a:lnTo>
                <a:pt x="515399" y="1134497"/>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B6DC7CC8-D1E9-4739-B8E0-7A4FF2EB2605}">
      <dsp:nvSpPr>
        <dsp:cNvPr id="0" name=""/>
        <dsp:cNvSpPr/>
      </dsp:nvSpPr>
      <dsp:spPr>
        <a:xfrm>
          <a:off x="3039915" y="3362862"/>
          <a:ext cx="383251" cy="2371593"/>
        </a:xfrm>
        <a:prstGeom prst="roundRect">
          <a:avLst>
            <a:gd name="adj" fmla="val 10000"/>
          </a:avLst>
        </a:prstGeom>
        <a:solidFill>
          <a:schemeClr val="bg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rgbClr val="000000"/>
              </a:solidFill>
            </a:rPr>
            <a:t>其他邮政服务</a:t>
          </a:r>
          <a:endParaRPr lang="zh-CN" altLang="en-US" sz="1800" kern="1200" dirty="0">
            <a:solidFill>
              <a:srgbClr val="000000"/>
            </a:solidFill>
          </a:endParaRPr>
        </a:p>
      </dsp:txBody>
      <dsp:txXfrm>
        <a:off x="3051140" y="3374087"/>
        <a:ext cx="360801" cy="2349143"/>
      </dsp:txXfrm>
    </dsp:sp>
    <dsp:sp modelId="{78636F7E-5302-4186-B16D-DE531D5F39EC}">
      <dsp:nvSpPr>
        <dsp:cNvPr id="0" name=""/>
        <dsp:cNvSpPr/>
      </dsp:nvSpPr>
      <dsp:spPr>
        <a:xfrm>
          <a:off x="3642343" y="739639"/>
          <a:ext cx="637143" cy="784770"/>
        </a:xfrm>
        <a:custGeom>
          <a:avLst/>
          <a:gdLst/>
          <a:ahLst/>
          <a:cxnLst/>
          <a:rect l="0" t="0" r="0" b="0"/>
          <a:pathLst>
            <a:path>
              <a:moveTo>
                <a:pt x="0" y="0"/>
              </a:moveTo>
              <a:lnTo>
                <a:pt x="0" y="392385"/>
              </a:lnTo>
              <a:lnTo>
                <a:pt x="637143" y="392385"/>
              </a:lnTo>
              <a:lnTo>
                <a:pt x="637143" y="784770"/>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B19D6E98-0358-4B20-82FE-C9FF18766B95}">
      <dsp:nvSpPr>
        <dsp:cNvPr id="0" name=""/>
        <dsp:cNvSpPr/>
      </dsp:nvSpPr>
      <dsp:spPr>
        <a:xfrm>
          <a:off x="3566032" y="1524409"/>
          <a:ext cx="1426908" cy="713454"/>
        </a:xfrm>
        <a:prstGeom prst="roundRect">
          <a:avLst>
            <a:gd name="adj" fmla="val 10000"/>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ts val="0"/>
            </a:spcAft>
          </a:pPr>
          <a:r>
            <a:rPr lang="zh-CN" altLang="en-US" sz="2400" b="1" kern="1200" dirty="0" smtClean="0">
              <a:solidFill>
                <a:schemeClr val="tx1">
                  <a:lumMod val="10000"/>
                </a:schemeClr>
              </a:solidFill>
            </a:rPr>
            <a:t>电信业</a:t>
          </a:r>
          <a:endParaRPr lang="zh-CN" altLang="en-US" sz="2400" b="1" kern="1200" dirty="0">
            <a:solidFill>
              <a:schemeClr val="tx1">
                <a:lumMod val="10000"/>
              </a:schemeClr>
            </a:solidFill>
          </a:endParaRPr>
        </a:p>
      </dsp:txBody>
      <dsp:txXfrm>
        <a:off x="3586928" y="1545305"/>
        <a:ext cx="1385116" cy="671662"/>
      </dsp:txXfrm>
    </dsp:sp>
    <dsp:sp modelId="{77A2A9AA-EE8D-4352-A69F-99186254FB64}">
      <dsp:nvSpPr>
        <dsp:cNvPr id="0" name=""/>
        <dsp:cNvSpPr/>
      </dsp:nvSpPr>
      <dsp:spPr>
        <a:xfrm>
          <a:off x="3945077" y="2237864"/>
          <a:ext cx="334409" cy="1124997"/>
        </a:xfrm>
        <a:custGeom>
          <a:avLst/>
          <a:gdLst/>
          <a:ahLst/>
          <a:cxnLst/>
          <a:rect l="0" t="0" r="0" b="0"/>
          <a:pathLst>
            <a:path>
              <a:moveTo>
                <a:pt x="334409" y="0"/>
              </a:moveTo>
              <a:lnTo>
                <a:pt x="334409" y="562498"/>
              </a:lnTo>
              <a:lnTo>
                <a:pt x="0" y="562498"/>
              </a:lnTo>
              <a:lnTo>
                <a:pt x="0" y="1124997"/>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915A2F31-AAEB-45D0-96CA-EE718218310B}">
      <dsp:nvSpPr>
        <dsp:cNvPr id="0" name=""/>
        <dsp:cNvSpPr/>
      </dsp:nvSpPr>
      <dsp:spPr>
        <a:xfrm>
          <a:off x="3753451" y="3362862"/>
          <a:ext cx="383251" cy="2371593"/>
        </a:xfrm>
        <a:prstGeom prst="roundRect">
          <a:avLst>
            <a:gd name="adj" fmla="val 10000"/>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chemeClr val="tx1">
                  <a:lumMod val="10000"/>
                </a:schemeClr>
              </a:solidFill>
              <a:effectLst/>
            </a:rPr>
            <a:t>基础电信服务</a:t>
          </a:r>
          <a:endParaRPr lang="zh-CN" altLang="en-US" sz="1800" kern="1200" dirty="0">
            <a:solidFill>
              <a:schemeClr val="tx1">
                <a:lumMod val="10000"/>
              </a:schemeClr>
            </a:solidFill>
          </a:endParaRPr>
        </a:p>
      </dsp:txBody>
      <dsp:txXfrm>
        <a:off x="3764676" y="3374087"/>
        <a:ext cx="360801" cy="2349143"/>
      </dsp:txXfrm>
    </dsp:sp>
    <dsp:sp modelId="{637F24CA-7C28-430D-98B0-689EA65B2FFA}">
      <dsp:nvSpPr>
        <dsp:cNvPr id="0" name=""/>
        <dsp:cNvSpPr/>
      </dsp:nvSpPr>
      <dsp:spPr>
        <a:xfrm>
          <a:off x="4279486" y="2237864"/>
          <a:ext cx="236416" cy="1124997"/>
        </a:xfrm>
        <a:custGeom>
          <a:avLst/>
          <a:gdLst/>
          <a:ahLst/>
          <a:cxnLst/>
          <a:rect l="0" t="0" r="0" b="0"/>
          <a:pathLst>
            <a:path>
              <a:moveTo>
                <a:pt x="0" y="0"/>
              </a:moveTo>
              <a:lnTo>
                <a:pt x="0" y="562498"/>
              </a:lnTo>
              <a:lnTo>
                <a:pt x="236416" y="562498"/>
              </a:lnTo>
              <a:lnTo>
                <a:pt x="236416" y="1124997"/>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5D48180D-7F27-49A1-B2F3-2F937D2124E5}">
      <dsp:nvSpPr>
        <dsp:cNvPr id="0" name=""/>
        <dsp:cNvSpPr/>
      </dsp:nvSpPr>
      <dsp:spPr>
        <a:xfrm>
          <a:off x="4324277" y="3362862"/>
          <a:ext cx="383251" cy="2371593"/>
        </a:xfrm>
        <a:prstGeom prst="roundRect">
          <a:avLst>
            <a:gd name="adj" fmla="val 10000"/>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chemeClr val="tx1">
                  <a:lumMod val="10000"/>
                </a:schemeClr>
              </a:solidFill>
              <a:effectLst/>
            </a:rPr>
            <a:t>增值电信服务</a:t>
          </a:r>
          <a:endParaRPr lang="zh-CN" altLang="en-US" sz="1800" kern="1200" dirty="0">
            <a:solidFill>
              <a:schemeClr val="tx1">
                <a:lumMod val="10000"/>
              </a:schemeClr>
            </a:solidFill>
          </a:endParaRPr>
        </a:p>
      </dsp:txBody>
      <dsp:txXfrm>
        <a:off x="4335502" y="3374087"/>
        <a:ext cx="360801" cy="2349143"/>
      </dsp:txXfrm>
    </dsp:sp>
    <dsp:sp modelId="{630139CC-5C61-40C4-85EF-B5253FD0518D}">
      <dsp:nvSpPr>
        <dsp:cNvPr id="0" name=""/>
        <dsp:cNvSpPr/>
      </dsp:nvSpPr>
      <dsp:spPr>
        <a:xfrm>
          <a:off x="3642343" y="739639"/>
          <a:ext cx="2823805" cy="778076"/>
        </a:xfrm>
        <a:custGeom>
          <a:avLst/>
          <a:gdLst/>
          <a:ahLst/>
          <a:cxnLst/>
          <a:rect l="0" t="0" r="0" b="0"/>
          <a:pathLst>
            <a:path>
              <a:moveTo>
                <a:pt x="0" y="0"/>
              </a:moveTo>
              <a:lnTo>
                <a:pt x="0" y="389038"/>
              </a:lnTo>
              <a:lnTo>
                <a:pt x="2823805" y="389038"/>
              </a:lnTo>
              <a:lnTo>
                <a:pt x="2823805" y="778076"/>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8F9DB46F-563B-47F5-9DA2-1B59431E3DFA}">
      <dsp:nvSpPr>
        <dsp:cNvPr id="0" name=""/>
        <dsp:cNvSpPr/>
      </dsp:nvSpPr>
      <dsp:spPr>
        <a:xfrm>
          <a:off x="5410535" y="1517715"/>
          <a:ext cx="2111226" cy="713454"/>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ts val="0"/>
            </a:spcAft>
          </a:pPr>
          <a:r>
            <a:rPr lang="zh-CN" altLang="en-US" sz="2400" b="1" kern="1200" dirty="0" smtClean="0">
              <a:solidFill>
                <a:schemeClr val="tx1">
                  <a:lumMod val="10000"/>
                </a:schemeClr>
              </a:solidFill>
            </a:rPr>
            <a:t>部分</a:t>
          </a:r>
          <a:endParaRPr lang="en-US" altLang="zh-CN" sz="2400" b="1" kern="1200" dirty="0" smtClean="0">
            <a:solidFill>
              <a:schemeClr val="tx1">
                <a:lumMod val="10000"/>
              </a:schemeClr>
            </a:solidFill>
          </a:endParaRPr>
        </a:p>
        <a:p>
          <a:pPr lvl="0" algn="ctr" defTabSz="1066800">
            <a:lnSpc>
              <a:spcPct val="90000"/>
            </a:lnSpc>
            <a:spcBef>
              <a:spcPct val="0"/>
            </a:spcBef>
            <a:spcAft>
              <a:spcPts val="0"/>
            </a:spcAft>
          </a:pPr>
          <a:r>
            <a:rPr lang="zh-CN" altLang="en-US" sz="2400" b="1" kern="1200" dirty="0" smtClean="0">
              <a:solidFill>
                <a:schemeClr val="tx1">
                  <a:lumMod val="10000"/>
                </a:schemeClr>
              </a:solidFill>
            </a:rPr>
            <a:t>现代</a:t>
          </a:r>
          <a:r>
            <a:rPr lang="zh-CN" altLang="en-US" sz="2400" b="1" kern="1200" dirty="0" smtClean="0">
              <a:solidFill>
                <a:schemeClr val="tx1">
                  <a:lumMod val="10000"/>
                </a:schemeClr>
              </a:solidFill>
            </a:rPr>
            <a:t>服务业</a:t>
          </a:r>
          <a:endParaRPr lang="zh-CN" altLang="en-US" sz="2400" b="1" kern="1200" dirty="0">
            <a:solidFill>
              <a:schemeClr val="tx1">
                <a:lumMod val="10000"/>
              </a:schemeClr>
            </a:solidFill>
          </a:endParaRPr>
        </a:p>
      </dsp:txBody>
      <dsp:txXfrm>
        <a:off x="5431431" y="1538611"/>
        <a:ext cx="2069434" cy="671662"/>
      </dsp:txXfrm>
    </dsp:sp>
    <dsp:sp modelId="{0830DCC9-46C6-44B7-B8F2-F48F2CAADBA6}">
      <dsp:nvSpPr>
        <dsp:cNvPr id="0" name=""/>
        <dsp:cNvSpPr/>
      </dsp:nvSpPr>
      <dsp:spPr>
        <a:xfrm>
          <a:off x="5020207" y="2231170"/>
          <a:ext cx="1445940" cy="1131691"/>
        </a:xfrm>
        <a:custGeom>
          <a:avLst/>
          <a:gdLst/>
          <a:ahLst/>
          <a:cxnLst/>
          <a:rect l="0" t="0" r="0" b="0"/>
          <a:pathLst>
            <a:path>
              <a:moveTo>
                <a:pt x="1445940" y="0"/>
              </a:moveTo>
              <a:lnTo>
                <a:pt x="1445940" y="565845"/>
              </a:lnTo>
              <a:lnTo>
                <a:pt x="0" y="565845"/>
              </a:lnTo>
              <a:lnTo>
                <a:pt x="0" y="113169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F27B7E9D-4FD0-4D9B-ACA5-CEE952867642}">
      <dsp:nvSpPr>
        <dsp:cNvPr id="0" name=""/>
        <dsp:cNvSpPr/>
      </dsp:nvSpPr>
      <dsp:spPr>
        <a:xfrm>
          <a:off x="4823753" y="3362862"/>
          <a:ext cx="392908"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chemeClr val="tx1">
                  <a:lumMod val="10000"/>
                </a:schemeClr>
              </a:solidFill>
              <a:effectLst/>
            </a:rPr>
            <a:t>研发和技术服务</a:t>
          </a:r>
          <a:endParaRPr lang="zh-CN" altLang="en-US" sz="1800" b="1" kern="1200" dirty="0">
            <a:solidFill>
              <a:schemeClr val="tx1">
                <a:lumMod val="10000"/>
              </a:schemeClr>
            </a:solidFill>
            <a:effectLst/>
          </a:endParaRPr>
        </a:p>
      </dsp:txBody>
      <dsp:txXfrm>
        <a:off x="4835261" y="3374370"/>
        <a:ext cx="369892" cy="2348577"/>
      </dsp:txXfrm>
    </dsp:sp>
    <dsp:sp modelId="{EC1A372A-0A96-44BF-A9B4-B6540AE8BBB8}">
      <dsp:nvSpPr>
        <dsp:cNvPr id="0" name=""/>
        <dsp:cNvSpPr/>
      </dsp:nvSpPr>
      <dsp:spPr>
        <a:xfrm>
          <a:off x="5529594" y="2231170"/>
          <a:ext cx="936554" cy="1131691"/>
        </a:xfrm>
        <a:custGeom>
          <a:avLst/>
          <a:gdLst/>
          <a:ahLst/>
          <a:cxnLst/>
          <a:rect l="0" t="0" r="0" b="0"/>
          <a:pathLst>
            <a:path>
              <a:moveTo>
                <a:pt x="936554" y="0"/>
              </a:moveTo>
              <a:lnTo>
                <a:pt x="936554" y="565845"/>
              </a:lnTo>
              <a:lnTo>
                <a:pt x="0" y="565845"/>
              </a:lnTo>
              <a:lnTo>
                <a:pt x="0" y="113169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223861C3-76D2-4888-A3A7-1C3DFF54441B}">
      <dsp:nvSpPr>
        <dsp:cNvPr id="0" name=""/>
        <dsp:cNvSpPr/>
      </dsp:nvSpPr>
      <dsp:spPr>
        <a:xfrm>
          <a:off x="5332882" y="3362862"/>
          <a:ext cx="393422"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sz="1800" b="1" kern="1200" dirty="0" smtClean="0">
              <a:solidFill>
                <a:schemeClr val="tx1">
                  <a:lumMod val="10000"/>
                </a:schemeClr>
              </a:solidFill>
              <a:effectLst/>
            </a:rPr>
            <a:t>信息技术</a:t>
          </a:r>
          <a:r>
            <a:rPr lang="zh-CN" altLang="en-US" sz="1800" b="1" kern="1200" dirty="0" smtClean="0">
              <a:solidFill>
                <a:schemeClr val="tx1">
                  <a:lumMod val="10000"/>
                </a:schemeClr>
              </a:solidFill>
              <a:effectLst/>
            </a:rPr>
            <a:t>服务</a:t>
          </a:r>
          <a:endParaRPr lang="zh-CN" altLang="en-US" sz="1800" b="1" kern="1200" dirty="0">
            <a:solidFill>
              <a:schemeClr val="tx1">
                <a:lumMod val="10000"/>
              </a:schemeClr>
            </a:solidFill>
            <a:effectLst/>
          </a:endParaRPr>
        </a:p>
      </dsp:txBody>
      <dsp:txXfrm>
        <a:off x="5344405" y="3374385"/>
        <a:ext cx="370376" cy="2348547"/>
      </dsp:txXfrm>
    </dsp:sp>
    <dsp:sp modelId="{B262D738-ED56-4C2D-93CB-6E8750BFD284}">
      <dsp:nvSpPr>
        <dsp:cNvPr id="0" name=""/>
        <dsp:cNvSpPr/>
      </dsp:nvSpPr>
      <dsp:spPr>
        <a:xfrm>
          <a:off x="6029617" y="2231170"/>
          <a:ext cx="436530" cy="1131691"/>
        </a:xfrm>
        <a:custGeom>
          <a:avLst/>
          <a:gdLst/>
          <a:ahLst/>
          <a:cxnLst/>
          <a:rect l="0" t="0" r="0" b="0"/>
          <a:pathLst>
            <a:path>
              <a:moveTo>
                <a:pt x="436530" y="0"/>
              </a:moveTo>
              <a:lnTo>
                <a:pt x="436530" y="565845"/>
              </a:lnTo>
              <a:lnTo>
                <a:pt x="0" y="565845"/>
              </a:lnTo>
              <a:lnTo>
                <a:pt x="0" y="113169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67B6D105-30BA-4460-8022-D041830FAD18}">
      <dsp:nvSpPr>
        <dsp:cNvPr id="0" name=""/>
        <dsp:cNvSpPr/>
      </dsp:nvSpPr>
      <dsp:spPr>
        <a:xfrm>
          <a:off x="5832649" y="3362862"/>
          <a:ext cx="393936"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sz="1800" b="1" kern="1200" dirty="0" smtClean="0">
              <a:solidFill>
                <a:schemeClr val="tx1">
                  <a:lumMod val="10000"/>
                </a:schemeClr>
              </a:solidFill>
              <a:effectLst/>
            </a:rPr>
            <a:t>文化创意服务</a:t>
          </a:r>
          <a:endParaRPr lang="zh-CN" altLang="en-US" sz="1800" b="1" kern="1200" dirty="0">
            <a:solidFill>
              <a:schemeClr val="tx1">
                <a:lumMod val="10000"/>
              </a:schemeClr>
            </a:solidFill>
            <a:effectLst/>
          </a:endParaRPr>
        </a:p>
      </dsp:txBody>
      <dsp:txXfrm>
        <a:off x="5844187" y="3374400"/>
        <a:ext cx="370860" cy="2348517"/>
      </dsp:txXfrm>
    </dsp:sp>
    <dsp:sp modelId="{57465192-7787-4A0F-B5C7-E604A7AFE0F3}">
      <dsp:nvSpPr>
        <dsp:cNvPr id="0" name=""/>
        <dsp:cNvSpPr/>
      </dsp:nvSpPr>
      <dsp:spPr>
        <a:xfrm>
          <a:off x="6420428" y="2231170"/>
          <a:ext cx="91440" cy="1130585"/>
        </a:xfrm>
        <a:custGeom>
          <a:avLst/>
          <a:gdLst/>
          <a:ahLst/>
          <a:cxnLst/>
          <a:rect l="0" t="0" r="0" b="0"/>
          <a:pathLst>
            <a:path>
              <a:moveTo>
                <a:pt x="45720" y="0"/>
              </a:moveTo>
              <a:lnTo>
                <a:pt x="45720" y="565292"/>
              </a:lnTo>
              <a:lnTo>
                <a:pt x="113501" y="565292"/>
              </a:lnTo>
              <a:lnTo>
                <a:pt x="113501" y="1130585"/>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A23097DF-024B-4365-BEF6-32071F771674}">
      <dsp:nvSpPr>
        <dsp:cNvPr id="0" name=""/>
        <dsp:cNvSpPr/>
      </dsp:nvSpPr>
      <dsp:spPr>
        <a:xfrm>
          <a:off x="6336705" y="3361756"/>
          <a:ext cx="394449" cy="2372699"/>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sz="1800" b="1" kern="1200" dirty="0" smtClean="0">
              <a:solidFill>
                <a:schemeClr val="tx1">
                  <a:lumMod val="10000"/>
                </a:schemeClr>
              </a:solidFill>
              <a:effectLst/>
            </a:rPr>
            <a:t>物流辅助服务</a:t>
          </a:r>
          <a:endParaRPr lang="zh-CN" altLang="en-US" sz="1800" b="1" kern="1200" dirty="0">
            <a:solidFill>
              <a:schemeClr val="tx1">
                <a:lumMod val="10000"/>
              </a:schemeClr>
            </a:solidFill>
            <a:effectLst/>
          </a:endParaRPr>
        </a:p>
      </dsp:txBody>
      <dsp:txXfrm>
        <a:off x="6348258" y="3373309"/>
        <a:ext cx="371343" cy="2349593"/>
      </dsp:txXfrm>
    </dsp:sp>
    <dsp:sp modelId="{210912CD-ED04-4D2B-943C-FCB19C7C2AD6}">
      <dsp:nvSpPr>
        <dsp:cNvPr id="0" name=""/>
        <dsp:cNvSpPr/>
      </dsp:nvSpPr>
      <dsp:spPr>
        <a:xfrm>
          <a:off x="6466148" y="2231170"/>
          <a:ext cx="572094" cy="1131691"/>
        </a:xfrm>
        <a:custGeom>
          <a:avLst/>
          <a:gdLst/>
          <a:ahLst/>
          <a:cxnLst/>
          <a:rect l="0" t="0" r="0" b="0"/>
          <a:pathLst>
            <a:path>
              <a:moveTo>
                <a:pt x="0" y="0"/>
              </a:moveTo>
              <a:lnTo>
                <a:pt x="0" y="565845"/>
              </a:lnTo>
              <a:lnTo>
                <a:pt x="572094" y="565845"/>
              </a:lnTo>
              <a:lnTo>
                <a:pt x="572094" y="113169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A82E17B4-4F5B-42DB-B010-CE693D8EA942}">
      <dsp:nvSpPr>
        <dsp:cNvPr id="0" name=""/>
        <dsp:cNvSpPr/>
      </dsp:nvSpPr>
      <dsp:spPr>
        <a:xfrm>
          <a:off x="6840761" y="3362862"/>
          <a:ext cx="394963"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sz="1800" b="1" kern="1200" dirty="0" smtClean="0">
              <a:solidFill>
                <a:schemeClr val="tx1">
                  <a:lumMod val="10000"/>
                </a:schemeClr>
              </a:solidFill>
              <a:effectLst/>
            </a:rPr>
            <a:t>有形动产租赁服务</a:t>
          </a:r>
          <a:endParaRPr lang="zh-CN" altLang="en-US" sz="1800" b="1" kern="1200" dirty="0">
            <a:solidFill>
              <a:schemeClr val="tx1">
                <a:lumMod val="10000"/>
              </a:schemeClr>
            </a:solidFill>
            <a:effectLst/>
          </a:endParaRPr>
        </a:p>
      </dsp:txBody>
      <dsp:txXfrm>
        <a:off x="6852329" y="3374430"/>
        <a:ext cx="371827" cy="2348457"/>
      </dsp:txXfrm>
    </dsp:sp>
    <dsp:sp modelId="{3AFC5D45-7543-47CF-B671-5B649900BB3C}">
      <dsp:nvSpPr>
        <dsp:cNvPr id="0" name=""/>
        <dsp:cNvSpPr/>
      </dsp:nvSpPr>
      <dsp:spPr>
        <a:xfrm>
          <a:off x="6466148" y="2231170"/>
          <a:ext cx="1040969" cy="1131691"/>
        </a:xfrm>
        <a:custGeom>
          <a:avLst/>
          <a:gdLst/>
          <a:ahLst/>
          <a:cxnLst/>
          <a:rect l="0" t="0" r="0" b="0"/>
          <a:pathLst>
            <a:path>
              <a:moveTo>
                <a:pt x="0" y="0"/>
              </a:moveTo>
              <a:lnTo>
                <a:pt x="0" y="565845"/>
              </a:lnTo>
              <a:lnTo>
                <a:pt x="1040969" y="565845"/>
              </a:lnTo>
              <a:lnTo>
                <a:pt x="1040969" y="113169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86D0984D-C1B4-4FF1-9D98-8CB4C1A02419}">
      <dsp:nvSpPr>
        <dsp:cNvPr id="0" name=""/>
        <dsp:cNvSpPr/>
      </dsp:nvSpPr>
      <dsp:spPr>
        <a:xfrm>
          <a:off x="7309377" y="3362862"/>
          <a:ext cx="395480"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CN" sz="1800" b="1" kern="1200" dirty="0" smtClean="0">
              <a:solidFill>
                <a:schemeClr val="tx1">
                  <a:lumMod val="10000"/>
                </a:schemeClr>
              </a:solidFill>
              <a:effectLst/>
            </a:rPr>
            <a:t>鉴证咨询服务</a:t>
          </a:r>
          <a:endParaRPr lang="zh-CN" altLang="en-US" sz="1800" b="1" kern="1200" dirty="0">
            <a:solidFill>
              <a:schemeClr val="tx1">
                <a:lumMod val="10000"/>
              </a:schemeClr>
            </a:solidFill>
            <a:effectLst/>
          </a:endParaRPr>
        </a:p>
      </dsp:txBody>
      <dsp:txXfrm>
        <a:off x="7320960" y="3374445"/>
        <a:ext cx="372314" cy="2348427"/>
      </dsp:txXfrm>
    </dsp:sp>
    <dsp:sp modelId="{A8F9FE78-5ACE-4C55-8611-6D40394FD9AC}">
      <dsp:nvSpPr>
        <dsp:cNvPr id="0" name=""/>
        <dsp:cNvSpPr/>
      </dsp:nvSpPr>
      <dsp:spPr>
        <a:xfrm>
          <a:off x="6466148" y="2231170"/>
          <a:ext cx="1544764" cy="1131691"/>
        </a:xfrm>
        <a:custGeom>
          <a:avLst/>
          <a:gdLst/>
          <a:ahLst/>
          <a:cxnLst/>
          <a:rect l="0" t="0" r="0" b="0"/>
          <a:pathLst>
            <a:path>
              <a:moveTo>
                <a:pt x="0" y="0"/>
              </a:moveTo>
              <a:lnTo>
                <a:pt x="0" y="565845"/>
              </a:lnTo>
              <a:lnTo>
                <a:pt x="1544764" y="565845"/>
              </a:lnTo>
              <a:lnTo>
                <a:pt x="1544764" y="1131691"/>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ADE261B0-A7C1-4A3D-B80A-61166D925B1B}">
      <dsp:nvSpPr>
        <dsp:cNvPr id="0" name=""/>
        <dsp:cNvSpPr/>
      </dsp:nvSpPr>
      <dsp:spPr>
        <a:xfrm>
          <a:off x="7812911" y="3362862"/>
          <a:ext cx="396001" cy="2371593"/>
        </a:xfrm>
        <a:prstGeom prst="roundRect">
          <a:avLst>
            <a:gd name="adj" fmla="val 10000"/>
          </a:avLst>
        </a:prstGeom>
        <a:solidFill>
          <a:schemeClr val="accent4">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eaVert" wrap="square" lIns="68580" tIns="68580" rIns="68580" bIns="68580" numCol="1" spcCol="1270" anchor="ctr" anchorCtr="0">
          <a:noAutofit/>
        </a:bodyPr>
        <a:lstStyle/>
        <a:p>
          <a:pPr lvl="0" algn="ctr" defTabSz="800100">
            <a:lnSpc>
              <a:spcPct val="90000"/>
            </a:lnSpc>
            <a:spcBef>
              <a:spcPct val="0"/>
            </a:spcBef>
            <a:spcAft>
              <a:spcPct val="35000"/>
            </a:spcAft>
          </a:pPr>
          <a:r>
            <a:rPr lang="zh-CN" altLang="en-US" sz="1800" b="1" kern="1200" dirty="0" smtClean="0">
              <a:solidFill>
                <a:schemeClr val="tx1">
                  <a:lumMod val="10000"/>
                </a:schemeClr>
              </a:solidFill>
              <a:effectLst/>
            </a:rPr>
            <a:t>广播影视服务</a:t>
          </a:r>
          <a:endParaRPr lang="zh-CN" altLang="en-US" sz="1800" b="1" kern="1200" dirty="0">
            <a:solidFill>
              <a:schemeClr val="tx1">
                <a:lumMod val="10000"/>
              </a:schemeClr>
            </a:solidFill>
          </a:endParaRPr>
        </a:p>
      </dsp:txBody>
      <dsp:txXfrm>
        <a:off x="7824509" y="3374460"/>
        <a:ext cx="372805" cy="23483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DD0999-A133-4A52-AA4D-EB82208AFAC0}">
      <dsp:nvSpPr>
        <dsp:cNvPr id="0" name=""/>
        <dsp:cNvSpPr/>
      </dsp:nvSpPr>
      <dsp:spPr>
        <a:xfrm>
          <a:off x="3957913" y="2209137"/>
          <a:ext cx="3217269" cy="1162156"/>
        </a:xfrm>
        <a:custGeom>
          <a:avLst/>
          <a:gdLst/>
          <a:ahLst/>
          <a:cxnLst/>
          <a:rect l="0" t="0" r="0" b="0"/>
          <a:pathLst>
            <a:path>
              <a:moveTo>
                <a:pt x="0" y="0"/>
              </a:moveTo>
              <a:lnTo>
                <a:pt x="0" y="1002681"/>
              </a:lnTo>
              <a:lnTo>
                <a:pt x="3217269" y="1002681"/>
              </a:lnTo>
              <a:lnTo>
                <a:pt x="3217269" y="1162156"/>
              </a:lnTo>
            </a:path>
          </a:pathLst>
        </a:custGeom>
        <a:noFill/>
        <a:ln w="25400" cap="flat" cmpd="sng" algn="ctr">
          <a:solidFill>
            <a:schemeClr val="accent5">
              <a:lumMod val="20000"/>
              <a:lumOff val="80000"/>
            </a:schemeClr>
          </a:solidFill>
          <a:prstDash val="solid"/>
        </a:ln>
        <a:effectLst/>
      </dsp:spPr>
      <dsp:style>
        <a:lnRef idx="2">
          <a:scrgbClr r="0" g="0" b="0"/>
        </a:lnRef>
        <a:fillRef idx="0">
          <a:scrgbClr r="0" g="0" b="0"/>
        </a:fillRef>
        <a:effectRef idx="0">
          <a:scrgbClr r="0" g="0" b="0"/>
        </a:effectRef>
        <a:fontRef idx="minor"/>
      </dsp:style>
    </dsp:sp>
    <dsp:sp modelId="{4B722ED8-E220-4617-94EC-B272ED9B401E}">
      <dsp:nvSpPr>
        <dsp:cNvPr id="0" name=""/>
        <dsp:cNvSpPr/>
      </dsp:nvSpPr>
      <dsp:spPr>
        <a:xfrm>
          <a:off x="3957913" y="2209137"/>
          <a:ext cx="1113256" cy="1162156"/>
        </a:xfrm>
        <a:custGeom>
          <a:avLst/>
          <a:gdLst/>
          <a:ahLst/>
          <a:cxnLst/>
          <a:rect l="0" t="0" r="0" b="0"/>
          <a:pathLst>
            <a:path>
              <a:moveTo>
                <a:pt x="0" y="0"/>
              </a:moveTo>
              <a:lnTo>
                <a:pt x="0" y="1002681"/>
              </a:lnTo>
              <a:lnTo>
                <a:pt x="1113256" y="1002681"/>
              </a:lnTo>
              <a:lnTo>
                <a:pt x="1113256" y="1162156"/>
              </a:lnTo>
            </a:path>
          </a:pathLst>
        </a:custGeom>
        <a:noFill/>
        <a:ln w="25400" cap="flat" cmpd="sng" algn="ctr">
          <a:solidFill>
            <a:srgbClr val="FFFFFF"/>
          </a:solidFill>
          <a:prstDash val="solid"/>
        </a:ln>
        <a:effectLst/>
      </dsp:spPr>
      <dsp:style>
        <a:lnRef idx="2">
          <a:scrgbClr r="0" g="0" b="0"/>
        </a:lnRef>
        <a:fillRef idx="0">
          <a:scrgbClr r="0" g="0" b="0"/>
        </a:fillRef>
        <a:effectRef idx="0">
          <a:scrgbClr r="0" g="0" b="0"/>
        </a:effectRef>
        <a:fontRef idx="minor"/>
      </dsp:style>
    </dsp:sp>
    <dsp:sp modelId="{CC9B8A16-3263-4DF5-AF10-DD67FACDCC57}">
      <dsp:nvSpPr>
        <dsp:cNvPr id="0" name=""/>
        <dsp:cNvSpPr/>
      </dsp:nvSpPr>
      <dsp:spPr>
        <a:xfrm>
          <a:off x="2898263" y="2209137"/>
          <a:ext cx="1059649" cy="1162156"/>
        </a:xfrm>
        <a:custGeom>
          <a:avLst/>
          <a:gdLst/>
          <a:ahLst/>
          <a:cxnLst/>
          <a:rect l="0" t="0" r="0" b="0"/>
          <a:pathLst>
            <a:path>
              <a:moveTo>
                <a:pt x="1059649" y="0"/>
              </a:moveTo>
              <a:lnTo>
                <a:pt x="1059649" y="1002681"/>
              </a:lnTo>
              <a:lnTo>
                <a:pt x="0" y="1002681"/>
              </a:lnTo>
              <a:lnTo>
                <a:pt x="0" y="1162156"/>
              </a:lnTo>
            </a:path>
          </a:pathLst>
        </a:custGeom>
        <a:noFill/>
        <a:ln w="25400" cap="flat" cmpd="sng" algn="ctr">
          <a:solidFill>
            <a:srgbClr val="FFFFFF"/>
          </a:solidFill>
          <a:prstDash val="solid"/>
        </a:ln>
        <a:effectLst/>
      </dsp:spPr>
      <dsp:style>
        <a:lnRef idx="2">
          <a:scrgbClr r="0" g="0" b="0"/>
        </a:lnRef>
        <a:fillRef idx="0">
          <a:scrgbClr r="0" g="0" b="0"/>
        </a:fillRef>
        <a:effectRef idx="0">
          <a:scrgbClr r="0" g="0" b="0"/>
        </a:effectRef>
        <a:fontRef idx="minor"/>
      </dsp:style>
    </dsp:sp>
    <dsp:sp modelId="{8F8A9BA7-5645-4F82-B9AF-F170DA2B8BA1}">
      <dsp:nvSpPr>
        <dsp:cNvPr id="0" name=""/>
        <dsp:cNvSpPr/>
      </dsp:nvSpPr>
      <dsp:spPr>
        <a:xfrm>
          <a:off x="863143" y="2209137"/>
          <a:ext cx="3094769" cy="1162156"/>
        </a:xfrm>
        <a:custGeom>
          <a:avLst/>
          <a:gdLst/>
          <a:ahLst/>
          <a:cxnLst/>
          <a:rect l="0" t="0" r="0" b="0"/>
          <a:pathLst>
            <a:path>
              <a:moveTo>
                <a:pt x="3094769" y="0"/>
              </a:moveTo>
              <a:lnTo>
                <a:pt x="3094769" y="1002681"/>
              </a:lnTo>
              <a:lnTo>
                <a:pt x="0" y="1002681"/>
              </a:lnTo>
              <a:lnTo>
                <a:pt x="0" y="1162156"/>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FE7CFB86-1E88-42EE-A8F9-5DD50F084712}">
      <dsp:nvSpPr>
        <dsp:cNvPr id="0" name=""/>
        <dsp:cNvSpPr/>
      </dsp:nvSpPr>
      <dsp:spPr>
        <a:xfrm>
          <a:off x="2714653" y="794659"/>
          <a:ext cx="2486518" cy="141447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D8EAE33-2BC4-428B-9A09-267774DD0FDB}">
      <dsp:nvSpPr>
        <dsp:cNvPr id="0" name=""/>
        <dsp:cNvSpPr/>
      </dsp:nvSpPr>
      <dsp:spPr>
        <a:xfrm>
          <a:off x="2905927" y="976369"/>
          <a:ext cx="2486518" cy="141447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ts val="0"/>
            </a:spcAft>
          </a:pPr>
          <a:r>
            <a:rPr lang="en-US" altLang="zh-CN" sz="3600" kern="1200" dirty="0" smtClean="0">
              <a:effectLst/>
            </a:rPr>
            <a:t>1984</a:t>
          </a:r>
          <a:r>
            <a:rPr lang="zh-CN" altLang="zh-CN" sz="3600" kern="1200" dirty="0" smtClean="0">
              <a:effectLst/>
            </a:rPr>
            <a:t>年</a:t>
          </a:r>
          <a:endParaRPr lang="en-US" altLang="zh-CN" sz="3600" kern="1200" dirty="0" smtClean="0">
            <a:effectLst/>
          </a:endParaRPr>
        </a:p>
        <a:p>
          <a:pPr lvl="0" algn="ctr" defTabSz="1600200">
            <a:lnSpc>
              <a:spcPct val="90000"/>
            </a:lnSpc>
            <a:spcBef>
              <a:spcPct val="0"/>
            </a:spcBef>
            <a:spcAft>
              <a:spcPts val="0"/>
            </a:spcAft>
          </a:pPr>
          <a:r>
            <a:rPr lang="zh-CN" altLang="zh-CN" sz="4800" b="1" kern="1200" dirty="0" smtClean="0">
              <a:effectLst/>
            </a:rPr>
            <a:t>工商税</a:t>
          </a:r>
          <a:endParaRPr lang="zh-CN" altLang="en-US" sz="4800" b="1" kern="1200" dirty="0"/>
        </a:p>
      </dsp:txBody>
      <dsp:txXfrm>
        <a:off x="2947356" y="1017798"/>
        <a:ext cx="2403660" cy="1331619"/>
      </dsp:txXfrm>
    </dsp:sp>
    <dsp:sp modelId="{D815D7AF-86BB-4373-9BA1-8BE6D2D9A1C0}">
      <dsp:nvSpPr>
        <dsp:cNvPr id="0" name=""/>
        <dsp:cNvSpPr/>
      </dsp:nvSpPr>
      <dsp:spPr>
        <a:xfrm>
          <a:off x="2411" y="3371294"/>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09367D2-31E5-4CD5-A42B-AD070E37C22A}">
      <dsp:nvSpPr>
        <dsp:cNvPr id="0" name=""/>
        <dsp:cNvSpPr/>
      </dsp:nvSpPr>
      <dsp:spPr>
        <a:xfrm>
          <a:off x="193684" y="3553004"/>
          <a:ext cx="1721465" cy="1093130"/>
        </a:xfrm>
        <a:prstGeom prst="roundRect">
          <a:avLst>
            <a:gd name="adj" fmla="val 10000"/>
          </a:avLst>
        </a:prstGeom>
        <a:solidFill>
          <a:schemeClr val="tx2">
            <a:lumMod val="90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zh-CN" altLang="en-US" sz="3600" b="1" kern="1200" dirty="0" smtClean="0">
              <a:solidFill>
                <a:srgbClr val="000000"/>
              </a:solidFill>
              <a:effectLst/>
            </a:rPr>
            <a:t>增值税</a:t>
          </a:r>
          <a:endParaRPr lang="zh-CN" altLang="en-US" sz="3600" b="1" kern="1200" dirty="0">
            <a:solidFill>
              <a:srgbClr val="000000"/>
            </a:solidFill>
          </a:endParaRPr>
        </a:p>
      </dsp:txBody>
      <dsp:txXfrm>
        <a:off x="225701" y="3585021"/>
        <a:ext cx="1657431" cy="1029096"/>
      </dsp:txXfrm>
    </dsp:sp>
    <dsp:sp modelId="{6117EC5B-64C9-4611-B86E-FBD28A2EF384}">
      <dsp:nvSpPr>
        <dsp:cNvPr id="0" name=""/>
        <dsp:cNvSpPr/>
      </dsp:nvSpPr>
      <dsp:spPr>
        <a:xfrm>
          <a:off x="2037530" y="3371294"/>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DE51CF9-15D0-4FF1-B7D9-8CAA590FDE2E}">
      <dsp:nvSpPr>
        <dsp:cNvPr id="0" name=""/>
        <dsp:cNvSpPr/>
      </dsp:nvSpPr>
      <dsp:spPr>
        <a:xfrm>
          <a:off x="2228804" y="3553004"/>
          <a:ext cx="1721465" cy="1093130"/>
        </a:xfrm>
        <a:prstGeom prst="roundRect">
          <a:avLst>
            <a:gd name="adj" fmla="val 10000"/>
          </a:avLst>
        </a:prstGeom>
        <a:solidFill>
          <a:schemeClr val="accent6">
            <a:lumMod val="40000"/>
            <a:lumOff val="60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zh-CN" altLang="en-US" sz="3600" b="1" kern="1200" dirty="0" smtClean="0">
              <a:solidFill>
                <a:srgbClr val="C00000"/>
              </a:solidFill>
              <a:effectLst/>
            </a:rPr>
            <a:t>产品税</a:t>
          </a:r>
          <a:endParaRPr lang="zh-CN" altLang="en-US" sz="3600" b="1" kern="1200" dirty="0">
            <a:solidFill>
              <a:srgbClr val="C00000"/>
            </a:solidFill>
          </a:endParaRPr>
        </a:p>
      </dsp:txBody>
      <dsp:txXfrm>
        <a:off x="2260821" y="3585021"/>
        <a:ext cx="1657431" cy="1029096"/>
      </dsp:txXfrm>
    </dsp:sp>
    <dsp:sp modelId="{00F924F3-D4E6-454C-A5FF-7C92A672CBEC}">
      <dsp:nvSpPr>
        <dsp:cNvPr id="0" name=""/>
        <dsp:cNvSpPr/>
      </dsp:nvSpPr>
      <dsp:spPr>
        <a:xfrm>
          <a:off x="4210436" y="3371294"/>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159BE8B-73B6-4135-8A28-7CB55F0F81FF}">
      <dsp:nvSpPr>
        <dsp:cNvPr id="0" name=""/>
        <dsp:cNvSpPr/>
      </dsp:nvSpPr>
      <dsp:spPr>
        <a:xfrm>
          <a:off x="4401710" y="3553004"/>
          <a:ext cx="1721465" cy="1093130"/>
        </a:xfrm>
        <a:prstGeom prst="roundRect">
          <a:avLst>
            <a:gd name="adj" fmla="val 10000"/>
          </a:avLst>
        </a:prstGeom>
        <a:solidFill>
          <a:srgbClr val="7030A0">
            <a:alpha val="90000"/>
          </a:srgb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zh-CN" altLang="en-US" sz="3600" b="1" kern="1200" dirty="0" smtClean="0">
              <a:solidFill>
                <a:srgbClr val="FFFFFF"/>
              </a:solidFill>
              <a:effectLst/>
            </a:rPr>
            <a:t>营业税</a:t>
          </a:r>
          <a:endParaRPr lang="zh-CN" altLang="en-US" sz="3600" b="1" kern="1200" dirty="0">
            <a:solidFill>
              <a:srgbClr val="FFFFFF"/>
            </a:solidFill>
          </a:endParaRPr>
        </a:p>
      </dsp:txBody>
      <dsp:txXfrm>
        <a:off x="4433727" y="3585021"/>
        <a:ext cx="1657431" cy="1029096"/>
      </dsp:txXfrm>
    </dsp:sp>
    <dsp:sp modelId="{7FAD4E31-0797-4C2B-A0CF-A8AF92E71F55}">
      <dsp:nvSpPr>
        <dsp:cNvPr id="0" name=""/>
        <dsp:cNvSpPr/>
      </dsp:nvSpPr>
      <dsp:spPr>
        <a:xfrm>
          <a:off x="6314449" y="3371294"/>
          <a:ext cx="1721465" cy="1093130"/>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A617BAEA-FFA8-4AA0-9146-80B63B1521F0}">
      <dsp:nvSpPr>
        <dsp:cNvPr id="0" name=""/>
        <dsp:cNvSpPr/>
      </dsp:nvSpPr>
      <dsp:spPr>
        <a:xfrm>
          <a:off x="6505723" y="3553004"/>
          <a:ext cx="1721465" cy="1093130"/>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zh-CN" altLang="en-US" sz="3600" kern="1200" dirty="0" smtClean="0">
              <a:solidFill>
                <a:srgbClr val="000000"/>
              </a:solidFill>
            </a:rPr>
            <a:t>盐税</a:t>
          </a:r>
          <a:endParaRPr lang="zh-CN" altLang="en-US" sz="3600" kern="1200" dirty="0">
            <a:solidFill>
              <a:srgbClr val="000000"/>
            </a:solidFill>
          </a:endParaRPr>
        </a:p>
      </dsp:txBody>
      <dsp:txXfrm>
        <a:off x="6537740" y="3585021"/>
        <a:ext cx="1657431" cy="10290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722ED8-E220-4617-94EC-B272ED9B401E}">
      <dsp:nvSpPr>
        <dsp:cNvPr id="0" name=""/>
        <dsp:cNvSpPr/>
      </dsp:nvSpPr>
      <dsp:spPr>
        <a:xfrm>
          <a:off x="3903859" y="2045836"/>
          <a:ext cx="2911277" cy="1194521"/>
        </a:xfrm>
        <a:custGeom>
          <a:avLst/>
          <a:gdLst/>
          <a:ahLst/>
          <a:cxnLst/>
          <a:rect l="0" t="0" r="0" b="0"/>
          <a:pathLst>
            <a:path>
              <a:moveTo>
                <a:pt x="0" y="0"/>
              </a:moveTo>
              <a:lnTo>
                <a:pt x="0" y="980102"/>
              </a:lnTo>
              <a:lnTo>
                <a:pt x="2911277" y="980102"/>
              </a:lnTo>
              <a:lnTo>
                <a:pt x="2911277" y="1194521"/>
              </a:lnTo>
            </a:path>
          </a:pathLst>
        </a:custGeom>
        <a:noFill/>
        <a:ln w="25400" cap="flat" cmpd="sng" algn="ctr">
          <a:solidFill>
            <a:srgbClr val="FFFFFF"/>
          </a:solidFill>
          <a:prstDash val="solid"/>
        </a:ln>
        <a:effectLst/>
      </dsp:spPr>
      <dsp:style>
        <a:lnRef idx="2">
          <a:scrgbClr r="0" g="0" b="0"/>
        </a:lnRef>
        <a:fillRef idx="0">
          <a:scrgbClr r="0" g="0" b="0"/>
        </a:fillRef>
        <a:effectRef idx="0">
          <a:scrgbClr r="0" g="0" b="0"/>
        </a:effectRef>
        <a:fontRef idx="minor"/>
      </dsp:style>
    </dsp:sp>
    <dsp:sp modelId="{CC9B8A16-3263-4DF5-AF10-DD67FACDCC57}">
      <dsp:nvSpPr>
        <dsp:cNvPr id="0" name=""/>
        <dsp:cNvSpPr/>
      </dsp:nvSpPr>
      <dsp:spPr>
        <a:xfrm>
          <a:off x="3847863" y="2045836"/>
          <a:ext cx="91440" cy="1194521"/>
        </a:xfrm>
        <a:custGeom>
          <a:avLst/>
          <a:gdLst/>
          <a:ahLst/>
          <a:cxnLst/>
          <a:rect l="0" t="0" r="0" b="0"/>
          <a:pathLst>
            <a:path>
              <a:moveTo>
                <a:pt x="55996" y="0"/>
              </a:moveTo>
              <a:lnTo>
                <a:pt x="55996" y="980102"/>
              </a:lnTo>
              <a:lnTo>
                <a:pt x="45720" y="980102"/>
              </a:lnTo>
              <a:lnTo>
                <a:pt x="45720" y="1194521"/>
              </a:lnTo>
            </a:path>
          </a:pathLst>
        </a:custGeom>
        <a:noFill/>
        <a:ln w="25400" cap="flat" cmpd="sng" algn="ctr">
          <a:solidFill>
            <a:srgbClr val="FFFFFF"/>
          </a:solidFill>
          <a:prstDash val="solid"/>
        </a:ln>
        <a:effectLst/>
      </dsp:spPr>
      <dsp:style>
        <a:lnRef idx="2">
          <a:scrgbClr r="0" g="0" b="0"/>
        </a:lnRef>
        <a:fillRef idx="0">
          <a:scrgbClr r="0" g="0" b="0"/>
        </a:fillRef>
        <a:effectRef idx="0">
          <a:scrgbClr r="0" g="0" b="0"/>
        </a:effectRef>
        <a:fontRef idx="minor"/>
      </dsp:style>
    </dsp:sp>
    <dsp:sp modelId="{8F8A9BA7-5645-4F82-B9AF-F170DA2B8BA1}">
      <dsp:nvSpPr>
        <dsp:cNvPr id="0" name=""/>
        <dsp:cNvSpPr/>
      </dsp:nvSpPr>
      <dsp:spPr>
        <a:xfrm>
          <a:off x="1157287" y="2045836"/>
          <a:ext cx="2746572" cy="1202561"/>
        </a:xfrm>
        <a:custGeom>
          <a:avLst/>
          <a:gdLst/>
          <a:ahLst/>
          <a:cxnLst/>
          <a:rect l="0" t="0" r="0" b="0"/>
          <a:pathLst>
            <a:path>
              <a:moveTo>
                <a:pt x="2746572" y="0"/>
              </a:moveTo>
              <a:lnTo>
                <a:pt x="2746572" y="988141"/>
              </a:lnTo>
              <a:lnTo>
                <a:pt x="0" y="988141"/>
              </a:lnTo>
              <a:lnTo>
                <a:pt x="0" y="1202561"/>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FE7CFB86-1E88-42EE-A8F9-5DD50F084712}">
      <dsp:nvSpPr>
        <dsp:cNvPr id="0" name=""/>
        <dsp:cNvSpPr/>
      </dsp:nvSpPr>
      <dsp:spPr>
        <a:xfrm>
          <a:off x="2232250" y="144017"/>
          <a:ext cx="3343218" cy="190181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D8EAE33-2BC4-428B-9A09-267774DD0FDB}">
      <dsp:nvSpPr>
        <dsp:cNvPr id="0" name=""/>
        <dsp:cNvSpPr/>
      </dsp:nvSpPr>
      <dsp:spPr>
        <a:xfrm>
          <a:off x="2489425" y="388333"/>
          <a:ext cx="3343218" cy="1901819"/>
        </a:xfrm>
        <a:prstGeom prst="roundRect">
          <a:avLst>
            <a:gd name="adj" fmla="val 10000"/>
          </a:avLst>
        </a:prstGeom>
        <a:solidFill>
          <a:schemeClr val="accent3">
            <a:lumMod val="50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100000"/>
            </a:lnSpc>
            <a:spcBef>
              <a:spcPct val="0"/>
            </a:spcBef>
            <a:spcAft>
              <a:spcPts val="100"/>
            </a:spcAft>
          </a:pPr>
          <a:r>
            <a:rPr lang="en-US" altLang="zh-CN" sz="4400" kern="500" baseline="0" dirty="0" smtClean="0">
              <a:solidFill>
                <a:schemeClr val="accent5">
                  <a:lumMod val="20000"/>
                  <a:lumOff val="80000"/>
                </a:schemeClr>
              </a:solidFill>
              <a:effectLst/>
              <a:latin typeface="华文中宋" pitchFamily="2" charset="-122"/>
              <a:ea typeface="华文中宋" pitchFamily="2" charset="-122"/>
            </a:rPr>
            <a:t>1994</a:t>
          </a:r>
          <a:r>
            <a:rPr lang="zh-CN" altLang="zh-CN" sz="4400" kern="500" baseline="0" dirty="0" smtClean="0">
              <a:solidFill>
                <a:schemeClr val="accent5">
                  <a:lumMod val="20000"/>
                  <a:lumOff val="80000"/>
                </a:schemeClr>
              </a:solidFill>
              <a:effectLst/>
              <a:latin typeface="华文中宋" pitchFamily="2" charset="-122"/>
              <a:ea typeface="华文中宋" pitchFamily="2" charset="-122"/>
            </a:rPr>
            <a:t>年</a:t>
          </a:r>
          <a:endParaRPr lang="en-US" altLang="zh-CN" sz="4400" kern="500" baseline="0" dirty="0" smtClean="0">
            <a:solidFill>
              <a:schemeClr val="accent5">
                <a:lumMod val="20000"/>
                <a:lumOff val="80000"/>
              </a:schemeClr>
            </a:solidFill>
            <a:effectLst/>
            <a:latin typeface="华文中宋" pitchFamily="2" charset="-122"/>
            <a:ea typeface="华文中宋" pitchFamily="2" charset="-122"/>
          </a:endParaRPr>
        </a:p>
        <a:p>
          <a:pPr lvl="0" algn="ctr" defTabSz="1955800">
            <a:lnSpc>
              <a:spcPct val="100000"/>
            </a:lnSpc>
            <a:spcBef>
              <a:spcPct val="0"/>
            </a:spcBef>
            <a:spcAft>
              <a:spcPts val="100"/>
            </a:spcAft>
          </a:pPr>
          <a:r>
            <a:rPr lang="zh-CN" altLang="en-US" sz="4400" b="1" kern="500" baseline="0" dirty="0" smtClean="0">
              <a:solidFill>
                <a:schemeClr val="accent5">
                  <a:lumMod val="20000"/>
                  <a:lumOff val="80000"/>
                </a:schemeClr>
              </a:solidFill>
              <a:effectLst/>
              <a:latin typeface="华文中宋" pitchFamily="2" charset="-122"/>
              <a:ea typeface="华文中宋" pitchFamily="2" charset="-122"/>
            </a:rPr>
            <a:t>流转</a:t>
          </a:r>
          <a:r>
            <a:rPr lang="zh-CN" altLang="zh-CN" sz="4400" b="1" kern="500" baseline="0" dirty="0" smtClean="0">
              <a:solidFill>
                <a:schemeClr val="accent5">
                  <a:lumMod val="20000"/>
                  <a:lumOff val="80000"/>
                </a:schemeClr>
              </a:solidFill>
              <a:effectLst/>
              <a:latin typeface="华文中宋" pitchFamily="2" charset="-122"/>
              <a:ea typeface="华文中宋" pitchFamily="2" charset="-122"/>
            </a:rPr>
            <a:t>税</a:t>
          </a:r>
          <a:r>
            <a:rPr lang="zh-CN" altLang="en-US" sz="4400" b="1" kern="500" baseline="0" dirty="0" smtClean="0">
              <a:solidFill>
                <a:schemeClr val="accent5">
                  <a:lumMod val="20000"/>
                  <a:lumOff val="80000"/>
                </a:schemeClr>
              </a:solidFill>
              <a:effectLst/>
              <a:latin typeface="华文中宋" pitchFamily="2" charset="-122"/>
              <a:ea typeface="华文中宋" pitchFamily="2" charset="-122"/>
            </a:rPr>
            <a:t>改革</a:t>
          </a:r>
          <a:endParaRPr lang="zh-CN" altLang="en-US" sz="4400" b="1" kern="500" baseline="0" dirty="0">
            <a:solidFill>
              <a:schemeClr val="accent5">
                <a:lumMod val="20000"/>
                <a:lumOff val="80000"/>
              </a:schemeClr>
            </a:solidFill>
            <a:latin typeface="华文中宋" pitchFamily="2" charset="-122"/>
            <a:ea typeface="华文中宋" pitchFamily="2" charset="-122"/>
          </a:endParaRPr>
        </a:p>
      </dsp:txBody>
      <dsp:txXfrm>
        <a:off x="2545127" y="444035"/>
        <a:ext cx="3231814" cy="1790415"/>
      </dsp:txXfrm>
    </dsp:sp>
    <dsp:sp modelId="{D815D7AF-86BB-4373-9BA1-8BE6D2D9A1C0}">
      <dsp:nvSpPr>
        <dsp:cNvPr id="0" name=""/>
        <dsp:cNvSpPr/>
      </dsp:nvSpPr>
      <dsp:spPr>
        <a:xfrm>
          <a:off x="0" y="3248397"/>
          <a:ext cx="2314575" cy="146975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09367D2-31E5-4CD5-A42B-AD070E37C22A}">
      <dsp:nvSpPr>
        <dsp:cNvPr id="0" name=""/>
        <dsp:cNvSpPr/>
      </dsp:nvSpPr>
      <dsp:spPr>
        <a:xfrm>
          <a:off x="257174" y="3492713"/>
          <a:ext cx="2314575" cy="1469755"/>
        </a:xfrm>
        <a:prstGeom prst="roundRect">
          <a:avLst>
            <a:gd name="adj" fmla="val 10000"/>
          </a:avLst>
        </a:prstGeom>
        <a:solidFill>
          <a:schemeClr val="tx2">
            <a:lumMod val="90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zh-CN" altLang="en-US" sz="3600" b="1" kern="1200" dirty="0" smtClean="0">
              <a:solidFill>
                <a:srgbClr val="000000"/>
              </a:solidFill>
              <a:effectLst/>
            </a:rPr>
            <a:t>增值税</a:t>
          </a:r>
          <a:endParaRPr lang="zh-CN" altLang="en-US" sz="3600" b="1" kern="1200" dirty="0">
            <a:solidFill>
              <a:srgbClr val="000000"/>
            </a:solidFill>
          </a:endParaRPr>
        </a:p>
      </dsp:txBody>
      <dsp:txXfrm>
        <a:off x="300222" y="3535761"/>
        <a:ext cx="2228479" cy="1383659"/>
      </dsp:txXfrm>
    </dsp:sp>
    <dsp:sp modelId="{6117EC5B-64C9-4611-B86E-FBD28A2EF384}">
      <dsp:nvSpPr>
        <dsp:cNvPr id="0" name=""/>
        <dsp:cNvSpPr/>
      </dsp:nvSpPr>
      <dsp:spPr>
        <a:xfrm>
          <a:off x="2736295" y="3240357"/>
          <a:ext cx="2314575" cy="146975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DE51CF9-15D0-4FF1-B7D9-8CAA590FDE2E}">
      <dsp:nvSpPr>
        <dsp:cNvPr id="0" name=""/>
        <dsp:cNvSpPr/>
      </dsp:nvSpPr>
      <dsp:spPr>
        <a:xfrm>
          <a:off x="2993470" y="3484674"/>
          <a:ext cx="2314575" cy="1469755"/>
        </a:xfrm>
        <a:prstGeom prst="roundRect">
          <a:avLst>
            <a:gd name="adj" fmla="val 10000"/>
          </a:avLst>
        </a:prstGeom>
        <a:solidFill>
          <a:schemeClr val="accent5">
            <a:lumMod val="20000"/>
            <a:lumOff val="80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zh-CN" altLang="en-US" sz="4400" b="1" kern="1200" dirty="0" smtClean="0">
              <a:solidFill>
                <a:srgbClr val="C00000"/>
              </a:solidFill>
              <a:effectLst/>
            </a:rPr>
            <a:t>消费税</a:t>
          </a:r>
          <a:endParaRPr lang="zh-CN" altLang="en-US" sz="4400" b="1" kern="1200" dirty="0">
            <a:solidFill>
              <a:srgbClr val="C00000"/>
            </a:solidFill>
          </a:endParaRPr>
        </a:p>
      </dsp:txBody>
      <dsp:txXfrm>
        <a:off x="3036518" y="3527722"/>
        <a:ext cx="2228479" cy="1383659"/>
      </dsp:txXfrm>
    </dsp:sp>
    <dsp:sp modelId="{00F924F3-D4E6-454C-A5FF-7C92A672CBEC}">
      <dsp:nvSpPr>
        <dsp:cNvPr id="0" name=""/>
        <dsp:cNvSpPr/>
      </dsp:nvSpPr>
      <dsp:spPr>
        <a:xfrm>
          <a:off x="5657850" y="3240357"/>
          <a:ext cx="2314575" cy="146975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159BE8B-73B6-4135-8A28-7CB55F0F81FF}">
      <dsp:nvSpPr>
        <dsp:cNvPr id="0" name=""/>
        <dsp:cNvSpPr/>
      </dsp:nvSpPr>
      <dsp:spPr>
        <a:xfrm>
          <a:off x="5915024" y="3484674"/>
          <a:ext cx="2314575" cy="1469755"/>
        </a:xfrm>
        <a:prstGeom prst="roundRect">
          <a:avLst>
            <a:gd name="adj" fmla="val 10000"/>
          </a:avLst>
        </a:prstGeom>
        <a:solidFill>
          <a:srgbClr val="7030A0">
            <a:alpha val="90000"/>
          </a:srgb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zh-CN" altLang="en-US" sz="3600" b="1" kern="1200" dirty="0" smtClean="0">
              <a:solidFill>
                <a:srgbClr val="FFFFFF"/>
              </a:solidFill>
              <a:effectLst/>
            </a:rPr>
            <a:t>营业税</a:t>
          </a:r>
          <a:endParaRPr lang="zh-CN" altLang="en-US" sz="3600" b="1" kern="1200" dirty="0">
            <a:solidFill>
              <a:srgbClr val="FFFFFF"/>
            </a:solidFill>
          </a:endParaRPr>
        </a:p>
      </dsp:txBody>
      <dsp:txXfrm>
        <a:off x="5958072" y="3527722"/>
        <a:ext cx="2228479" cy="13836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56B25F-8E15-4648-AE0D-6D4FD7C62F81}">
      <dsp:nvSpPr>
        <dsp:cNvPr id="0" name=""/>
        <dsp:cNvSpPr/>
      </dsp:nvSpPr>
      <dsp:spPr>
        <a:xfrm>
          <a:off x="2403694" y="0"/>
          <a:ext cx="3259034" cy="1586359"/>
        </a:xfrm>
        <a:prstGeom prst="roundRect">
          <a:avLst>
            <a:gd name="adj" fmla="val 10000"/>
          </a:avLst>
        </a:prstGeom>
        <a:solidFill>
          <a:srgbClr val="FFFF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zh-CN" altLang="en-US" sz="4800" b="1" kern="1200" dirty="0" smtClean="0">
              <a:solidFill>
                <a:srgbClr val="000000"/>
              </a:solidFill>
            </a:rPr>
            <a:t>营业税</a:t>
          </a:r>
          <a:endParaRPr lang="zh-CN" altLang="en-US" sz="4800" b="1" kern="1200" dirty="0">
            <a:solidFill>
              <a:srgbClr val="000000"/>
            </a:solidFill>
          </a:endParaRPr>
        </a:p>
      </dsp:txBody>
      <dsp:txXfrm>
        <a:off x="2450157" y="46463"/>
        <a:ext cx="3166108" cy="1493433"/>
      </dsp:txXfrm>
    </dsp:sp>
    <dsp:sp modelId="{2B21FDED-C9F8-4877-A39E-3C39403658F1}">
      <dsp:nvSpPr>
        <dsp:cNvPr id="0" name=""/>
        <dsp:cNvSpPr/>
      </dsp:nvSpPr>
      <dsp:spPr>
        <a:xfrm>
          <a:off x="1167752" y="1586359"/>
          <a:ext cx="2865458" cy="971085"/>
        </a:xfrm>
        <a:custGeom>
          <a:avLst/>
          <a:gdLst/>
          <a:ahLst/>
          <a:cxnLst/>
          <a:rect l="0" t="0" r="0" b="0"/>
          <a:pathLst>
            <a:path>
              <a:moveTo>
                <a:pt x="2865458" y="0"/>
              </a:moveTo>
              <a:lnTo>
                <a:pt x="2865458" y="485542"/>
              </a:lnTo>
              <a:lnTo>
                <a:pt x="0" y="485542"/>
              </a:lnTo>
              <a:lnTo>
                <a:pt x="0" y="971085"/>
              </a:lnTo>
            </a:path>
          </a:pathLst>
        </a:custGeom>
        <a:noFill/>
        <a:ln w="25400" cap="flat" cmpd="sng" algn="ctr">
          <a:solidFill>
            <a:srgbClr val="FF0000"/>
          </a:solidFill>
          <a:prstDash val="solid"/>
        </a:ln>
        <a:effectLst/>
      </dsp:spPr>
      <dsp:style>
        <a:lnRef idx="2">
          <a:scrgbClr r="0" g="0" b="0"/>
        </a:lnRef>
        <a:fillRef idx="0">
          <a:scrgbClr r="0" g="0" b="0"/>
        </a:fillRef>
        <a:effectRef idx="0">
          <a:scrgbClr r="0" g="0" b="0"/>
        </a:effectRef>
        <a:fontRef idx="minor"/>
      </dsp:style>
    </dsp:sp>
    <dsp:sp modelId="{42289ACA-FA8E-47F1-AFDA-DDCF5F03F1BD}">
      <dsp:nvSpPr>
        <dsp:cNvPr id="0" name=""/>
        <dsp:cNvSpPr/>
      </dsp:nvSpPr>
      <dsp:spPr>
        <a:xfrm>
          <a:off x="64899" y="2557444"/>
          <a:ext cx="2205706" cy="1286667"/>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altLang="zh-CN" sz="3200" kern="1200" dirty="0" smtClean="0"/>
            <a:t>1994</a:t>
          </a:r>
          <a:r>
            <a:rPr lang="zh-CN" altLang="en-US" sz="3200" kern="1200" dirty="0" smtClean="0"/>
            <a:t>年</a:t>
          </a:r>
          <a:endParaRPr lang="zh-CN" altLang="en-US" sz="3200" kern="1200" dirty="0"/>
        </a:p>
      </dsp:txBody>
      <dsp:txXfrm>
        <a:off x="102584" y="2595129"/>
        <a:ext cx="2130336" cy="1211297"/>
      </dsp:txXfrm>
    </dsp:sp>
    <dsp:sp modelId="{B655AF3D-4971-4845-8196-9D65407102E7}">
      <dsp:nvSpPr>
        <dsp:cNvPr id="0" name=""/>
        <dsp:cNvSpPr/>
      </dsp:nvSpPr>
      <dsp:spPr>
        <a:xfrm>
          <a:off x="1122032" y="3844112"/>
          <a:ext cx="91440" cy="694214"/>
        </a:xfrm>
        <a:custGeom>
          <a:avLst/>
          <a:gdLst/>
          <a:ahLst/>
          <a:cxnLst/>
          <a:rect l="0" t="0" r="0" b="0"/>
          <a:pathLst>
            <a:path>
              <a:moveTo>
                <a:pt x="45720" y="0"/>
              </a:moveTo>
              <a:lnTo>
                <a:pt x="45720" y="347107"/>
              </a:lnTo>
              <a:lnTo>
                <a:pt x="50297" y="347107"/>
              </a:lnTo>
              <a:lnTo>
                <a:pt x="50297" y="694214"/>
              </a:lnTo>
            </a:path>
          </a:pathLst>
        </a:custGeom>
        <a:noFill/>
        <a:ln w="25400" cap="flat" cmpd="sng" algn="ctr">
          <a:solidFill>
            <a:srgbClr val="FF0000"/>
          </a:solidFill>
          <a:prstDash val="solid"/>
        </a:ln>
        <a:effectLst/>
      </dsp:spPr>
      <dsp:style>
        <a:lnRef idx="2">
          <a:scrgbClr r="0" g="0" b="0"/>
        </a:lnRef>
        <a:fillRef idx="0">
          <a:scrgbClr r="0" g="0" b="0"/>
        </a:fillRef>
        <a:effectRef idx="0">
          <a:scrgbClr r="0" g="0" b="0"/>
        </a:effectRef>
        <a:fontRef idx="minor"/>
      </dsp:style>
    </dsp:sp>
    <dsp:sp modelId="{F6A142DA-4E26-4116-8791-0EB38D0008C4}">
      <dsp:nvSpPr>
        <dsp:cNvPr id="0" name=""/>
        <dsp:cNvSpPr/>
      </dsp:nvSpPr>
      <dsp:spPr>
        <a:xfrm>
          <a:off x="2629" y="4538326"/>
          <a:ext cx="2339402" cy="1366180"/>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ts val="0"/>
            </a:spcAft>
          </a:pPr>
          <a:r>
            <a:rPr lang="zh-CN" altLang="en-US" sz="3200" kern="1200" dirty="0" smtClean="0"/>
            <a:t>新</a:t>
          </a:r>
          <a:r>
            <a:rPr lang="zh-CN" altLang="en-US" sz="3200" kern="1200" dirty="0" smtClean="0"/>
            <a:t>条例</a:t>
          </a:r>
          <a:endParaRPr lang="en-US" altLang="zh-CN" sz="3200" kern="1200" dirty="0" smtClean="0"/>
        </a:p>
        <a:p>
          <a:pPr lvl="0" algn="ctr" defTabSz="1422400">
            <a:lnSpc>
              <a:spcPct val="90000"/>
            </a:lnSpc>
            <a:spcBef>
              <a:spcPct val="0"/>
            </a:spcBef>
            <a:spcAft>
              <a:spcPts val="0"/>
            </a:spcAft>
          </a:pPr>
          <a:r>
            <a:rPr lang="zh-CN" altLang="en-US" sz="3200" kern="1200" dirty="0" smtClean="0"/>
            <a:t>出台</a:t>
          </a:r>
          <a:endParaRPr lang="zh-CN" altLang="en-US" sz="3200" kern="1200" dirty="0"/>
        </a:p>
      </dsp:txBody>
      <dsp:txXfrm>
        <a:off x="42643" y="4578340"/>
        <a:ext cx="2259374" cy="1286152"/>
      </dsp:txXfrm>
    </dsp:sp>
    <dsp:sp modelId="{B8F32074-A5F0-45C4-8C5E-5A3021B9C478}">
      <dsp:nvSpPr>
        <dsp:cNvPr id="0" name=""/>
        <dsp:cNvSpPr/>
      </dsp:nvSpPr>
      <dsp:spPr>
        <a:xfrm>
          <a:off x="3981727" y="1586359"/>
          <a:ext cx="91440" cy="971085"/>
        </a:xfrm>
        <a:custGeom>
          <a:avLst/>
          <a:gdLst/>
          <a:ahLst/>
          <a:cxnLst/>
          <a:rect l="0" t="0" r="0" b="0"/>
          <a:pathLst>
            <a:path>
              <a:moveTo>
                <a:pt x="51484" y="0"/>
              </a:moveTo>
              <a:lnTo>
                <a:pt x="51484" y="485542"/>
              </a:lnTo>
              <a:lnTo>
                <a:pt x="45720" y="485542"/>
              </a:lnTo>
              <a:lnTo>
                <a:pt x="45720" y="971085"/>
              </a:lnTo>
            </a:path>
          </a:pathLst>
        </a:custGeom>
        <a:noFill/>
        <a:ln w="25400" cap="flat" cmpd="sng" algn="ctr">
          <a:solidFill>
            <a:srgbClr val="FF0000"/>
          </a:solidFill>
          <a:prstDash val="solid"/>
        </a:ln>
        <a:effectLst/>
      </dsp:spPr>
      <dsp:style>
        <a:lnRef idx="2">
          <a:scrgbClr r="0" g="0" b="0"/>
        </a:lnRef>
        <a:fillRef idx="0">
          <a:scrgbClr r="0" g="0" b="0"/>
        </a:fillRef>
        <a:effectRef idx="0">
          <a:scrgbClr r="0" g="0" b="0"/>
        </a:effectRef>
        <a:fontRef idx="minor"/>
      </dsp:style>
    </dsp:sp>
    <dsp:sp modelId="{00EABE8E-C457-4204-BD71-E817DC4FFCA5}">
      <dsp:nvSpPr>
        <dsp:cNvPr id="0" name=""/>
        <dsp:cNvSpPr/>
      </dsp:nvSpPr>
      <dsp:spPr>
        <a:xfrm>
          <a:off x="2913989" y="2557444"/>
          <a:ext cx="2226915" cy="1299036"/>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altLang="zh-CN" sz="3200" kern="1200" dirty="0" smtClean="0"/>
            <a:t>2009</a:t>
          </a:r>
          <a:r>
            <a:rPr lang="zh-CN" altLang="en-US" sz="3200" kern="1200" dirty="0" smtClean="0"/>
            <a:t>年</a:t>
          </a:r>
          <a:endParaRPr lang="zh-CN" altLang="en-US" sz="3200" kern="1200" dirty="0"/>
        </a:p>
      </dsp:txBody>
      <dsp:txXfrm>
        <a:off x="2952036" y="2595491"/>
        <a:ext cx="2150821" cy="1222942"/>
      </dsp:txXfrm>
    </dsp:sp>
    <dsp:sp modelId="{6458735B-1312-4273-BFCD-22D37D66983A}">
      <dsp:nvSpPr>
        <dsp:cNvPr id="0" name=""/>
        <dsp:cNvSpPr/>
      </dsp:nvSpPr>
      <dsp:spPr>
        <a:xfrm>
          <a:off x="3974383" y="3856481"/>
          <a:ext cx="91440" cy="764241"/>
        </a:xfrm>
        <a:custGeom>
          <a:avLst/>
          <a:gdLst/>
          <a:ahLst/>
          <a:cxnLst/>
          <a:rect l="0" t="0" r="0" b="0"/>
          <a:pathLst>
            <a:path>
              <a:moveTo>
                <a:pt x="53063" y="0"/>
              </a:moveTo>
              <a:lnTo>
                <a:pt x="53063" y="382120"/>
              </a:lnTo>
              <a:lnTo>
                <a:pt x="45720" y="382120"/>
              </a:lnTo>
              <a:lnTo>
                <a:pt x="45720" y="764241"/>
              </a:lnTo>
            </a:path>
          </a:pathLst>
        </a:custGeom>
        <a:noFill/>
        <a:ln w="25400" cap="flat" cmpd="sng" algn="ctr">
          <a:solidFill>
            <a:srgbClr val="FF0000"/>
          </a:solidFill>
          <a:prstDash val="solid"/>
        </a:ln>
        <a:effectLst/>
      </dsp:spPr>
      <dsp:style>
        <a:lnRef idx="2">
          <a:scrgbClr r="0" g="0" b="0"/>
        </a:lnRef>
        <a:fillRef idx="0">
          <a:scrgbClr r="0" g="0" b="0"/>
        </a:fillRef>
        <a:effectRef idx="0">
          <a:scrgbClr r="0" g="0" b="0"/>
        </a:effectRef>
        <a:fontRef idx="minor"/>
      </dsp:style>
    </dsp:sp>
    <dsp:sp modelId="{5AAE1CD1-0820-496B-9DBF-5D6304F42E84}">
      <dsp:nvSpPr>
        <dsp:cNvPr id="0" name=""/>
        <dsp:cNvSpPr/>
      </dsp:nvSpPr>
      <dsp:spPr>
        <a:xfrm>
          <a:off x="2940102" y="4620723"/>
          <a:ext cx="2160001" cy="1259996"/>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ts val="0"/>
            </a:spcAft>
          </a:pPr>
          <a:r>
            <a:rPr lang="zh-CN" altLang="en-US" sz="3200" kern="1200" dirty="0" smtClean="0"/>
            <a:t>新</a:t>
          </a:r>
          <a:r>
            <a:rPr lang="zh-CN" altLang="en-US" sz="3200" kern="1200" dirty="0" smtClean="0"/>
            <a:t>条例</a:t>
          </a:r>
          <a:endParaRPr lang="en-US" altLang="zh-CN" sz="3200" kern="1200" dirty="0" smtClean="0"/>
        </a:p>
        <a:p>
          <a:pPr lvl="0" algn="ctr" defTabSz="1422400">
            <a:lnSpc>
              <a:spcPct val="90000"/>
            </a:lnSpc>
            <a:spcBef>
              <a:spcPct val="0"/>
            </a:spcBef>
            <a:spcAft>
              <a:spcPts val="0"/>
            </a:spcAft>
          </a:pPr>
          <a:r>
            <a:rPr lang="zh-CN" altLang="en-US" sz="3200" kern="1200" dirty="0" smtClean="0"/>
            <a:t>修订</a:t>
          </a:r>
          <a:endParaRPr lang="zh-CN" altLang="en-US" sz="3200" kern="1200" dirty="0"/>
        </a:p>
      </dsp:txBody>
      <dsp:txXfrm>
        <a:off x="2977006" y="4657627"/>
        <a:ext cx="2086193" cy="1186188"/>
      </dsp:txXfrm>
    </dsp:sp>
    <dsp:sp modelId="{1EEEFF6A-7671-4E63-85E6-F98CCEFD2F1A}">
      <dsp:nvSpPr>
        <dsp:cNvPr id="0" name=""/>
        <dsp:cNvSpPr/>
      </dsp:nvSpPr>
      <dsp:spPr>
        <a:xfrm>
          <a:off x="4033211" y="1586359"/>
          <a:ext cx="2658945" cy="971085"/>
        </a:xfrm>
        <a:custGeom>
          <a:avLst/>
          <a:gdLst/>
          <a:ahLst/>
          <a:cxnLst/>
          <a:rect l="0" t="0" r="0" b="0"/>
          <a:pathLst>
            <a:path>
              <a:moveTo>
                <a:pt x="0" y="0"/>
              </a:moveTo>
              <a:lnTo>
                <a:pt x="0" y="485542"/>
              </a:lnTo>
              <a:lnTo>
                <a:pt x="2658945" y="485542"/>
              </a:lnTo>
              <a:lnTo>
                <a:pt x="2658945" y="971085"/>
              </a:lnTo>
            </a:path>
          </a:pathLst>
        </a:custGeom>
        <a:noFill/>
        <a:ln w="25400" cap="flat" cmpd="sng" algn="ctr">
          <a:solidFill>
            <a:srgbClr val="FF0000"/>
          </a:solidFill>
          <a:prstDash val="solid"/>
        </a:ln>
        <a:effectLst/>
      </dsp:spPr>
      <dsp:style>
        <a:lnRef idx="2">
          <a:scrgbClr r="0" g="0" b="0"/>
        </a:lnRef>
        <a:fillRef idx="0">
          <a:scrgbClr r="0" g="0" b="0"/>
        </a:fillRef>
        <a:effectRef idx="0">
          <a:scrgbClr r="0" g="0" b="0"/>
        </a:effectRef>
        <a:fontRef idx="minor"/>
      </dsp:style>
    </dsp:sp>
    <dsp:sp modelId="{148FFDA9-885C-4AB4-A48F-B506B50F1667}">
      <dsp:nvSpPr>
        <dsp:cNvPr id="0" name=""/>
        <dsp:cNvSpPr/>
      </dsp:nvSpPr>
      <dsp:spPr>
        <a:xfrm>
          <a:off x="5556865" y="2557444"/>
          <a:ext cx="2270583" cy="1324511"/>
        </a:xfrm>
        <a:prstGeom prst="roundRect">
          <a:avLst>
            <a:gd name="adj" fmla="val 10000"/>
          </a:avLst>
        </a:prstGeom>
        <a:solidFill>
          <a:srgbClr val="CC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altLang="zh-CN" sz="3200" kern="1200" dirty="0" smtClean="0"/>
            <a:t>2012</a:t>
          </a:r>
          <a:r>
            <a:rPr lang="zh-CN" altLang="en-US" sz="3200" kern="1200" dirty="0" smtClean="0"/>
            <a:t>年</a:t>
          </a:r>
          <a:endParaRPr lang="zh-CN" altLang="en-US" sz="3200" kern="1200" dirty="0"/>
        </a:p>
      </dsp:txBody>
      <dsp:txXfrm>
        <a:off x="5595659" y="2596238"/>
        <a:ext cx="2192995" cy="1246923"/>
      </dsp:txXfrm>
    </dsp:sp>
    <dsp:sp modelId="{56CC35D0-212E-4414-BF67-6268481307ED}">
      <dsp:nvSpPr>
        <dsp:cNvPr id="0" name=""/>
        <dsp:cNvSpPr/>
      </dsp:nvSpPr>
      <dsp:spPr>
        <a:xfrm>
          <a:off x="6631993" y="3881956"/>
          <a:ext cx="91440" cy="725575"/>
        </a:xfrm>
        <a:custGeom>
          <a:avLst/>
          <a:gdLst/>
          <a:ahLst/>
          <a:cxnLst/>
          <a:rect l="0" t="0" r="0" b="0"/>
          <a:pathLst>
            <a:path>
              <a:moveTo>
                <a:pt x="60163" y="0"/>
              </a:moveTo>
              <a:lnTo>
                <a:pt x="60163" y="362787"/>
              </a:lnTo>
              <a:lnTo>
                <a:pt x="45720" y="362787"/>
              </a:lnTo>
              <a:lnTo>
                <a:pt x="45720" y="725575"/>
              </a:lnTo>
            </a:path>
          </a:pathLst>
        </a:custGeom>
        <a:noFill/>
        <a:ln w="25400" cap="flat" cmpd="sng" algn="ctr">
          <a:solidFill>
            <a:srgbClr val="FF0000"/>
          </a:solidFill>
          <a:prstDash val="solid"/>
        </a:ln>
        <a:effectLst/>
      </dsp:spPr>
      <dsp:style>
        <a:lnRef idx="2">
          <a:scrgbClr r="0" g="0" b="0"/>
        </a:lnRef>
        <a:fillRef idx="0">
          <a:scrgbClr r="0" g="0" b="0"/>
        </a:fillRef>
        <a:effectRef idx="0">
          <a:scrgbClr r="0" g="0" b="0"/>
        </a:effectRef>
        <a:fontRef idx="minor"/>
      </dsp:style>
    </dsp:sp>
    <dsp:sp modelId="{4422A99A-1ADA-4616-B3A1-95EA0E21E498}">
      <dsp:nvSpPr>
        <dsp:cNvPr id="0" name=""/>
        <dsp:cNvSpPr/>
      </dsp:nvSpPr>
      <dsp:spPr>
        <a:xfrm>
          <a:off x="5586407" y="4607531"/>
          <a:ext cx="2182611" cy="1273188"/>
        </a:xfrm>
        <a:prstGeom prst="roundRect">
          <a:avLst>
            <a:gd name="adj" fmla="val 10000"/>
          </a:avLst>
        </a:prstGeom>
        <a:solidFill>
          <a:srgbClr val="CC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zh-CN" altLang="en-US" sz="3200" kern="1200" dirty="0" smtClean="0"/>
            <a:t>“营改增”</a:t>
          </a:r>
          <a:endParaRPr lang="zh-CN" altLang="en-US" sz="3200" kern="1200" dirty="0"/>
        </a:p>
      </dsp:txBody>
      <dsp:txXfrm>
        <a:off x="5623697" y="4644821"/>
        <a:ext cx="2108031" cy="119860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D28863-7336-4E8D-97B7-FB3A86910D68}">
      <dsp:nvSpPr>
        <dsp:cNvPr id="0" name=""/>
        <dsp:cNvSpPr/>
      </dsp:nvSpPr>
      <dsp:spPr>
        <a:xfrm rot="5400000">
          <a:off x="5377401" y="-1684177"/>
          <a:ext cx="1084445" cy="4619952"/>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zh-CN" altLang="en-US" sz="2100" b="1" kern="1200" dirty="0" smtClean="0">
              <a:solidFill>
                <a:srgbClr val="000000"/>
              </a:solidFill>
              <a:effectLst/>
            </a:rPr>
            <a:t>适用外商投资企业、外籍个人</a:t>
          </a:r>
          <a:endParaRPr lang="zh-CN" altLang="en-US" sz="2100" b="1" kern="1200" dirty="0">
            <a:solidFill>
              <a:srgbClr val="000000"/>
            </a:solidFill>
          </a:endParaRPr>
        </a:p>
      </dsp:txBody>
      <dsp:txXfrm rot="-5400000">
        <a:off x="3609648" y="136514"/>
        <a:ext cx="4567014" cy="978569"/>
      </dsp:txXfrm>
    </dsp:sp>
    <dsp:sp modelId="{EFF108AA-127E-47B9-A840-7EEB820B17D2}">
      <dsp:nvSpPr>
        <dsp:cNvPr id="0" name=""/>
        <dsp:cNvSpPr/>
      </dsp:nvSpPr>
      <dsp:spPr>
        <a:xfrm>
          <a:off x="3" y="2538"/>
          <a:ext cx="3609640" cy="122096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zh-CN" altLang="en-US" sz="2800" kern="1200" dirty="0" smtClean="0">
              <a:effectLst/>
            </a:rPr>
            <a:t>扩大了适用范围</a:t>
          </a:r>
          <a:endParaRPr lang="zh-CN" altLang="en-US" sz="2800" kern="1200" dirty="0"/>
        </a:p>
      </dsp:txBody>
      <dsp:txXfrm>
        <a:off x="59606" y="62141"/>
        <a:ext cx="3490434" cy="1101762"/>
      </dsp:txXfrm>
    </dsp:sp>
    <dsp:sp modelId="{5D968100-866F-48CC-BBF9-FA3CCA0FDE5E}">
      <dsp:nvSpPr>
        <dsp:cNvPr id="0" name=""/>
        <dsp:cNvSpPr/>
      </dsp:nvSpPr>
      <dsp:spPr>
        <a:xfrm rot="5400000">
          <a:off x="5430705" y="-414391"/>
          <a:ext cx="976775" cy="4618862"/>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zh-CN" altLang="en-US" sz="2100" b="1" kern="1200" dirty="0" smtClean="0">
              <a:solidFill>
                <a:srgbClr val="000000"/>
              </a:solidFill>
              <a:effectLst/>
            </a:rPr>
            <a:t>批发、零售、水电气热、加工修理修配、死当物品销售改征增值税</a:t>
          </a:r>
        </a:p>
      </dsp:txBody>
      <dsp:txXfrm rot="-5400000">
        <a:off x="3609662" y="1454334"/>
        <a:ext cx="4571180" cy="881411"/>
      </dsp:txXfrm>
    </dsp:sp>
    <dsp:sp modelId="{C8960729-E934-4895-A8F0-FA179B0C8E31}">
      <dsp:nvSpPr>
        <dsp:cNvPr id="0" name=""/>
        <dsp:cNvSpPr/>
      </dsp:nvSpPr>
      <dsp:spPr>
        <a:xfrm>
          <a:off x="3" y="1284555"/>
          <a:ext cx="3609658" cy="122096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zh-CN" altLang="en-US" sz="2800" kern="1200" dirty="0" smtClean="0">
              <a:effectLst/>
            </a:rPr>
            <a:t>调整了征收范围</a:t>
          </a:r>
          <a:endParaRPr lang="zh-CN" altLang="en-US" sz="2800" kern="1200" dirty="0"/>
        </a:p>
      </dsp:txBody>
      <dsp:txXfrm>
        <a:off x="59606" y="1344158"/>
        <a:ext cx="3490452" cy="1101762"/>
      </dsp:txXfrm>
    </dsp:sp>
    <dsp:sp modelId="{7AF95D29-B386-4B0F-B0AB-F456454A47AF}">
      <dsp:nvSpPr>
        <dsp:cNvPr id="0" name=""/>
        <dsp:cNvSpPr/>
      </dsp:nvSpPr>
      <dsp:spPr>
        <a:xfrm rot="5400000">
          <a:off x="5430680" y="867626"/>
          <a:ext cx="976775" cy="4618862"/>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en-US" altLang="zh-CN" sz="2100" b="1" kern="1200" dirty="0" smtClean="0">
              <a:solidFill>
                <a:srgbClr val="000000"/>
              </a:solidFill>
              <a:effectLst/>
            </a:rPr>
            <a:t>14</a:t>
          </a:r>
          <a:r>
            <a:rPr lang="zh-CN" altLang="en-US" sz="2100" b="1" kern="1200" dirty="0" smtClean="0">
              <a:solidFill>
                <a:srgbClr val="000000"/>
              </a:solidFill>
              <a:effectLst/>
            </a:rPr>
            <a:t>税目</a:t>
          </a:r>
          <a:r>
            <a:rPr lang="en-US" altLang="zh-CN" sz="2100" b="1" kern="1200" dirty="0" smtClean="0">
              <a:solidFill>
                <a:srgbClr val="000000"/>
              </a:solidFill>
              <a:effectLst/>
            </a:rPr>
            <a:t>4</a:t>
          </a:r>
          <a:r>
            <a:rPr lang="zh-CN" altLang="en-US" sz="2100" b="1" kern="1200" dirty="0" smtClean="0">
              <a:solidFill>
                <a:srgbClr val="000000"/>
              </a:solidFill>
              <a:effectLst/>
            </a:rPr>
            <a:t>档税率到</a:t>
          </a:r>
          <a:r>
            <a:rPr lang="en-US" altLang="zh-CN" sz="2100" b="1" kern="1200" dirty="0" smtClean="0">
              <a:solidFill>
                <a:srgbClr val="000000"/>
              </a:solidFill>
              <a:effectLst/>
            </a:rPr>
            <a:t>9</a:t>
          </a:r>
          <a:r>
            <a:rPr lang="zh-CN" altLang="en-US" sz="2100" b="1" kern="1200" dirty="0" smtClean="0">
              <a:solidFill>
                <a:srgbClr val="000000"/>
              </a:solidFill>
              <a:effectLst/>
            </a:rPr>
            <a:t>个税目</a:t>
          </a:r>
          <a:r>
            <a:rPr lang="en-US" altLang="zh-CN" sz="2100" b="1" kern="1200" dirty="0" smtClean="0">
              <a:solidFill>
                <a:srgbClr val="000000"/>
              </a:solidFill>
              <a:effectLst/>
            </a:rPr>
            <a:t>3</a:t>
          </a:r>
          <a:r>
            <a:rPr lang="zh-CN" altLang="en-US" sz="2100" b="1" kern="1200" dirty="0" smtClean="0">
              <a:solidFill>
                <a:srgbClr val="000000"/>
              </a:solidFill>
              <a:effectLst/>
            </a:rPr>
            <a:t>档税率</a:t>
          </a:r>
        </a:p>
      </dsp:txBody>
      <dsp:txXfrm rot="-5400000">
        <a:off x="3609637" y="2736351"/>
        <a:ext cx="4571180" cy="881411"/>
      </dsp:txXfrm>
    </dsp:sp>
    <dsp:sp modelId="{8085F372-233D-4091-BBFB-127857B327AE}">
      <dsp:nvSpPr>
        <dsp:cNvPr id="0" name=""/>
        <dsp:cNvSpPr/>
      </dsp:nvSpPr>
      <dsp:spPr>
        <a:xfrm>
          <a:off x="3" y="2566573"/>
          <a:ext cx="3609632" cy="122096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zh-CN" altLang="en-US" sz="2800" kern="1200" dirty="0" smtClean="0">
              <a:effectLst/>
            </a:rPr>
            <a:t>简并了税目、税率</a:t>
          </a:r>
          <a:endParaRPr lang="zh-CN" altLang="en-US" sz="2800" kern="1200" dirty="0"/>
        </a:p>
      </dsp:txBody>
      <dsp:txXfrm>
        <a:off x="59606" y="2626176"/>
        <a:ext cx="3490426" cy="1101762"/>
      </dsp:txXfrm>
    </dsp:sp>
    <dsp:sp modelId="{330CDA4B-957D-4824-87F8-D3208103E2AB}">
      <dsp:nvSpPr>
        <dsp:cNvPr id="0" name=""/>
        <dsp:cNvSpPr/>
      </dsp:nvSpPr>
      <dsp:spPr>
        <a:xfrm rot="5400000">
          <a:off x="5395776" y="2113639"/>
          <a:ext cx="976775" cy="4690871"/>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a:lnSpc>
              <a:spcPct val="90000"/>
            </a:lnSpc>
            <a:spcBef>
              <a:spcPct val="0"/>
            </a:spcBef>
            <a:spcAft>
              <a:spcPct val="15000"/>
            </a:spcAft>
            <a:buChar char="••"/>
          </a:pPr>
          <a:r>
            <a:rPr lang="zh-CN" altLang="en-US" sz="2100" b="1" kern="1200" dirty="0" smtClean="0">
              <a:solidFill>
                <a:srgbClr val="000000"/>
              </a:solidFill>
              <a:effectLst/>
            </a:rPr>
            <a:t>减免税由国务院明确</a:t>
          </a:r>
        </a:p>
      </dsp:txBody>
      <dsp:txXfrm rot="-5400000">
        <a:off x="3538728" y="4018369"/>
        <a:ext cx="4643189" cy="881411"/>
      </dsp:txXfrm>
    </dsp:sp>
    <dsp:sp modelId="{36EA2E19-655B-4B87-A1AF-AD16C32F7D8A}">
      <dsp:nvSpPr>
        <dsp:cNvPr id="0" name=""/>
        <dsp:cNvSpPr/>
      </dsp:nvSpPr>
      <dsp:spPr>
        <a:xfrm>
          <a:off x="3" y="3848590"/>
          <a:ext cx="3534161" cy="122096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zh-CN" altLang="en-US" sz="2800" kern="1200" dirty="0" smtClean="0">
              <a:effectLst/>
            </a:rPr>
            <a:t>调整了减免税政策</a:t>
          </a:r>
          <a:endParaRPr lang="zh-CN" altLang="en-US" sz="2800" kern="1200" dirty="0"/>
        </a:p>
      </dsp:txBody>
      <dsp:txXfrm>
        <a:off x="59606" y="3908193"/>
        <a:ext cx="3414955" cy="110176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4E094F-F113-4968-8BBE-46BC2A609E83}">
      <dsp:nvSpPr>
        <dsp:cNvPr id="0" name=""/>
        <dsp:cNvSpPr/>
      </dsp:nvSpPr>
      <dsp:spPr>
        <a:xfrm>
          <a:off x="0" y="0"/>
          <a:ext cx="6583680" cy="996759"/>
        </a:xfrm>
        <a:prstGeom prst="roundRect">
          <a:avLst>
            <a:gd name="adj" fmla="val 10000"/>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zh-CN" altLang="en-US" sz="3200" b="1" kern="1200" dirty="0" smtClean="0">
              <a:solidFill>
                <a:srgbClr val="000000"/>
              </a:solidFill>
              <a:effectLst/>
              <a:latin typeface="华文中宋" pitchFamily="2" charset="-122"/>
              <a:ea typeface="华文中宋" pitchFamily="2" charset="-122"/>
            </a:rPr>
            <a:t>调整了纳税地点的表述方式</a:t>
          </a:r>
          <a:endParaRPr lang="zh-CN" altLang="en-US" sz="3200" b="1" kern="1200" dirty="0">
            <a:solidFill>
              <a:srgbClr val="000000"/>
            </a:solidFill>
            <a:latin typeface="华文中宋" pitchFamily="2" charset="-122"/>
            <a:ea typeface="华文中宋" pitchFamily="2" charset="-122"/>
          </a:endParaRPr>
        </a:p>
      </dsp:txBody>
      <dsp:txXfrm>
        <a:off x="29194" y="29194"/>
        <a:ext cx="5423872" cy="938371"/>
      </dsp:txXfrm>
    </dsp:sp>
    <dsp:sp modelId="{2BC62509-4034-4E9D-BF1C-5225DF44DB1B}">
      <dsp:nvSpPr>
        <dsp:cNvPr id="0" name=""/>
        <dsp:cNvSpPr/>
      </dsp:nvSpPr>
      <dsp:spPr>
        <a:xfrm>
          <a:off x="551383" y="1177988"/>
          <a:ext cx="6583680" cy="996759"/>
        </a:xfrm>
        <a:prstGeom prst="roundRect">
          <a:avLst>
            <a:gd name="adj" fmla="val 10000"/>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zh-CN" altLang="en-US" sz="2800" b="1" kern="1200" dirty="0" smtClean="0">
              <a:solidFill>
                <a:srgbClr val="000000"/>
              </a:solidFill>
              <a:effectLst/>
              <a:latin typeface="华文中宋" pitchFamily="2" charset="-122"/>
              <a:ea typeface="华文中宋" pitchFamily="2" charset="-122"/>
            </a:rPr>
            <a:t>删除了转贷业务差额征税的规定</a:t>
          </a:r>
          <a:endParaRPr lang="zh-CN" altLang="en-US" sz="2800" b="1" kern="1200" dirty="0">
            <a:solidFill>
              <a:srgbClr val="000000"/>
            </a:solidFill>
            <a:latin typeface="华文中宋" pitchFamily="2" charset="-122"/>
            <a:ea typeface="华文中宋" pitchFamily="2" charset="-122"/>
          </a:endParaRPr>
        </a:p>
      </dsp:txBody>
      <dsp:txXfrm>
        <a:off x="580577" y="1207182"/>
        <a:ext cx="5326015" cy="938371"/>
      </dsp:txXfrm>
    </dsp:sp>
    <dsp:sp modelId="{8B0C9C4C-C48A-4159-A8BF-2E90AC86719F}">
      <dsp:nvSpPr>
        <dsp:cNvPr id="0" name=""/>
        <dsp:cNvSpPr/>
      </dsp:nvSpPr>
      <dsp:spPr>
        <a:xfrm>
          <a:off x="1094536" y="2355977"/>
          <a:ext cx="6583680" cy="996759"/>
        </a:xfrm>
        <a:prstGeom prst="roundRect">
          <a:avLst>
            <a:gd name="adj" fmla="val 10000"/>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zh-CN" altLang="en-US" sz="2800" b="1" kern="1200" dirty="0" smtClean="0">
              <a:solidFill>
                <a:srgbClr val="000000"/>
              </a:solidFill>
              <a:effectLst/>
              <a:latin typeface="华文中宋" pitchFamily="2" charset="-122"/>
              <a:ea typeface="华文中宋" pitchFamily="2" charset="-122"/>
            </a:rPr>
            <a:t>删除了税目税率表中征收范围一栏</a:t>
          </a:r>
          <a:endParaRPr lang="zh-CN" altLang="en-US" sz="2800" b="1" kern="1200" dirty="0">
            <a:solidFill>
              <a:srgbClr val="000000"/>
            </a:solidFill>
            <a:latin typeface="华文中宋" pitchFamily="2" charset="-122"/>
            <a:ea typeface="华文中宋" pitchFamily="2" charset="-122"/>
          </a:endParaRPr>
        </a:p>
      </dsp:txBody>
      <dsp:txXfrm>
        <a:off x="1123730" y="2385171"/>
        <a:ext cx="5334244" cy="938371"/>
      </dsp:txXfrm>
    </dsp:sp>
    <dsp:sp modelId="{E56C59D2-1C1B-45FC-AEE4-2F5F7315EADE}">
      <dsp:nvSpPr>
        <dsp:cNvPr id="0" name=""/>
        <dsp:cNvSpPr/>
      </dsp:nvSpPr>
      <dsp:spPr>
        <a:xfrm>
          <a:off x="1645920" y="3533965"/>
          <a:ext cx="6583680" cy="996759"/>
        </a:xfrm>
        <a:prstGeom prst="roundRect">
          <a:avLst>
            <a:gd name="adj" fmla="val 10000"/>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zh-CN" altLang="zh-CN" sz="2800" b="1" kern="1200" dirty="0" smtClean="0">
              <a:solidFill>
                <a:srgbClr val="000000"/>
              </a:solidFill>
              <a:effectLst/>
              <a:latin typeface="华文中宋" pitchFamily="2" charset="-122"/>
              <a:ea typeface="华文中宋" pitchFamily="2" charset="-122"/>
            </a:rPr>
            <a:t>纳税申报期限从</a:t>
          </a:r>
          <a:r>
            <a:rPr lang="en-US" altLang="zh-CN" sz="2800" b="1" kern="1200" dirty="0" smtClean="0">
              <a:solidFill>
                <a:srgbClr val="000000"/>
              </a:solidFill>
              <a:effectLst/>
              <a:latin typeface="华文中宋" pitchFamily="2" charset="-122"/>
              <a:ea typeface="华文中宋" pitchFamily="2" charset="-122"/>
            </a:rPr>
            <a:t>10</a:t>
          </a:r>
          <a:r>
            <a:rPr lang="zh-CN" altLang="zh-CN" sz="2800" b="1" kern="1200" dirty="0" smtClean="0">
              <a:solidFill>
                <a:srgbClr val="000000"/>
              </a:solidFill>
              <a:effectLst/>
              <a:latin typeface="华文中宋" pitchFamily="2" charset="-122"/>
              <a:ea typeface="华文中宋" pitchFamily="2" charset="-122"/>
            </a:rPr>
            <a:t>日延长至</a:t>
          </a:r>
          <a:r>
            <a:rPr lang="en-US" altLang="zh-CN" sz="2800" b="1" kern="1200" dirty="0" smtClean="0">
              <a:solidFill>
                <a:srgbClr val="000000"/>
              </a:solidFill>
              <a:effectLst/>
              <a:latin typeface="华文中宋" pitchFamily="2" charset="-122"/>
              <a:ea typeface="华文中宋" pitchFamily="2" charset="-122"/>
            </a:rPr>
            <a:t>15</a:t>
          </a:r>
          <a:r>
            <a:rPr lang="zh-CN" altLang="zh-CN" sz="2800" b="1" kern="1200" dirty="0" smtClean="0">
              <a:solidFill>
                <a:srgbClr val="000000"/>
              </a:solidFill>
              <a:effectLst/>
              <a:latin typeface="华文中宋" pitchFamily="2" charset="-122"/>
              <a:ea typeface="华文中宋" pitchFamily="2" charset="-122"/>
            </a:rPr>
            <a:t>日</a:t>
          </a:r>
          <a:endParaRPr lang="zh-CN" altLang="en-US" sz="2800" b="1" kern="1200" dirty="0">
            <a:solidFill>
              <a:srgbClr val="000000"/>
            </a:solidFill>
            <a:latin typeface="华文中宋" pitchFamily="2" charset="-122"/>
            <a:ea typeface="华文中宋" pitchFamily="2" charset="-122"/>
          </a:endParaRPr>
        </a:p>
      </dsp:txBody>
      <dsp:txXfrm>
        <a:off x="1675114" y="3563159"/>
        <a:ext cx="5326015" cy="938371"/>
      </dsp:txXfrm>
    </dsp:sp>
    <dsp:sp modelId="{7830100B-09F8-42AE-9F13-C4A4B73F2A50}">
      <dsp:nvSpPr>
        <dsp:cNvPr id="0" name=""/>
        <dsp:cNvSpPr/>
      </dsp:nvSpPr>
      <dsp:spPr>
        <a:xfrm>
          <a:off x="5935786" y="763427"/>
          <a:ext cx="647893" cy="647893"/>
        </a:xfrm>
        <a:prstGeom prst="downArrow">
          <a:avLst>
            <a:gd name="adj1" fmla="val 55000"/>
            <a:gd name="adj2" fmla="val 45000"/>
          </a:avLst>
        </a:prstGeom>
        <a:solidFill>
          <a:srgbClr val="00B050">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zh-CN" altLang="en-US" sz="2900" kern="1200"/>
        </a:p>
      </dsp:txBody>
      <dsp:txXfrm>
        <a:off x="6081562" y="763427"/>
        <a:ext cx="356341" cy="487539"/>
      </dsp:txXfrm>
    </dsp:sp>
    <dsp:sp modelId="{123CAE03-5CD2-4242-BBBB-74539CD8F6E3}">
      <dsp:nvSpPr>
        <dsp:cNvPr id="0" name=""/>
        <dsp:cNvSpPr/>
      </dsp:nvSpPr>
      <dsp:spPr>
        <a:xfrm>
          <a:off x="6487169" y="1941415"/>
          <a:ext cx="647893" cy="647893"/>
        </a:xfrm>
        <a:prstGeom prst="downArrow">
          <a:avLst>
            <a:gd name="adj1" fmla="val 55000"/>
            <a:gd name="adj2" fmla="val 45000"/>
          </a:avLst>
        </a:prstGeom>
        <a:solidFill>
          <a:srgbClr val="00B050">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zh-CN" altLang="en-US" sz="2900" kern="1200"/>
        </a:p>
      </dsp:txBody>
      <dsp:txXfrm>
        <a:off x="6632945" y="1941415"/>
        <a:ext cx="356341" cy="487539"/>
      </dsp:txXfrm>
    </dsp:sp>
    <dsp:sp modelId="{4D3A32F2-5EA2-4650-A916-8E35628FDD8D}">
      <dsp:nvSpPr>
        <dsp:cNvPr id="0" name=""/>
        <dsp:cNvSpPr/>
      </dsp:nvSpPr>
      <dsp:spPr>
        <a:xfrm>
          <a:off x="7030323" y="3119404"/>
          <a:ext cx="647893" cy="647893"/>
        </a:xfrm>
        <a:prstGeom prst="downArrow">
          <a:avLst>
            <a:gd name="adj1" fmla="val 55000"/>
            <a:gd name="adj2" fmla="val 45000"/>
          </a:avLst>
        </a:prstGeom>
        <a:solidFill>
          <a:srgbClr val="00B050">
            <a:alpha val="90000"/>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zh-CN" altLang="en-US" sz="2900" kern="1200"/>
        </a:p>
      </dsp:txBody>
      <dsp:txXfrm>
        <a:off x="7176099" y="3119404"/>
        <a:ext cx="356341" cy="48753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0.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4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buClrTx/>
              <a:buSzTx/>
              <a:buFontTx/>
              <a:buNone/>
              <a:defRPr sz="1200">
                <a:effectLst/>
                <a:latin typeface="Arial" charset="0"/>
              </a:defRPr>
            </a:lvl1pPr>
          </a:lstStyle>
          <a:p>
            <a:pPr>
              <a:defRPr/>
            </a:pPr>
            <a:endParaRPr lang="en-US" altLang="zh-CN"/>
          </a:p>
        </p:txBody>
      </p:sp>
      <p:sp>
        <p:nvSpPr>
          <p:cNvPr id="604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ClrTx/>
              <a:buSzTx/>
              <a:buFontTx/>
              <a:buNone/>
              <a:defRPr sz="1200">
                <a:effectLst/>
                <a:latin typeface="Arial" charset="0"/>
              </a:defRPr>
            </a:lvl1pPr>
          </a:lstStyle>
          <a:p>
            <a:pPr>
              <a:defRPr/>
            </a:pPr>
            <a:endParaRPr lang="en-US" altLang="zh-CN"/>
          </a:p>
        </p:txBody>
      </p:sp>
      <p:sp>
        <p:nvSpPr>
          <p:cNvPr id="1116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04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04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lnSpc>
                <a:spcPct val="100000"/>
              </a:lnSpc>
              <a:spcBef>
                <a:spcPct val="0"/>
              </a:spcBef>
              <a:buClrTx/>
              <a:buSzTx/>
              <a:buFontTx/>
              <a:buNone/>
              <a:defRPr sz="1200">
                <a:effectLst/>
                <a:latin typeface="Arial" charset="0"/>
              </a:defRPr>
            </a:lvl1pPr>
          </a:lstStyle>
          <a:p>
            <a:pPr>
              <a:defRPr/>
            </a:pPr>
            <a:endParaRPr lang="en-US" altLang="zh-CN"/>
          </a:p>
        </p:txBody>
      </p:sp>
      <p:sp>
        <p:nvSpPr>
          <p:cNvPr id="604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200">
                <a:effectLst/>
                <a:latin typeface="Arial" charset="0"/>
              </a:defRPr>
            </a:lvl1pPr>
          </a:lstStyle>
          <a:p>
            <a:pPr>
              <a:defRPr/>
            </a:pPr>
            <a:fld id="{8613EDDA-601A-42C5-9D6D-5819B3F9790E}" type="slidenum">
              <a:rPr lang="en-US" altLang="zh-CN"/>
              <a:pPr>
                <a:defRPr/>
              </a:pPr>
              <a:t>‹#›</a:t>
            </a:fld>
            <a:endParaRPr lang="en-US" altLang="zh-CN"/>
          </a:p>
        </p:txBody>
      </p:sp>
    </p:spTree>
    <p:extLst>
      <p:ext uri="{BB962C8B-B14F-4D97-AF65-F5344CB8AC3E}">
        <p14:creationId xmlns:p14="http://schemas.microsoft.com/office/powerpoint/2010/main" xmlns="" val="1189940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grpSp>
      <p:sp>
        <p:nvSpPr>
          <p:cNvPr id="58386"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zh-CN" altLang="en-US"/>
              <a:t>单击此处编辑母版标题样式</a:t>
            </a:r>
          </a:p>
        </p:txBody>
      </p:sp>
      <p:sp>
        <p:nvSpPr>
          <p:cNvPr id="58387"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zh-CN" altLang="en-US"/>
              <a:t>单击此处编辑母版副标题样式</a:t>
            </a:r>
          </a:p>
        </p:txBody>
      </p:sp>
      <p:sp>
        <p:nvSpPr>
          <p:cNvPr id="20" name="Rectangle 20"/>
          <p:cNvSpPr>
            <a:spLocks noGrp="1" noChangeArrowheads="1"/>
          </p:cNvSpPr>
          <p:nvPr>
            <p:ph type="dt" sz="quarter" idx="10"/>
          </p:nvPr>
        </p:nvSpPr>
        <p:spPr/>
        <p:txBody>
          <a:bodyPr/>
          <a:lstStyle>
            <a:lvl1pPr>
              <a:defRPr/>
            </a:lvl1pPr>
          </a:lstStyle>
          <a:p>
            <a:pPr>
              <a:defRPr/>
            </a:pPr>
            <a:fld id="{81B5F541-208D-4835-A657-F85B861C6FC9}" type="datetime1">
              <a:rPr lang="zh-CN" altLang="en-US"/>
              <a:pPr>
                <a:defRPr/>
              </a:pPr>
              <a:t>2015/12/25</a:t>
            </a:fld>
            <a:endParaRPr lang="en-US" altLang="zh-CN"/>
          </a:p>
        </p:txBody>
      </p:sp>
      <p:sp>
        <p:nvSpPr>
          <p:cNvPr id="21" name="Rectangle 21"/>
          <p:cNvSpPr>
            <a:spLocks noGrp="1" noChangeArrowheads="1"/>
          </p:cNvSpPr>
          <p:nvPr>
            <p:ph type="ftr" sz="quarter" idx="11"/>
          </p:nvPr>
        </p:nvSpPr>
        <p:spPr/>
        <p:txBody>
          <a:bodyPr/>
          <a:lstStyle>
            <a:lvl1pPr>
              <a:defRPr/>
            </a:lvl1pPr>
          </a:lstStyle>
          <a:p>
            <a:pPr>
              <a:defRPr/>
            </a:pPr>
            <a:endParaRPr lang="en-US" altLang="zh-CN"/>
          </a:p>
        </p:txBody>
      </p:sp>
      <p:sp>
        <p:nvSpPr>
          <p:cNvPr id="22" name="Rectangle 22"/>
          <p:cNvSpPr>
            <a:spLocks noGrp="1" noChangeArrowheads="1"/>
          </p:cNvSpPr>
          <p:nvPr>
            <p:ph type="sldNum" sz="quarter" idx="12"/>
          </p:nvPr>
        </p:nvSpPr>
        <p:spPr/>
        <p:txBody>
          <a:bodyPr/>
          <a:lstStyle>
            <a:lvl1pPr>
              <a:defRPr/>
            </a:lvl1pPr>
          </a:lstStyle>
          <a:p>
            <a:pPr>
              <a:defRPr/>
            </a:pPr>
            <a:fld id="{49A65746-916A-42F8-9A99-3D2839B71B4B}" type="slidenum">
              <a:rPr lang="en-US" altLang="zh-CN"/>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19"/>
          <p:cNvSpPr>
            <a:spLocks noGrp="1" noChangeArrowheads="1"/>
          </p:cNvSpPr>
          <p:nvPr>
            <p:ph type="dt" sz="half" idx="10"/>
          </p:nvPr>
        </p:nvSpPr>
        <p:spPr>
          <a:ln/>
        </p:spPr>
        <p:txBody>
          <a:bodyPr/>
          <a:lstStyle>
            <a:lvl1pPr>
              <a:defRPr/>
            </a:lvl1pPr>
          </a:lstStyle>
          <a:p>
            <a:pPr>
              <a:defRPr/>
            </a:pPr>
            <a:fld id="{4B4EA025-196E-45DF-9CB9-D88E2C7DD8E6}" type="datetime1">
              <a:rPr lang="zh-CN" altLang="en-US"/>
              <a:pPr>
                <a:defRPr/>
              </a:pPr>
              <a:t>2015/12/25</a:t>
            </a:fld>
            <a:endParaRPr lang="en-US" altLang="zh-CN"/>
          </a:p>
        </p:txBody>
      </p:sp>
      <p:sp>
        <p:nvSpPr>
          <p:cNvPr id="5"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21"/>
          <p:cNvSpPr>
            <a:spLocks noGrp="1" noChangeArrowheads="1"/>
          </p:cNvSpPr>
          <p:nvPr>
            <p:ph type="sldNum" sz="quarter" idx="12"/>
          </p:nvPr>
        </p:nvSpPr>
        <p:spPr>
          <a:ln/>
        </p:spPr>
        <p:txBody>
          <a:bodyPr/>
          <a:lstStyle>
            <a:lvl1pPr>
              <a:defRPr/>
            </a:lvl1pPr>
          </a:lstStyle>
          <a:p>
            <a:pPr>
              <a:defRPr/>
            </a:pPr>
            <a:fld id="{36807963-B258-47ED-9AD8-56538620165F}"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7813"/>
            <a:ext cx="2057400" cy="5853112"/>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7813"/>
            <a:ext cx="6019800" cy="5853112"/>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19"/>
          <p:cNvSpPr>
            <a:spLocks noGrp="1" noChangeArrowheads="1"/>
          </p:cNvSpPr>
          <p:nvPr>
            <p:ph type="dt" sz="half" idx="10"/>
          </p:nvPr>
        </p:nvSpPr>
        <p:spPr>
          <a:ln/>
        </p:spPr>
        <p:txBody>
          <a:bodyPr/>
          <a:lstStyle>
            <a:lvl1pPr>
              <a:defRPr/>
            </a:lvl1pPr>
          </a:lstStyle>
          <a:p>
            <a:pPr>
              <a:defRPr/>
            </a:pPr>
            <a:fld id="{63EDC4AC-AB7D-4E0A-B794-B3AA10B4EB2C}" type="datetime1">
              <a:rPr lang="zh-CN" altLang="en-US"/>
              <a:pPr>
                <a:defRPr/>
              </a:pPr>
              <a:t>2015/12/25</a:t>
            </a:fld>
            <a:endParaRPr lang="en-US" altLang="zh-CN"/>
          </a:p>
        </p:txBody>
      </p:sp>
      <p:sp>
        <p:nvSpPr>
          <p:cNvPr id="5"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21"/>
          <p:cNvSpPr>
            <a:spLocks noGrp="1" noChangeArrowheads="1"/>
          </p:cNvSpPr>
          <p:nvPr>
            <p:ph type="sldNum" sz="quarter" idx="12"/>
          </p:nvPr>
        </p:nvSpPr>
        <p:spPr>
          <a:ln/>
        </p:spPr>
        <p:txBody>
          <a:bodyPr/>
          <a:lstStyle>
            <a:lvl1pPr>
              <a:defRPr/>
            </a:lvl1pPr>
          </a:lstStyle>
          <a:p>
            <a:pPr>
              <a:defRPr/>
            </a:pPr>
            <a:fld id="{C6A3BD4C-E5BB-4427-BABF-E50BD80A0AA4}"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19"/>
          <p:cNvSpPr>
            <a:spLocks noGrp="1" noChangeArrowheads="1"/>
          </p:cNvSpPr>
          <p:nvPr>
            <p:ph type="dt" sz="half" idx="10"/>
          </p:nvPr>
        </p:nvSpPr>
        <p:spPr>
          <a:ln/>
        </p:spPr>
        <p:txBody>
          <a:bodyPr/>
          <a:lstStyle>
            <a:lvl1pPr>
              <a:defRPr/>
            </a:lvl1pPr>
          </a:lstStyle>
          <a:p>
            <a:pPr>
              <a:defRPr/>
            </a:pPr>
            <a:fld id="{E3AE3882-D4A0-4969-ACCE-CF6EA93CF686}" type="datetime1">
              <a:rPr lang="zh-CN" altLang="en-US"/>
              <a:pPr>
                <a:defRPr/>
              </a:pPr>
              <a:t>2015/12/25</a:t>
            </a:fld>
            <a:endParaRPr lang="en-US" altLang="zh-CN"/>
          </a:p>
        </p:txBody>
      </p:sp>
      <p:sp>
        <p:nvSpPr>
          <p:cNvPr id="5"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21"/>
          <p:cNvSpPr>
            <a:spLocks noGrp="1" noChangeArrowheads="1"/>
          </p:cNvSpPr>
          <p:nvPr>
            <p:ph type="sldNum" sz="quarter" idx="12"/>
          </p:nvPr>
        </p:nvSpPr>
        <p:spPr>
          <a:ln/>
        </p:spPr>
        <p:txBody>
          <a:bodyPr/>
          <a:lstStyle>
            <a:lvl1pPr>
              <a:defRPr/>
            </a:lvl1pPr>
          </a:lstStyle>
          <a:p>
            <a:pPr>
              <a:defRPr/>
            </a:pPr>
            <a:fld id="{546E12BD-93D2-4A12-A8E2-5B087B6B023E}"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19"/>
          <p:cNvSpPr>
            <a:spLocks noGrp="1" noChangeArrowheads="1"/>
          </p:cNvSpPr>
          <p:nvPr>
            <p:ph type="dt" sz="half" idx="10"/>
          </p:nvPr>
        </p:nvSpPr>
        <p:spPr>
          <a:ln/>
        </p:spPr>
        <p:txBody>
          <a:bodyPr/>
          <a:lstStyle>
            <a:lvl1pPr>
              <a:defRPr/>
            </a:lvl1pPr>
          </a:lstStyle>
          <a:p>
            <a:pPr>
              <a:defRPr/>
            </a:pPr>
            <a:fld id="{1B6F7F2D-B6A4-485A-9B47-9C10C7B9FC1C}" type="datetime1">
              <a:rPr lang="zh-CN" altLang="en-US"/>
              <a:pPr>
                <a:defRPr/>
              </a:pPr>
              <a:t>2015/12/25</a:t>
            </a:fld>
            <a:endParaRPr lang="en-US" altLang="zh-CN"/>
          </a:p>
        </p:txBody>
      </p:sp>
      <p:sp>
        <p:nvSpPr>
          <p:cNvPr id="5"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21"/>
          <p:cNvSpPr>
            <a:spLocks noGrp="1" noChangeArrowheads="1"/>
          </p:cNvSpPr>
          <p:nvPr>
            <p:ph type="sldNum" sz="quarter" idx="12"/>
          </p:nvPr>
        </p:nvSpPr>
        <p:spPr>
          <a:ln/>
        </p:spPr>
        <p:txBody>
          <a:bodyPr/>
          <a:lstStyle>
            <a:lvl1pPr>
              <a:defRPr/>
            </a:lvl1pPr>
          </a:lstStyle>
          <a:p>
            <a:pPr>
              <a:defRPr/>
            </a:pPr>
            <a:fld id="{94E76EE1-E3E7-4578-9E4D-C25E3846204F}"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19"/>
          <p:cNvSpPr>
            <a:spLocks noGrp="1" noChangeArrowheads="1"/>
          </p:cNvSpPr>
          <p:nvPr>
            <p:ph type="dt" sz="half" idx="10"/>
          </p:nvPr>
        </p:nvSpPr>
        <p:spPr>
          <a:ln/>
        </p:spPr>
        <p:txBody>
          <a:bodyPr/>
          <a:lstStyle>
            <a:lvl1pPr>
              <a:defRPr/>
            </a:lvl1pPr>
          </a:lstStyle>
          <a:p>
            <a:pPr>
              <a:defRPr/>
            </a:pPr>
            <a:fld id="{8D065242-F088-4E5A-959D-829706D0EA01}" type="datetime1">
              <a:rPr lang="zh-CN" altLang="en-US"/>
              <a:pPr>
                <a:defRPr/>
              </a:pPr>
              <a:t>2015/12/25</a:t>
            </a:fld>
            <a:endParaRPr lang="en-US" altLang="zh-CN"/>
          </a:p>
        </p:txBody>
      </p:sp>
      <p:sp>
        <p:nvSpPr>
          <p:cNvPr id="6"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21"/>
          <p:cNvSpPr>
            <a:spLocks noGrp="1" noChangeArrowheads="1"/>
          </p:cNvSpPr>
          <p:nvPr>
            <p:ph type="sldNum" sz="quarter" idx="12"/>
          </p:nvPr>
        </p:nvSpPr>
        <p:spPr>
          <a:ln/>
        </p:spPr>
        <p:txBody>
          <a:bodyPr/>
          <a:lstStyle>
            <a:lvl1pPr>
              <a:defRPr/>
            </a:lvl1pPr>
          </a:lstStyle>
          <a:p>
            <a:pPr>
              <a:defRPr/>
            </a:pPr>
            <a:fld id="{6CFA58C4-D8B6-48D3-A90A-DE2EE517B4A0}"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19"/>
          <p:cNvSpPr>
            <a:spLocks noGrp="1" noChangeArrowheads="1"/>
          </p:cNvSpPr>
          <p:nvPr>
            <p:ph type="dt" sz="half" idx="10"/>
          </p:nvPr>
        </p:nvSpPr>
        <p:spPr>
          <a:ln/>
        </p:spPr>
        <p:txBody>
          <a:bodyPr/>
          <a:lstStyle>
            <a:lvl1pPr>
              <a:defRPr/>
            </a:lvl1pPr>
          </a:lstStyle>
          <a:p>
            <a:pPr>
              <a:defRPr/>
            </a:pPr>
            <a:fld id="{57AEE515-2B51-423F-A51F-81B7AC501B69}" type="datetime1">
              <a:rPr lang="zh-CN" altLang="en-US"/>
              <a:pPr>
                <a:defRPr/>
              </a:pPr>
              <a:t>2015/12/25</a:t>
            </a:fld>
            <a:endParaRPr lang="en-US" altLang="zh-CN"/>
          </a:p>
        </p:txBody>
      </p:sp>
      <p:sp>
        <p:nvSpPr>
          <p:cNvPr id="8"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21"/>
          <p:cNvSpPr>
            <a:spLocks noGrp="1" noChangeArrowheads="1"/>
          </p:cNvSpPr>
          <p:nvPr>
            <p:ph type="sldNum" sz="quarter" idx="12"/>
          </p:nvPr>
        </p:nvSpPr>
        <p:spPr>
          <a:ln/>
        </p:spPr>
        <p:txBody>
          <a:bodyPr/>
          <a:lstStyle>
            <a:lvl1pPr>
              <a:defRPr/>
            </a:lvl1pPr>
          </a:lstStyle>
          <a:p>
            <a:pPr>
              <a:defRPr/>
            </a:pPr>
            <a:fld id="{B3899118-C73D-44C6-A10E-B972EEAA3D9A}"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19"/>
          <p:cNvSpPr>
            <a:spLocks noGrp="1" noChangeArrowheads="1"/>
          </p:cNvSpPr>
          <p:nvPr>
            <p:ph type="dt" sz="half" idx="10"/>
          </p:nvPr>
        </p:nvSpPr>
        <p:spPr>
          <a:ln/>
        </p:spPr>
        <p:txBody>
          <a:bodyPr/>
          <a:lstStyle>
            <a:lvl1pPr>
              <a:defRPr/>
            </a:lvl1pPr>
          </a:lstStyle>
          <a:p>
            <a:pPr>
              <a:defRPr/>
            </a:pPr>
            <a:fld id="{7ABB39D6-D7DC-45E2-8AFB-A535BD53C087}" type="datetime1">
              <a:rPr lang="zh-CN" altLang="en-US"/>
              <a:pPr>
                <a:defRPr/>
              </a:pPr>
              <a:t>2015/12/25</a:t>
            </a:fld>
            <a:endParaRPr lang="en-US" altLang="zh-CN"/>
          </a:p>
        </p:txBody>
      </p:sp>
      <p:sp>
        <p:nvSpPr>
          <p:cNvPr id="4"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21"/>
          <p:cNvSpPr>
            <a:spLocks noGrp="1" noChangeArrowheads="1"/>
          </p:cNvSpPr>
          <p:nvPr>
            <p:ph type="sldNum" sz="quarter" idx="12"/>
          </p:nvPr>
        </p:nvSpPr>
        <p:spPr>
          <a:ln/>
        </p:spPr>
        <p:txBody>
          <a:bodyPr/>
          <a:lstStyle>
            <a:lvl1pPr>
              <a:defRPr/>
            </a:lvl1pPr>
          </a:lstStyle>
          <a:p>
            <a:pPr>
              <a:defRPr/>
            </a:pPr>
            <a:fld id="{ABF67FB5-6C47-45B8-90BD-07066B31B2B5}" type="slidenum">
              <a:rPr lang="en-US" altLang="zh-CN"/>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fld id="{6EE5E7ED-468A-42AD-B8D3-CB441D373249}" type="datetime1">
              <a:rPr lang="zh-CN" altLang="en-US"/>
              <a:pPr>
                <a:defRPr/>
              </a:pPr>
              <a:t>2015/12/25</a:t>
            </a:fld>
            <a:endParaRPr lang="en-US" altLang="zh-CN"/>
          </a:p>
        </p:txBody>
      </p:sp>
      <p:sp>
        <p:nvSpPr>
          <p:cNvPr id="3"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21"/>
          <p:cNvSpPr>
            <a:spLocks noGrp="1" noChangeArrowheads="1"/>
          </p:cNvSpPr>
          <p:nvPr>
            <p:ph type="sldNum" sz="quarter" idx="12"/>
          </p:nvPr>
        </p:nvSpPr>
        <p:spPr>
          <a:ln/>
        </p:spPr>
        <p:txBody>
          <a:bodyPr/>
          <a:lstStyle>
            <a:lvl1pPr>
              <a:defRPr/>
            </a:lvl1pPr>
          </a:lstStyle>
          <a:p>
            <a:pPr>
              <a:defRPr/>
            </a:pPr>
            <a:fld id="{9AB10F18-EA2A-4B19-8DE3-4D500594BD31}"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19"/>
          <p:cNvSpPr>
            <a:spLocks noGrp="1" noChangeArrowheads="1"/>
          </p:cNvSpPr>
          <p:nvPr>
            <p:ph type="dt" sz="half" idx="10"/>
          </p:nvPr>
        </p:nvSpPr>
        <p:spPr>
          <a:ln/>
        </p:spPr>
        <p:txBody>
          <a:bodyPr/>
          <a:lstStyle>
            <a:lvl1pPr>
              <a:defRPr/>
            </a:lvl1pPr>
          </a:lstStyle>
          <a:p>
            <a:pPr>
              <a:defRPr/>
            </a:pPr>
            <a:fld id="{BE532B05-CA7B-4FB4-8AE7-64C676AAC061}" type="datetime1">
              <a:rPr lang="zh-CN" altLang="en-US"/>
              <a:pPr>
                <a:defRPr/>
              </a:pPr>
              <a:t>2015/12/25</a:t>
            </a:fld>
            <a:endParaRPr lang="en-US" altLang="zh-CN"/>
          </a:p>
        </p:txBody>
      </p:sp>
      <p:sp>
        <p:nvSpPr>
          <p:cNvPr id="6"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21"/>
          <p:cNvSpPr>
            <a:spLocks noGrp="1" noChangeArrowheads="1"/>
          </p:cNvSpPr>
          <p:nvPr>
            <p:ph type="sldNum" sz="quarter" idx="12"/>
          </p:nvPr>
        </p:nvSpPr>
        <p:spPr>
          <a:ln/>
        </p:spPr>
        <p:txBody>
          <a:bodyPr/>
          <a:lstStyle>
            <a:lvl1pPr>
              <a:defRPr/>
            </a:lvl1pPr>
          </a:lstStyle>
          <a:p>
            <a:pPr>
              <a:defRPr/>
            </a:pPr>
            <a:fld id="{F57EB2AC-A9CB-4AC4-89DA-9939A15260C0}" type="slidenum">
              <a:rPr lang="en-US" altLang="zh-CN"/>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19"/>
          <p:cNvSpPr>
            <a:spLocks noGrp="1" noChangeArrowheads="1"/>
          </p:cNvSpPr>
          <p:nvPr>
            <p:ph type="dt" sz="half" idx="10"/>
          </p:nvPr>
        </p:nvSpPr>
        <p:spPr>
          <a:ln/>
        </p:spPr>
        <p:txBody>
          <a:bodyPr/>
          <a:lstStyle>
            <a:lvl1pPr>
              <a:defRPr/>
            </a:lvl1pPr>
          </a:lstStyle>
          <a:p>
            <a:pPr>
              <a:defRPr/>
            </a:pPr>
            <a:fld id="{1433C957-6F88-48EE-8BC1-74C8516A3507}" type="datetime1">
              <a:rPr lang="zh-CN" altLang="en-US"/>
              <a:pPr>
                <a:defRPr/>
              </a:pPr>
              <a:t>2015/12/25</a:t>
            </a:fld>
            <a:endParaRPr lang="en-US" altLang="zh-CN"/>
          </a:p>
        </p:txBody>
      </p:sp>
      <p:sp>
        <p:nvSpPr>
          <p:cNvPr id="6" name="Rectangle 20"/>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21"/>
          <p:cNvSpPr>
            <a:spLocks noGrp="1" noChangeArrowheads="1"/>
          </p:cNvSpPr>
          <p:nvPr>
            <p:ph type="sldNum" sz="quarter" idx="12"/>
          </p:nvPr>
        </p:nvSpPr>
        <p:spPr>
          <a:ln/>
        </p:spPr>
        <p:txBody>
          <a:bodyPr/>
          <a:lstStyle>
            <a:lvl1pPr>
              <a:defRPr/>
            </a:lvl1pPr>
          </a:lstStyle>
          <a:p>
            <a:pPr>
              <a:defRPr/>
            </a:pPr>
            <a:fld id="{53CF0463-9BA9-48AA-9B21-BCAA97BDCAD3}"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716463" y="5345113"/>
            <a:ext cx="4427537" cy="1512887"/>
            <a:chOff x="2971" y="3367"/>
            <a:chExt cx="2789" cy="953"/>
          </a:xfrm>
        </p:grpSpPr>
        <p:sp>
          <p:nvSpPr>
            <p:cNvPr id="57347"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48"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49"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0"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1"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2"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3"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4"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5"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6"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7"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8"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59"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60"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57361"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grpSp>
      <p:sp>
        <p:nvSpPr>
          <p:cNvPr id="57362"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zh-CN" altLang="en-US" smtClean="0"/>
              <a:t>单击此处编辑母版标题样式</a:t>
            </a:r>
          </a:p>
        </p:txBody>
      </p:sp>
      <p:sp>
        <p:nvSpPr>
          <p:cNvPr id="57363"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lnSpc>
                <a:spcPct val="100000"/>
              </a:lnSpc>
              <a:spcBef>
                <a:spcPct val="0"/>
              </a:spcBef>
              <a:buClrTx/>
              <a:buSzTx/>
              <a:buFontTx/>
              <a:buNone/>
              <a:defRPr sz="1200">
                <a:effectLst>
                  <a:outerShdw blurRad="38100" dist="38100" dir="2700000" algn="tl">
                    <a:srgbClr val="000000"/>
                  </a:outerShdw>
                </a:effectLst>
              </a:defRPr>
            </a:lvl1pPr>
          </a:lstStyle>
          <a:p>
            <a:pPr>
              <a:defRPr/>
            </a:pPr>
            <a:fld id="{ACEEC6D8-E378-4179-A3EB-C463C3252B36}" type="datetime1">
              <a:rPr lang="zh-CN" altLang="en-US"/>
              <a:pPr>
                <a:defRPr/>
              </a:pPr>
              <a:t>2015/12/25</a:t>
            </a:fld>
            <a:endParaRPr lang="en-US" altLang="zh-CN"/>
          </a:p>
        </p:txBody>
      </p:sp>
      <p:sp>
        <p:nvSpPr>
          <p:cNvPr id="5736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SzTx/>
              <a:buFontTx/>
              <a:buNone/>
              <a:defRPr sz="1200">
                <a:effectLst>
                  <a:outerShdw blurRad="38100" dist="38100" dir="2700000" algn="tl">
                    <a:srgbClr val="000000"/>
                  </a:outerShdw>
                </a:effectLst>
              </a:defRPr>
            </a:lvl1pPr>
          </a:lstStyle>
          <a:p>
            <a:pPr>
              <a:defRPr/>
            </a:pPr>
            <a:endParaRPr lang="en-US" altLang="zh-CN"/>
          </a:p>
        </p:txBody>
      </p:sp>
      <p:sp>
        <p:nvSpPr>
          <p:cNvPr id="57365"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200">
                <a:effectLst>
                  <a:outerShdw blurRad="38100" dist="38100" dir="2700000" algn="tl">
                    <a:srgbClr val="000000"/>
                  </a:outerShdw>
                </a:effectLst>
              </a:defRPr>
            </a:lvl1pPr>
          </a:lstStyle>
          <a:p>
            <a:pPr>
              <a:defRPr/>
            </a:pPr>
            <a:fld id="{EEE3DB7D-6B46-4FE1-8D52-64E142D6DD87}" type="slidenum">
              <a:rPr lang="en-US" altLang="zh-CN"/>
              <a:pPr>
                <a:defRPr/>
              </a:pPr>
              <a:t>‹#›</a:t>
            </a:fld>
            <a:endParaRPr lang="en-US" altLang="zh-CN"/>
          </a:p>
        </p:txBody>
      </p:sp>
      <p:sp>
        <p:nvSpPr>
          <p:cNvPr id="57366"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Tree>
  </p:cSld>
  <p:clrMap bg1="dk2" tx1="lt1" bg2="dk1" tx2="lt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宋体" pitchFamily="2" charset="-122"/>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00.xml.rels><?xml version="1.0" encoding="UTF-8" standalone="yes"?>
<Relationships xmlns="http://schemas.openxmlformats.org/package/2006/relationships"><Relationship Id="rId3" Type="http://schemas.openxmlformats.org/officeDocument/2006/relationships/diagramLayout" Target="../diagrams/layout37.xml"/><Relationship Id="rId2" Type="http://schemas.openxmlformats.org/officeDocument/2006/relationships/diagramData" Target="../diagrams/data3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37.xml"/><Relationship Id="rId4" Type="http://schemas.openxmlformats.org/officeDocument/2006/relationships/diagramQuickStyle" Target="../diagrams/quickStyle3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3" Type="http://schemas.openxmlformats.org/officeDocument/2006/relationships/diagramLayout" Target="../diagrams/layout38.xml"/><Relationship Id="rId2" Type="http://schemas.openxmlformats.org/officeDocument/2006/relationships/diagramData" Target="../diagrams/data38.xml"/><Relationship Id="rId1" Type="http://schemas.openxmlformats.org/officeDocument/2006/relationships/slideLayout" Target="../slideLayouts/slideLayout2.xml"/><Relationship Id="rId5" Type="http://schemas.openxmlformats.org/officeDocument/2006/relationships/diagramColors" Target="../diagrams/colors38.xml"/><Relationship Id="rId4" Type="http://schemas.openxmlformats.org/officeDocument/2006/relationships/diagramQuickStyle" Target="../diagrams/quickStyle38.xml"/></Relationships>
</file>

<file path=ppt/slides/_rels/slide103.xml.rels><?xml version="1.0" encoding="UTF-8" standalone="yes"?>
<Relationships xmlns="http://schemas.openxmlformats.org/package/2006/relationships"><Relationship Id="rId3" Type="http://schemas.openxmlformats.org/officeDocument/2006/relationships/diagramLayout" Target="../diagrams/layout39.xml"/><Relationship Id="rId2" Type="http://schemas.openxmlformats.org/officeDocument/2006/relationships/diagramData" Target="../diagrams/data39.xml"/><Relationship Id="rId1" Type="http://schemas.openxmlformats.org/officeDocument/2006/relationships/slideLayout" Target="../slideLayouts/slideLayout2.xml"/><Relationship Id="rId5" Type="http://schemas.openxmlformats.org/officeDocument/2006/relationships/diagramColors" Target="../diagrams/colors39.xml"/><Relationship Id="rId4" Type="http://schemas.openxmlformats.org/officeDocument/2006/relationships/diagramQuickStyle" Target="../diagrams/quickStyle39.xml"/></Relationships>
</file>

<file path=ppt/slides/_rels/slide104.xml.rels><?xml version="1.0" encoding="UTF-8" standalone="yes"?>
<Relationships xmlns="http://schemas.openxmlformats.org/package/2006/relationships"><Relationship Id="rId3" Type="http://schemas.openxmlformats.org/officeDocument/2006/relationships/diagramLayout" Target="../diagrams/layout40.xml"/><Relationship Id="rId2" Type="http://schemas.openxmlformats.org/officeDocument/2006/relationships/diagramData" Target="../diagrams/data40.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40.xml"/><Relationship Id="rId4" Type="http://schemas.openxmlformats.org/officeDocument/2006/relationships/diagramQuickStyle" Target="../diagrams/quickStyle40.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diagramLayout" Target="../diagrams/layout41.xml"/><Relationship Id="rId2" Type="http://schemas.openxmlformats.org/officeDocument/2006/relationships/diagramData" Target="../diagrams/data41.xml"/><Relationship Id="rId1" Type="http://schemas.openxmlformats.org/officeDocument/2006/relationships/slideLayout" Target="../slideLayouts/slideLayout2.xml"/><Relationship Id="rId5" Type="http://schemas.openxmlformats.org/officeDocument/2006/relationships/diagramColors" Target="../diagrams/colors41.xml"/><Relationship Id="rId4" Type="http://schemas.openxmlformats.org/officeDocument/2006/relationships/diagramQuickStyle" Target="../diagrams/quickStyle4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0.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91.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92.xml.rels><?xml version="1.0" encoding="UTF-8" standalone="yes"?>
<Relationships xmlns="http://schemas.openxmlformats.org/package/2006/relationships"><Relationship Id="rId3" Type="http://schemas.openxmlformats.org/officeDocument/2006/relationships/diagramLayout" Target="../diagrams/layout29.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29.xml"/><Relationship Id="rId4" Type="http://schemas.openxmlformats.org/officeDocument/2006/relationships/diagramQuickStyle" Target="../diagrams/quickStyle29.xml"/></Relationships>
</file>

<file path=ppt/slides/_rels/slide93.xml.rels><?xml version="1.0" encoding="UTF-8" standalone="yes"?>
<Relationships xmlns="http://schemas.openxmlformats.org/package/2006/relationships"><Relationship Id="rId3" Type="http://schemas.openxmlformats.org/officeDocument/2006/relationships/diagramLayout" Target="../diagrams/layout30.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30.xml"/><Relationship Id="rId4" Type="http://schemas.openxmlformats.org/officeDocument/2006/relationships/diagramQuickStyle" Target="../diagrams/quickStyle30.xml"/></Relationships>
</file>

<file path=ppt/slides/_rels/slide94.xml.rels><?xml version="1.0" encoding="UTF-8" standalone="yes"?>
<Relationships xmlns="http://schemas.openxmlformats.org/package/2006/relationships"><Relationship Id="rId3" Type="http://schemas.openxmlformats.org/officeDocument/2006/relationships/diagramLayout" Target="../diagrams/layout31.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31.xml"/><Relationship Id="rId4" Type="http://schemas.openxmlformats.org/officeDocument/2006/relationships/diagramQuickStyle" Target="../diagrams/quickStyle31.xml"/></Relationships>
</file>

<file path=ppt/slides/_rels/slide95.xml.rels><?xml version="1.0" encoding="UTF-8" standalone="yes"?>
<Relationships xmlns="http://schemas.openxmlformats.org/package/2006/relationships"><Relationship Id="rId3" Type="http://schemas.openxmlformats.org/officeDocument/2006/relationships/diagramLayout" Target="../diagrams/layout32.xml"/><Relationship Id="rId2" Type="http://schemas.openxmlformats.org/officeDocument/2006/relationships/diagramData" Target="../diagrams/data3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32.xml"/><Relationship Id="rId4" Type="http://schemas.openxmlformats.org/officeDocument/2006/relationships/diagramQuickStyle" Target="../diagrams/quickStyle32.xml"/></Relationships>
</file>

<file path=ppt/slides/_rels/slide96.xml.rels><?xml version="1.0" encoding="UTF-8" standalone="yes"?>
<Relationships xmlns="http://schemas.openxmlformats.org/package/2006/relationships"><Relationship Id="rId3" Type="http://schemas.openxmlformats.org/officeDocument/2006/relationships/diagramLayout" Target="../diagrams/layout33.xml"/><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33.xml"/><Relationship Id="rId4" Type="http://schemas.openxmlformats.org/officeDocument/2006/relationships/diagramQuickStyle" Target="../diagrams/quickStyle33.xml"/></Relationships>
</file>

<file path=ppt/slides/_rels/slide97.xml.rels><?xml version="1.0" encoding="UTF-8" standalone="yes"?>
<Relationships xmlns="http://schemas.openxmlformats.org/package/2006/relationships"><Relationship Id="rId3" Type="http://schemas.openxmlformats.org/officeDocument/2006/relationships/diagramLayout" Target="../diagrams/layout34.xml"/><Relationship Id="rId2" Type="http://schemas.openxmlformats.org/officeDocument/2006/relationships/diagramData" Target="../diagrams/data3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34.xml"/><Relationship Id="rId4" Type="http://schemas.openxmlformats.org/officeDocument/2006/relationships/diagramQuickStyle" Target="../diagrams/quickStyle34.xml"/></Relationships>
</file>

<file path=ppt/slides/_rels/slide98.xml.rels><?xml version="1.0" encoding="UTF-8" standalone="yes"?>
<Relationships xmlns="http://schemas.openxmlformats.org/package/2006/relationships"><Relationship Id="rId3" Type="http://schemas.openxmlformats.org/officeDocument/2006/relationships/diagramLayout" Target="../diagrams/layout35.xml"/><Relationship Id="rId2" Type="http://schemas.openxmlformats.org/officeDocument/2006/relationships/diagramData" Target="../diagrams/data3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35.xml"/><Relationship Id="rId4" Type="http://schemas.openxmlformats.org/officeDocument/2006/relationships/diagramQuickStyle" Target="../diagrams/quickStyle35.xml"/></Relationships>
</file>

<file path=ppt/slides/_rels/slide99.xml.rels><?xml version="1.0" encoding="UTF-8" standalone="yes"?>
<Relationships xmlns="http://schemas.openxmlformats.org/package/2006/relationships"><Relationship Id="rId3" Type="http://schemas.openxmlformats.org/officeDocument/2006/relationships/diagramLayout" Target="../diagrams/layout36.xml"/><Relationship Id="rId2" Type="http://schemas.openxmlformats.org/officeDocument/2006/relationships/diagramData" Target="../diagrams/data3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36.xml"/><Relationship Id="rId4" Type="http://schemas.openxmlformats.org/officeDocument/2006/relationships/diagramQuickStyle" Target="../diagrams/quickStyle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5"/>
          <p:cNvSpPr>
            <a:spLocks noGrp="1"/>
          </p:cNvSpPr>
          <p:nvPr>
            <p:ph type="sldNum" sz="quarter" idx="12"/>
          </p:nvPr>
        </p:nvSpPr>
        <p:spPr/>
        <p:txBody>
          <a:bodyPr/>
          <a:lstStyle/>
          <a:p>
            <a:pPr>
              <a:defRPr/>
            </a:pPr>
            <a:fld id="{6EFE9678-288A-49C7-B853-AF692336216C}" type="slidenum">
              <a:rPr lang="en-US" altLang="zh-CN"/>
              <a:pPr>
                <a:defRPr/>
              </a:pPr>
              <a:t>1</a:t>
            </a:fld>
            <a:endParaRPr lang="en-US" altLang="zh-CN"/>
          </a:p>
        </p:txBody>
      </p:sp>
      <p:sp>
        <p:nvSpPr>
          <p:cNvPr id="430083" name="Rectangle 3"/>
          <p:cNvSpPr>
            <a:spLocks noGrp="1" noChangeArrowheads="1"/>
          </p:cNvSpPr>
          <p:nvPr>
            <p:ph type="body" idx="1"/>
          </p:nvPr>
        </p:nvSpPr>
        <p:spPr>
          <a:xfrm>
            <a:off x="457200" y="908050"/>
            <a:ext cx="8229600" cy="5222875"/>
          </a:xfrm>
        </p:spPr>
        <p:txBody>
          <a:bodyPr/>
          <a:lstStyle/>
          <a:p>
            <a:pPr algn="ctr" eaLnBrk="1" hangingPunct="1">
              <a:buFont typeface="Wingdings" pitchFamily="2" charset="2"/>
              <a:buNone/>
              <a:defRPr/>
            </a:pPr>
            <a:endParaRPr lang="en-US" altLang="zh-CN" b="1" dirty="0" smtClean="0"/>
          </a:p>
          <a:p>
            <a:pPr algn="ctr" eaLnBrk="1" hangingPunct="1">
              <a:buFont typeface="Wingdings" pitchFamily="2" charset="2"/>
              <a:buNone/>
              <a:defRPr/>
            </a:pPr>
            <a:r>
              <a:rPr lang="zh-CN" altLang="en-US"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华文行楷" pitchFamily="2" charset="-122"/>
                <a:ea typeface="华文行楷" pitchFamily="2" charset="-122"/>
              </a:rPr>
              <a:t>服务业</a:t>
            </a:r>
            <a:endParaRPr lang="en-US" altLang="zh-CN"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华文行楷" pitchFamily="2" charset="-122"/>
              <a:ea typeface="华文行楷" pitchFamily="2" charset="-122"/>
            </a:endParaRPr>
          </a:p>
          <a:p>
            <a:pPr algn="ctr" eaLnBrk="1" hangingPunct="1">
              <a:buFont typeface="Wingdings" pitchFamily="2" charset="2"/>
              <a:buNone/>
              <a:defRPr/>
            </a:pPr>
            <a:r>
              <a:rPr lang="zh-CN" altLang="en-US" sz="60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华文行楷" pitchFamily="2" charset="-122"/>
                <a:ea typeface="华文行楷" pitchFamily="2" charset="-122"/>
              </a:rPr>
              <a:t>营业税政策</a:t>
            </a:r>
            <a:endParaRPr lang="zh-CN" altLang="en-US" sz="6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华文行楷" pitchFamily="2" charset="-122"/>
              <a:ea typeface="华文行楷" pitchFamily="2" charset="-122"/>
            </a:endParaRPr>
          </a:p>
          <a:p>
            <a:pPr eaLnBrk="1" hangingPunct="1">
              <a:buFont typeface="Wingdings" pitchFamily="2" charset="2"/>
              <a:buNone/>
              <a:defRPr/>
            </a:pPr>
            <a:endParaRPr lang="zh-CN" altLang="en-US" dirty="0"/>
          </a:p>
          <a:p>
            <a:pPr algn="ctr" eaLnBrk="1" hangingPunct="1">
              <a:buFont typeface="Wingdings" pitchFamily="2" charset="2"/>
              <a:buNone/>
              <a:defRPr/>
            </a:pPr>
            <a:r>
              <a:rPr lang="zh-CN" altLang="en-US" sz="2800" dirty="0" smtClean="0">
                <a:effectLst/>
                <a:latin typeface="华文中宋" pitchFamily="2" charset="-122"/>
                <a:ea typeface="华文中宋" pitchFamily="2" charset="-122"/>
              </a:rPr>
              <a:t>苏州地税局税政一</a:t>
            </a:r>
            <a:r>
              <a:rPr lang="zh-CN" altLang="en-US" sz="2800" dirty="0">
                <a:effectLst/>
                <a:latin typeface="华文中宋" pitchFamily="2" charset="-122"/>
                <a:ea typeface="华文中宋" pitchFamily="2" charset="-122"/>
              </a:rPr>
              <a:t>处</a:t>
            </a:r>
          </a:p>
          <a:p>
            <a:pPr algn="ctr" eaLnBrk="1" hangingPunct="1">
              <a:buFont typeface="Wingdings" pitchFamily="2" charset="2"/>
              <a:buNone/>
              <a:defRPr/>
            </a:pPr>
            <a:r>
              <a:rPr lang="zh-CN" altLang="en-US" sz="2800" dirty="0" smtClean="0">
                <a:effectLst/>
                <a:latin typeface="华文中宋" pitchFamily="2" charset="-122"/>
                <a:ea typeface="华文中宋" pitchFamily="2" charset="-122"/>
              </a:rPr>
              <a:t>二〇一五年十二月</a:t>
            </a:r>
            <a:endParaRPr lang="zh-CN" altLang="en-US" sz="2800" dirty="0">
              <a:effectLst/>
              <a:latin typeface="华文中宋" pitchFamily="2" charset="-122"/>
              <a:ea typeface="华文中宋" pitchFamily="2"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1897183039"/>
              </p:ext>
            </p:extLst>
          </p:nvPr>
        </p:nvGraphicFramePr>
        <p:xfrm>
          <a:off x="467544" y="583059"/>
          <a:ext cx="8229600" cy="53662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1A357672-2BAF-456C-8621-5B7319672BDD}" type="slidenum">
              <a:rPr lang="en-US" altLang="zh-CN" smtClean="0"/>
              <a:pPr>
                <a:defRPr/>
              </a:pPr>
              <a:t>10</a:t>
            </a:fld>
            <a:endParaRPr lang="en-US" altLang="zh-CN"/>
          </a:p>
        </p:txBody>
      </p:sp>
      <p:sp>
        <p:nvSpPr>
          <p:cNvPr id="6" name="矩形标注 5"/>
          <p:cNvSpPr/>
          <p:nvPr/>
        </p:nvSpPr>
        <p:spPr bwMode="auto">
          <a:xfrm>
            <a:off x="6241876" y="2708920"/>
            <a:ext cx="1714500" cy="714380"/>
          </a:xfrm>
          <a:prstGeom prst="wedgeRectCallout">
            <a:avLst>
              <a:gd name="adj1" fmla="val -46900"/>
              <a:gd name="adj2" fmla="val 94769"/>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marL="342900" indent="-342900" algn="ctr">
              <a:lnSpc>
                <a:spcPct val="140000"/>
              </a:lnSpc>
              <a:spcBef>
                <a:spcPct val="20000"/>
              </a:spcBef>
              <a:buClr>
                <a:schemeClr val="hlink"/>
              </a:buClr>
              <a:buSzPct val="70000"/>
              <a:defRPr/>
            </a:pPr>
            <a:r>
              <a:rPr lang="zh-CN" altLang="en-US" sz="2800" dirty="0">
                <a:solidFill>
                  <a:srgbClr val="000000"/>
                </a:solidFill>
                <a:effectLst>
                  <a:outerShdw blurRad="38100" dist="38100" dir="2700000" algn="tl">
                    <a:srgbClr val="000000">
                      <a:alpha val="43137"/>
                    </a:srgbClr>
                  </a:outerShdw>
                </a:effectLst>
                <a:latin typeface="华文行楷" pitchFamily="2" charset="-122"/>
                <a:ea typeface="华文行楷" pitchFamily="2" charset="-122"/>
              </a:rPr>
              <a:t>独立税种</a:t>
            </a:r>
          </a:p>
        </p:txBody>
      </p:sp>
    </p:spTree>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graphicEl>
                                              <a:dgm id="{FE7CFB86-1E88-42EE-A8F9-5DD50F084712}"/>
                                            </p:graphicEl>
                                          </p:spTgt>
                                        </p:tgtEl>
                                        <p:attrNameLst>
                                          <p:attrName>style.visibility</p:attrName>
                                        </p:attrNameLst>
                                      </p:cBhvr>
                                      <p:to>
                                        <p:strVal val="visible"/>
                                      </p:to>
                                    </p:set>
                                    <p:anim calcmode="lin" valueType="num">
                                      <p:cBhvr additive="base">
                                        <p:cTn id="7" dur="500" fill="hold"/>
                                        <p:tgtEl>
                                          <p:spTgt spid="5">
                                            <p:graphicEl>
                                              <a:dgm id="{FE7CFB86-1E88-42EE-A8F9-5DD50F084712}"/>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FE7CFB86-1E88-42EE-A8F9-5DD50F084712}"/>
                                            </p:graphic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5">
                                            <p:graphicEl>
                                              <a:dgm id="{4D8EAE33-2BC4-428B-9A09-267774DD0FDB}"/>
                                            </p:graphicEl>
                                          </p:spTgt>
                                        </p:tgtEl>
                                        <p:attrNameLst>
                                          <p:attrName>style.visibility</p:attrName>
                                        </p:attrNameLst>
                                      </p:cBhvr>
                                      <p:to>
                                        <p:strVal val="visible"/>
                                      </p:to>
                                    </p:set>
                                    <p:anim calcmode="lin" valueType="num">
                                      <p:cBhvr additive="base">
                                        <p:cTn id="11" dur="500" fill="hold"/>
                                        <p:tgtEl>
                                          <p:spTgt spid="5">
                                            <p:graphicEl>
                                              <a:dgm id="{4D8EAE33-2BC4-428B-9A09-267774DD0FDB}"/>
                                            </p:graphic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graphicEl>
                                              <a:dgm id="{4D8EAE33-2BC4-428B-9A09-267774DD0FDB}"/>
                                            </p:graphic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graphicEl>
                                              <a:dgm id="{8F8A9BA7-5645-4F82-B9AF-F170DA2B8BA1}"/>
                                            </p:graphicEl>
                                          </p:spTgt>
                                        </p:tgtEl>
                                        <p:attrNameLst>
                                          <p:attrName>style.visibility</p:attrName>
                                        </p:attrNameLst>
                                      </p:cBhvr>
                                      <p:to>
                                        <p:strVal val="visible"/>
                                      </p:to>
                                    </p:set>
                                    <p:animEffect transition="in" filter="fade">
                                      <p:cBhvr>
                                        <p:cTn id="17" dur="2000"/>
                                        <p:tgtEl>
                                          <p:spTgt spid="5">
                                            <p:graphicEl>
                                              <a:dgm id="{8F8A9BA7-5645-4F82-B9AF-F170DA2B8BA1}"/>
                                            </p:graphic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
                                            <p:graphicEl>
                                              <a:dgm id="{D815D7AF-86BB-4373-9BA1-8BE6D2D9A1C0}"/>
                                            </p:graphicEl>
                                          </p:spTgt>
                                        </p:tgtEl>
                                        <p:attrNameLst>
                                          <p:attrName>style.visibility</p:attrName>
                                        </p:attrNameLst>
                                      </p:cBhvr>
                                      <p:to>
                                        <p:strVal val="visible"/>
                                      </p:to>
                                    </p:set>
                                    <p:animEffect transition="in" filter="fade">
                                      <p:cBhvr>
                                        <p:cTn id="20" dur="2000"/>
                                        <p:tgtEl>
                                          <p:spTgt spid="5">
                                            <p:graphicEl>
                                              <a:dgm id="{D815D7AF-86BB-4373-9BA1-8BE6D2D9A1C0}"/>
                                            </p:graphicEl>
                                          </p:spTgt>
                                        </p:tgtEl>
                                      </p:cBhvr>
                                    </p:animEffect>
                                  </p:childTnLst>
                                </p:cTn>
                              </p:par>
                              <p:par>
                                <p:cTn id="21" presetID="2" presetClass="entr" presetSubtype="4" fill="hold" grpId="0" nodeType="withEffect">
                                  <p:stCondLst>
                                    <p:cond delay="0"/>
                                  </p:stCondLst>
                                  <p:childTnLst>
                                    <p:set>
                                      <p:cBhvr>
                                        <p:cTn id="22" dur="1" fill="hold">
                                          <p:stCondLst>
                                            <p:cond delay="0"/>
                                          </p:stCondLst>
                                        </p:cTn>
                                        <p:tgtEl>
                                          <p:spTgt spid="5">
                                            <p:graphicEl>
                                              <a:dgm id="{B09367D2-31E5-4CD5-A42B-AD070E37C22A}"/>
                                            </p:graphicEl>
                                          </p:spTgt>
                                        </p:tgtEl>
                                        <p:attrNameLst>
                                          <p:attrName>style.visibility</p:attrName>
                                        </p:attrNameLst>
                                      </p:cBhvr>
                                      <p:to>
                                        <p:strVal val="visible"/>
                                      </p:to>
                                    </p:set>
                                    <p:anim calcmode="lin" valueType="num">
                                      <p:cBhvr additive="base">
                                        <p:cTn id="23" dur="500" fill="hold"/>
                                        <p:tgtEl>
                                          <p:spTgt spid="5">
                                            <p:graphicEl>
                                              <a:dgm id="{B09367D2-31E5-4CD5-A42B-AD070E37C22A}"/>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B09367D2-31E5-4CD5-A42B-AD070E37C22A}"/>
                                            </p:graphic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graphicEl>
                                              <a:dgm id="{CC9B8A16-3263-4DF5-AF10-DD67FACDCC57}"/>
                                            </p:graphicEl>
                                          </p:spTgt>
                                        </p:tgtEl>
                                        <p:attrNameLst>
                                          <p:attrName>style.visibility</p:attrName>
                                        </p:attrNameLst>
                                      </p:cBhvr>
                                      <p:to>
                                        <p:strVal val="visible"/>
                                      </p:to>
                                    </p:set>
                                    <p:animEffect transition="in" filter="fade">
                                      <p:cBhvr>
                                        <p:cTn id="29" dur="2000"/>
                                        <p:tgtEl>
                                          <p:spTgt spid="5">
                                            <p:graphicEl>
                                              <a:dgm id="{CC9B8A16-3263-4DF5-AF10-DD67FACDCC57}"/>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
                                            <p:graphicEl>
                                              <a:dgm id="{6117EC5B-64C9-4611-B86E-FBD28A2EF384}"/>
                                            </p:graphicEl>
                                          </p:spTgt>
                                        </p:tgtEl>
                                        <p:attrNameLst>
                                          <p:attrName>style.visibility</p:attrName>
                                        </p:attrNameLst>
                                      </p:cBhvr>
                                      <p:to>
                                        <p:strVal val="visible"/>
                                      </p:to>
                                    </p:set>
                                    <p:animEffect transition="in" filter="fade">
                                      <p:cBhvr>
                                        <p:cTn id="32" dur="2000"/>
                                        <p:tgtEl>
                                          <p:spTgt spid="5">
                                            <p:graphicEl>
                                              <a:dgm id="{6117EC5B-64C9-4611-B86E-FBD28A2EF384}"/>
                                            </p:graphicEl>
                                          </p:spTgt>
                                        </p:tgtEl>
                                      </p:cBhvr>
                                    </p:animEffect>
                                  </p:childTnLst>
                                </p:cTn>
                              </p:par>
                              <p:par>
                                <p:cTn id="33" presetID="2" presetClass="entr" presetSubtype="4" fill="hold" grpId="0" nodeType="withEffect">
                                  <p:stCondLst>
                                    <p:cond delay="0"/>
                                  </p:stCondLst>
                                  <p:childTnLst>
                                    <p:set>
                                      <p:cBhvr>
                                        <p:cTn id="34" dur="1" fill="hold">
                                          <p:stCondLst>
                                            <p:cond delay="0"/>
                                          </p:stCondLst>
                                        </p:cTn>
                                        <p:tgtEl>
                                          <p:spTgt spid="5">
                                            <p:graphicEl>
                                              <a:dgm id="{4DE51CF9-15D0-4FF1-B7D9-8CAA590FDE2E}"/>
                                            </p:graphicEl>
                                          </p:spTgt>
                                        </p:tgtEl>
                                        <p:attrNameLst>
                                          <p:attrName>style.visibility</p:attrName>
                                        </p:attrNameLst>
                                      </p:cBhvr>
                                      <p:to>
                                        <p:strVal val="visible"/>
                                      </p:to>
                                    </p:set>
                                    <p:anim calcmode="lin" valueType="num">
                                      <p:cBhvr additive="base">
                                        <p:cTn id="35" dur="500" fill="hold"/>
                                        <p:tgtEl>
                                          <p:spTgt spid="5">
                                            <p:graphicEl>
                                              <a:dgm id="{4DE51CF9-15D0-4FF1-B7D9-8CAA590FDE2E}"/>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graphicEl>
                                              <a:dgm id="{4DE51CF9-15D0-4FF1-B7D9-8CAA590FDE2E}"/>
                                            </p:graphic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
                                            <p:graphicEl>
                                              <a:dgm id="{4B722ED8-E220-4617-94EC-B272ED9B401E}"/>
                                            </p:graphicEl>
                                          </p:spTgt>
                                        </p:tgtEl>
                                        <p:attrNameLst>
                                          <p:attrName>style.visibility</p:attrName>
                                        </p:attrNameLst>
                                      </p:cBhvr>
                                      <p:to>
                                        <p:strVal val="visible"/>
                                      </p:to>
                                    </p:set>
                                    <p:animEffect transition="in" filter="fade">
                                      <p:cBhvr>
                                        <p:cTn id="41" dur="2000"/>
                                        <p:tgtEl>
                                          <p:spTgt spid="5">
                                            <p:graphicEl>
                                              <a:dgm id="{4B722ED8-E220-4617-94EC-B272ED9B401E}"/>
                                            </p:graphic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5">
                                            <p:graphicEl>
                                              <a:dgm id="{00F924F3-D4E6-454C-A5FF-7C92A672CBEC}"/>
                                            </p:graphicEl>
                                          </p:spTgt>
                                        </p:tgtEl>
                                        <p:attrNameLst>
                                          <p:attrName>style.visibility</p:attrName>
                                        </p:attrNameLst>
                                      </p:cBhvr>
                                      <p:to>
                                        <p:strVal val="visible"/>
                                      </p:to>
                                    </p:set>
                                    <p:animEffect transition="in" filter="fade">
                                      <p:cBhvr>
                                        <p:cTn id="44" dur="2000"/>
                                        <p:tgtEl>
                                          <p:spTgt spid="5">
                                            <p:graphicEl>
                                              <a:dgm id="{00F924F3-D4E6-454C-A5FF-7C92A672CBEC}"/>
                                            </p:graphicEl>
                                          </p:spTgt>
                                        </p:tgtEl>
                                      </p:cBhvr>
                                    </p:animEffect>
                                  </p:childTnLst>
                                </p:cTn>
                              </p:par>
                              <p:par>
                                <p:cTn id="45" presetID="2" presetClass="entr" presetSubtype="4" fill="hold" grpId="0" nodeType="withEffect">
                                  <p:stCondLst>
                                    <p:cond delay="0"/>
                                  </p:stCondLst>
                                  <p:childTnLst>
                                    <p:set>
                                      <p:cBhvr>
                                        <p:cTn id="46" dur="1" fill="hold">
                                          <p:stCondLst>
                                            <p:cond delay="0"/>
                                          </p:stCondLst>
                                        </p:cTn>
                                        <p:tgtEl>
                                          <p:spTgt spid="5">
                                            <p:graphicEl>
                                              <a:dgm id="{2159BE8B-73B6-4135-8A28-7CB55F0F81FF}"/>
                                            </p:graphicEl>
                                          </p:spTgt>
                                        </p:tgtEl>
                                        <p:attrNameLst>
                                          <p:attrName>style.visibility</p:attrName>
                                        </p:attrNameLst>
                                      </p:cBhvr>
                                      <p:to>
                                        <p:strVal val="visible"/>
                                      </p:to>
                                    </p:set>
                                    <p:anim calcmode="lin" valueType="num">
                                      <p:cBhvr additive="base">
                                        <p:cTn id="47" dur="500" fill="hold"/>
                                        <p:tgtEl>
                                          <p:spTgt spid="5">
                                            <p:graphicEl>
                                              <a:dgm id="{2159BE8B-73B6-4135-8A28-7CB55F0F81FF}"/>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graphicEl>
                                              <a:dgm id="{2159BE8B-73B6-4135-8A28-7CB55F0F81FF}"/>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5">
                                            <p:graphicEl>
                                              <a:dgm id="{70DD0999-A133-4A52-AA4D-EB82208AFAC0}"/>
                                            </p:graphicEl>
                                          </p:spTgt>
                                        </p:tgtEl>
                                        <p:attrNameLst>
                                          <p:attrName>style.visibility</p:attrName>
                                        </p:attrNameLst>
                                      </p:cBhvr>
                                      <p:to>
                                        <p:strVal val="visible"/>
                                      </p:to>
                                    </p:set>
                                    <p:anim calcmode="lin" valueType="num">
                                      <p:cBhvr additive="base">
                                        <p:cTn id="53" dur="500" fill="hold"/>
                                        <p:tgtEl>
                                          <p:spTgt spid="5">
                                            <p:graphicEl>
                                              <a:dgm id="{70DD0999-A133-4A52-AA4D-EB82208AFAC0}"/>
                                            </p:graphic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5">
                                            <p:graphicEl>
                                              <a:dgm id="{70DD0999-A133-4A52-AA4D-EB82208AFAC0}"/>
                                            </p:graphicEl>
                                          </p:spTgt>
                                        </p:tgtEl>
                                        <p:attrNameLst>
                                          <p:attrName>ppt_y</p:attrName>
                                        </p:attrNameLst>
                                      </p:cBhvr>
                                      <p:tavLst>
                                        <p:tav tm="0">
                                          <p:val>
                                            <p:strVal val="#ppt_y"/>
                                          </p:val>
                                        </p:tav>
                                        <p:tav tm="100000">
                                          <p:val>
                                            <p:strVal val="#ppt_y"/>
                                          </p:val>
                                        </p:tav>
                                      </p:tavLst>
                                    </p:anim>
                                  </p:childTnLst>
                                </p:cTn>
                              </p:par>
                              <p:par>
                                <p:cTn id="55" presetID="2" presetClass="entr" presetSubtype="2" fill="hold" grpId="0" nodeType="withEffect">
                                  <p:stCondLst>
                                    <p:cond delay="0"/>
                                  </p:stCondLst>
                                  <p:childTnLst>
                                    <p:set>
                                      <p:cBhvr>
                                        <p:cTn id="56" dur="1" fill="hold">
                                          <p:stCondLst>
                                            <p:cond delay="0"/>
                                          </p:stCondLst>
                                        </p:cTn>
                                        <p:tgtEl>
                                          <p:spTgt spid="5">
                                            <p:graphicEl>
                                              <a:dgm id="{7FAD4E31-0797-4C2B-A0CF-A8AF92E71F55}"/>
                                            </p:graphicEl>
                                          </p:spTgt>
                                        </p:tgtEl>
                                        <p:attrNameLst>
                                          <p:attrName>style.visibility</p:attrName>
                                        </p:attrNameLst>
                                      </p:cBhvr>
                                      <p:to>
                                        <p:strVal val="visible"/>
                                      </p:to>
                                    </p:set>
                                    <p:anim calcmode="lin" valueType="num">
                                      <p:cBhvr additive="base">
                                        <p:cTn id="57" dur="500" fill="hold"/>
                                        <p:tgtEl>
                                          <p:spTgt spid="5">
                                            <p:graphicEl>
                                              <a:dgm id="{7FAD4E31-0797-4C2B-A0CF-A8AF92E71F55}"/>
                                            </p:graphic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5">
                                            <p:graphicEl>
                                              <a:dgm id="{7FAD4E31-0797-4C2B-A0CF-A8AF92E71F55}"/>
                                            </p:graphicEl>
                                          </p:spTgt>
                                        </p:tgtEl>
                                        <p:attrNameLst>
                                          <p:attrName>ppt_y</p:attrName>
                                        </p:attrNameLst>
                                      </p:cBhvr>
                                      <p:tavLst>
                                        <p:tav tm="0">
                                          <p:val>
                                            <p:strVal val="#ppt_y"/>
                                          </p:val>
                                        </p:tav>
                                        <p:tav tm="100000">
                                          <p:val>
                                            <p:strVal val="#ppt_y"/>
                                          </p:val>
                                        </p:tav>
                                      </p:tavLst>
                                    </p:anim>
                                  </p:childTnLst>
                                </p:cTn>
                              </p:par>
                              <p:par>
                                <p:cTn id="59" presetID="2" presetClass="entr" presetSubtype="2" fill="hold" grpId="0" nodeType="withEffect">
                                  <p:stCondLst>
                                    <p:cond delay="0"/>
                                  </p:stCondLst>
                                  <p:childTnLst>
                                    <p:set>
                                      <p:cBhvr>
                                        <p:cTn id="60" dur="1" fill="hold">
                                          <p:stCondLst>
                                            <p:cond delay="0"/>
                                          </p:stCondLst>
                                        </p:cTn>
                                        <p:tgtEl>
                                          <p:spTgt spid="5">
                                            <p:graphicEl>
                                              <a:dgm id="{A617BAEA-FFA8-4AA0-9146-80B63B1521F0}"/>
                                            </p:graphicEl>
                                          </p:spTgt>
                                        </p:tgtEl>
                                        <p:attrNameLst>
                                          <p:attrName>style.visibility</p:attrName>
                                        </p:attrNameLst>
                                      </p:cBhvr>
                                      <p:to>
                                        <p:strVal val="visible"/>
                                      </p:to>
                                    </p:set>
                                    <p:anim calcmode="lin" valueType="num">
                                      <p:cBhvr additive="base">
                                        <p:cTn id="61" dur="500" fill="hold"/>
                                        <p:tgtEl>
                                          <p:spTgt spid="5">
                                            <p:graphicEl>
                                              <a:dgm id="{A617BAEA-FFA8-4AA0-9146-80B63B1521F0}"/>
                                            </p:graphic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5">
                                            <p:graphicEl>
                                              <a:dgm id="{A617BAEA-FFA8-4AA0-9146-80B63B1521F0}"/>
                                            </p:graphic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1"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 calcmode="lin" valueType="num">
                                      <p:cBhvr additive="base">
                                        <p:cTn id="67" dur="500" fill="hold"/>
                                        <p:tgtEl>
                                          <p:spTgt spid="6"/>
                                        </p:tgtEl>
                                        <p:attrNameLst>
                                          <p:attrName>ppt_x</p:attrName>
                                        </p:attrNameLst>
                                      </p:cBhvr>
                                      <p:tavLst>
                                        <p:tav tm="0">
                                          <p:val>
                                            <p:strVal val="#ppt_x"/>
                                          </p:val>
                                        </p:tav>
                                        <p:tav tm="100000">
                                          <p:val>
                                            <p:strVal val="#ppt_x"/>
                                          </p:val>
                                        </p:tav>
                                      </p:tavLst>
                                    </p:anim>
                                    <p:anim calcmode="lin" valueType="num">
                                      <p:cBhvr additive="base">
                                        <p:cTn id="6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P spid="6"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1913082152"/>
              </p:ext>
            </p:extLst>
          </p:nvPr>
        </p:nvGraphicFramePr>
        <p:xfrm>
          <a:off x="500034" y="500042"/>
          <a:ext cx="8229600" cy="6072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BD66EA48-CA21-4E44-B5C6-004F4FD9046C}" type="slidenum">
              <a:rPr lang="en-US" altLang="zh-CN" smtClean="0"/>
              <a:pPr>
                <a:defRPr/>
              </a:pPr>
              <a:t>100</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5">
                                            <p:graphicEl>
                                              <a:dgm id="{79576005-9323-457D-8FC3-FF87AE0BCD21}"/>
                                            </p:graphicEl>
                                          </p:spTgt>
                                        </p:tgtEl>
                                        <p:attrNameLst>
                                          <p:attrName>style.visibility</p:attrName>
                                        </p:attrNameLst>
                                      </p:cBhvr>
                                      <p:to>
                                        <p:strVal val="visible"/>
                                      </p:to>
                                    </p:set>
                                    <p:animEffect transition="in" filter="wipe(right)">
                                      <p:cBhvr>
                                        <p:cTn id="7" dur="500"/>
                                        <p:tgtEl>
                                          <p:spTgt spid="5">
                                            <p:graphicEl>
                                              <a:dgm id="{79576005-9323-457D-8FC3-FF87AE0BCD2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graphicEl>
                                              <a:dgm id="{D0B850B8-11DA-4A72-BA0F-0A4ED1709888}"/>
                                            </p:graphicEl>
                                          </p:spTgt>
                                        </p:tgtEl>
                                        <p:attrNameLst>
                                          <p:attrName>style.visibility</p:attrName>
                                        </p:attrNameLst>
                                      </p:cBhvr>
                                      <p:to>
                                        <p:strVal val="visible"/>
                                      </p:to>
                                    </p:set>
                                    <p:animEffect transition="in" filter="wipe(down)">
                                      <p:cBhvr>
                                        <p:cTn id="12" dur="500"/>
                                        <p:tgtEl>
                                          <p:spTgt spid="5">
                                            <p:graphicEl>
                                              <a:dgm id="{D0B850B8-11DA-4A72-BA0F-0A4ED1709888}"/>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
                                            <p:graphicEl>
                                              <a:dgm id="{189130F4-4BA0-47A1-9357-AF03FA39BDA4}"/>
                                            </p:graphicEl>
                                          </p:spTgt>
                                        </p:tgtEl>
                                        <p:attrNameLst>
                                          <p:attrName>style.visibility</p:attrName>
                                        </p:attrNameLst>
                                      </p:cBhvr>
                                      <p:to>
                                        <p:strVal val="visible"/>
                                      </p:to>
                                    </p:set>
                                    <p:animEffect transition="in" filter="wipe(down)">
                                      <p:cBhvr>
                                        <p:cTn id="15" dur="500"/>
                                        <p:tgtEl>
                                          <p:spTgt spid="5">
                                            <p:graphicEl>
                                              <a:dgm id="{189130F4-4BA0-47A1-9357-AF03FA39BDA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5">
                                            <p:graphicEl>
                                              <a:dgm id="{8D84B0C0-C8D2-42B8-9290-3418CBBA1571}"/>
                                            </p:graphicEl>
                                          </p:spTgt>
                                        </p:tgtEl>
                                        <p:attrNameLst>
                                          <p:attrName>style.visibility</p:attrName>
                                        </p:attrNameLst>
                                      </p:cBhvr>
                                      <p:to>
                                        <p:strVal val="visible"/>
                                      </p:to>
                                    </p:set>
                                    <p:animEffect transition="in" filter="wipe(down)">
                                      <p:cBhvr>
                                        <p:cTn id="20" dur="500"/>
                                        <p:tgtEl>
                                          <p:spTgt spid="5">
                                            <p:graphicEl>
                                              <a:dgm id="{8D84B0C0-C8D2-42B8-9290-3418CBBA1571}"/>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5">
                                            <p:graphicEl>
                                              <a:dgm id="{DF64F532-D591-472F-8B9D-0BE08A91636B}"/>
                                            </p:graphicEl>
                                          </p:spTgt>
                                        </p:tgtEl>
                                        <p:attrNameLst>
                                          <p:attrName>style.visibility</p:attrName>
                                        </p:attrNameLst>
                                      </p:cBhvr>
                                      <p:to>
                                        <p:strVal val="visible"/>
                                      </p:to>
                                    </p:set>
                                    <p:animEffect transition="in" filter="wipe(down)">
                                      <p:cBhvr>
                                        <p:cTn id="23" dur="500"/>
                                        <p:tgtEl>
                                          <p:spTgt spid="5">
                                            <p:graphicEl>
                                              <a:dgm id="{DF64F532-D591-472F-8B9D-0BE08A91636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5">
                                            <p:graphicEl>
                                              <a:dgm id="{9CA5E150-88F6-4659-BB44-E8186C20DE19}"/>
                                            </p:graphicEl>
                                          </p:spTgt>
                                        </p:tgtEl>
                                        <p:attrNameLst>
                                          <p:attrName>style.visibility</p:attrName>
                                        </p:attrNameLst>
                                      </p:cBhvr>
                                      <p:to>
                                        <p:strVal val="visible"/>
                                      </p:to>
                                    </p:set>
                                    <p:animEffect transition="in" filter="wipe(down)">
                                      <p:cBhvr>
                                        <p:cTn id="28" dur="500"/>
                                        <p:tgtEl>
                                          <p:spTgt spid="5">
                                            <p:graphicEl>
                                              <a:dgm id="{9CA5E150-88F6-4659-BB44-E8186C20DE19}"/>
                                            </p:graphic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5">
                                            <p:graphicEl>
                                              <a:dgm id="{A98D13FF-3444-4731-9415-A390E5216752}"/>
                                            </p:graphicEl>
                                          </p:spTgt>
                                        </p:tgtEl>
                                        <p:attrNameLst>
                                          <p:attrName>style.visibility</p:attrName>
                                        </p:attrNameLst>
                                      </p:cBhvr>
                                      <p:to>
                                        <p:strVal val="visible"/>
                                      </p:to>
                                    </p:set>
                                    <p:animEffect transition="in" filter="wipe(down)">
                                      <p:cBhvr>
                                        <p:cTn id="31" dur="500"/>
                                        <p:tgtEl>
                                          <p:spTgt spid="5">
                                            <p:graphicEl>
                                              <a:dgm id="{A98D13FF-3444-4731-9415-A390E521675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en-US" altLang="zh-CN" dirty="0" smtClean="0"/>
          </a:p>
          <a:p>
            <a:endParaRPr lang="en-US" altLang="zh-CN" dirty="0" smtClean="0"/>
          </a:p>
          <a:p>
            <a:pPr algn="ctr">
              <a:buNone/>
            </a:pPr>
            <a:r>
              <a:rPr lang="zh-CN" altLang="en-US" sz="4400" dirty="0" smtClean="0">
                <a:latin typeface="黑体" pitchFamily="49" charset="-122"/>
                <a:ea typeface="黑体" pitchFamily="49" charset="-122"/>
              </a:rPr>
              <a:t>“营改增”试点进展情况</a:t>
            </a:r>
            <a:endParaRPr lang="zh-CN" altLang="en-US" sz="4400" dirty="0">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101</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withEffect">
                                  <p:stCondLst>
                                    <p:cond delay="0"/>
                                  </p:stCondLst>
                                  <p:childTnLst>
                                    <p:animScale>
                                      <p:cBhvr>
                                        <p:cTn id="6" dur="2000" fill="hold"/>
                                        <p:tgtEl>
                                          <p:spTgt spid="3">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834466747"/>
              </p:ext>
            </p:extLst>
          </p:nvPr>
        </p:nvGraphicFramePr>
        <p:xfrm>
          <a:off x="857224" y="1214422"/>
          <a:ext cx="7416824" cy="4214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D9A7A88D-B6C0-4645-BD9B-A269BDB7B2BC}" type="slidenum">
              <a:rPr lang="en-US" altLang="zh-CN" smtClean="0"/>
              <a:pPr>
                <a:defRPr/>
              </a:pPr>
              <a:t>102</a:t>
            </a:fld>
            <a:endParaRPr lang="en-US" altLang="zh-CN"/>
          </a:p>
        </p:txBody>
      </p:sp>
      <p:sp>
        <p:nvSpPr>
          <p:cNvPr id="6" name="矩形标注 5"/>
          <p:cNvSpPr/>
          <p:nvPr/>
        </p:nvSpPr>
        <p:spPr bwMode="auto">
          <a:xfrm>
            <a:off x="6357950" y="1000108"/>
            <a:ext cx="2357438" cy="1928826"/>
          </a:xfrm>
          <a:prstGeom prst="wedgeRectCallout">
            <a:avLst>
              <a:gd name="adj1" fmla="val -39239"/>
              <a:gd name="adj2" fmla="val 72401"/>
            </a:avLst>
          </a:prstGeom>
          <a:solidFill>
            <a:schemeClr val="bg2">
              <a:lumMod val="75000"/>
            </a:schemeClr>
          </a:solidFill>
          <a:ln w="9525" cap="flat" cmpd="sng" algn="ctr">
            <a:solidFill>
              <a:srgbClr val="7030A0"/>
            </a:solidFill>
            <a:prstDash val="solid"/>
            <a:round/>
            <a:headEnd type="none" w="med" len="med"/>
            <a:tailEnd type="none" w="med" len="med"/>
          </a:ln>
          <a:effectLst/>
        </p:spPr>
        <p:txBody>
          <a:bodyPr/>
          <a:lstStyle/>
          <a:p>
            <a:pPr>
              <a:defRPr/>
            </a:pPr>
            <a:r>
              <a:rPr lang="zh-CN" altLang="en-US" sz="2000" b="1" dirty="0" smtClean="0"/>
              <a:t>北京市、天津市、江苏省、安徽省、浙江省（含宁波市）、福建省（含厦门市）、湖北省、广东省（含深圳市）</a:t>
            </a:r>
            <a:endParaRPr lang="zh-CN" altLang="en-U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5">
                                            <p:graphicEl>
                                              <a:dgm id="{B9240A11-9B05-455C-A609-8A321A84A8E3}"/>
                                            </p:graphicEl>
                                          </p:spTgt>
                                        </p:tgtEl>
                                        <p:attrNameLst>
                                          <p:attrName>style.visibility</p:attrName>
                                        </p:attrNameLst>
                                      </p:cBhvr>
                                      <p:to>
                                        <p:strVal val="visible"/>
                                      </p:to>
                                    </p:set>
                                    <p:anim calcmode="lin" valueType="num">
                                      <p:cBhvr additive="base">
                                        <p:cTn id="7" dur="500" fill="hold"/>
                                        <p:tgtEl>
                                          <p:spTgt spid="5">
                                            <p:graphicEl>
                                              <a:dgm id="{B9240A11-9B05-455C-A609-8A321A84A8E3}"/>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B9240A11-9B05-455C-A609-8A321A84A8E3}"/>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graphicEl>
                                              <a:dgm id="{F66C9236-51F4-4F40-B059-7D5C216A3A19}"/>
                                            </p:graphicEl>
                                          </p:spTgt>
                                        </p:tgtEl>
                                        <p:attrNameLst>
                                          <p:attrName>style.visibility</p:attrName>
                                        </p:attrNameLst>
                                      </p:cBhvr>
                                      <p:to>
                                        <p:strVal val="visible"/>
                                      </p:to>
                                    </p:set>
                                    <p:anim calcmode="lin" valueType="num">
                                      <p:cBhvr additive="base">
                                        <p:cTn id="13" dur="500" fill="hold"/>
                                        <p:tgtEl>
                                          <p:spTgt spid="5">
                                            <p:graphicEl>
                                              <a:dgm id="{F66C9236-51F4-4F40-B059-7D5C216A3A19}"/>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graphicEl>
                                              <a:dgm id="{F66C9236-51F4-4F40-B059-7D5C216A3A19}"/>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5">
                                            <p:graphicEl>
                                              <a:dgm id="{6B424FE5-06FF-4D8F-ADE0-5A1AEA6CF329}"/>
                                            </p:graphicEl>
                                          </p:spTgt>
                                        </p:tgtEl>
                                        <p:attrNameLst>
                                          <p:attrName>style.visibility</p:attrName>
                                        </p:attrNameLst>
                                      </p:cBhvr>
                                      <p:to>
                                        <p:strVal val="visible"/>
                                      </p:to>
                                    </p:set>
                                    <p:anim calcmode="lin" valueType="num">
                                      <p:cBhvr additive="base">
                                        <p:cTn id="19" dur="500" fill="hold"/>
                                        <p:tgtEl>
                                          <p:spTgt spid="5">
                                            <p:graphicEl>
                                              <a:dgm id="{6B424FE5-06FF-4D8F-ADE0-5A1AEA6CF329}"/>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6B424FE5-06FF-4D8F-ADE0-5A1AEA6CF329}"/>
                                            </p:graphic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
                                            <p:graphicEl>
                                              <a:dgm id="{C9164C3A-0ECF-4287-80D3-93E2E158FA7A}"/>
                                            </p:graphicEl>
                                          </p:spTgt>
                                        </p:tgtEl>
                                        <p:attrNameLst>
                                          <p:attrName>style.visibility</p:attrName>
                                        </p:attrNameLst>
                                      </p:cBhvr>
                                      <p:to>
                                        <p:strVal val="visible"/>
                                      </p:to>
                                    </p:set>
                                    <p:anim calcmode="lin" valueType="num">
                                      <p:cBhvr additive="base">
                                        <p:cTn id="25" dur="500" fill="hold"/>
                                        <p:tgtEl>
                                          <p:spTgt spid="5">
                                            <p:graphicEl>
                                              <a:dgm id="{C9164C3A-0ECF-4287-80D3-93E2E158FA7A}"/>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C9164C3A-0ECF-4287-80D3-93E2E158FA7A}"/>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6" grpId="0" animBg="1"/>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nvPr>
        </p:nvGraphicFramePr>
        <p:xfrm>
          <a:off x="827584" y="692696"/>
          <a:ext cx="7344816" cy="5726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2ECDE164-BE93-4145-B3F7-C6D56E03C5B8}" type="slidenum">
              <a:rPr lang="en-US" altLang="zh-CN" smtClean="0"/>
              <a:pPr>
                <a:defRPr/>
              </a:pPr>
              <a:t>103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5">
                                            <p:graphicEl>
                                              <a:dgm id="{B9240A11-9B05-455C-A609-8A321A84A8E3}"/>
                                            </p:graphicEl>
                                          </p:spTgt>
                                        </p:tgtEl>
                                        <p:attrNameLst>
                                          <p:attrName>style.visibility</p:attrName>
                                        </p:attrNameLst>
                                      </p:cBhvr>
                                      <p:to>
                                        <p:strVal val="visible"/>
                                      </p:to>
                                    </p:set>
                                    <p:anim calcmode="lin" valueType="num">
                                      <p:cBhvr additive="base">
                                        <p:cTn id="7" dur="500" fill="hold"/>
                                        <p:tgtEl>
                                          <p:spTgt spid="5">
                                            <p:graphicEl>
                                              <a:dgm id="{B9240A11-9B05-455C-A609-8A321A84A8E3}"/>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B9240A11-9B05-455C-A609-8A321A84A8E3}"/>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graphicEl>
                                              <a:dgm id="{F66C9236-51F4-4F40-B059-7D5C216A3A19}"/>
                                            </p:graphicEl>
                                          </p:spTgt>
                                        </p:tgtEl>
                                        <p:attrNameLst>
                                          <p:attrName>style.visibility</p:attrName>
                                        </p:attrNameLst>
                                      </p:cBhvr>
                                      <p:to>
                                        <p:strVal val="visible"/>
                                      </p:to>
                                    </p:set>
                                    <p:anim calcmode="lin" valueType="num">
                                      <p:cBhvr additive="base">
                                        <p:cTn id="13" dur="500" fill="hold"/>
                                        <p:tgtEl>
                                          <p:spTgt spid="5">
                                            <p:graphicEl>
                                              <a:dgm id="{F66C9236-51F4-4F40-B059-7D5C216A3A19}"/>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graphicEl>
                                              <a:dgm id="{F66C9236-51F4-4F40-B059-7D5C216A3A19}"/>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5">
                                            <p:graphicEl>
                                              <a:dgm id="{6B424FE5-06FF-4D8F-ADE0-5A1AEA6CF329}"/>
                                            </p:graphicEl>
                                          </p:spTgt>
                                        </p:tgtEl>
                                        <p:attrNameLst>
                                          <p:attrName>style.visibility</p:attrName>
                                        </p:attrNameLst>
                                      </p:cBhvr>
                                      <p:to>
                                        <p:strVal val="visible"/>
                                      </p:to>
                                    </p:set>
                                    <p:anim calcmode="lin" valueType="num">
                                      <p:cBhvr additive="base">
                                        <p:cTn id="19" dur="500" fill="hold"/>
                                        <p:tgtEl>
                                          <p:spTgt spid="5">
                                            <p:graphicEl>
                                              <a:dgm id="{6B424FE5-06FF-4D8F-ADE0-5A1AEA6CF329}"/>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6B424FE5-06FF-4D8F-ADE0-5A1AEA6CF329}"/>
                                            </p:graphic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
                                            <p:graphicEl>
                                              <a:dgm id="{C9164C3A-0ECF-4287-80D3-93E2E158FA7A}"/>
                                            </p:graphicEl>
                                          </p:spTgt>
                                        </p:tgtEl>
                                        <p:attrNameLst>
                                          <p:attrName>style.visibility</p:attrName>
                                        </p:attrNameLst>
                                      </p:cBhvr>
                                      <p:to>
                                        <p:strVal val="visible"/>
                                      </p:to>
                                    </p:set>
                                    <p:anim calcmode="lin" valueType="num">
                                      <p:cBhvr additive="base">
                                        <p:cTn id="25" dur="500" fill="hold"/>
                                        <p:tgtEl>
                                          <p:spTgt spid="5">
                                            <p:graphicEl>
                                              <a:dgm id="{C9164C3A-0ECF-4287-80D3-93E2E158FA7A}"/>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C9164C3A-0ECF-4287-80D3-93E2E158FA7A}"/>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5">
                                            <p:graphicEl>
                                              <a:dgm id="{C0768304-9750-46E2-9C6D-9EEF45998339}"/>
                                            </p:graphicEl>
                                          </p:spTgt>
                                        </p:tgtEl>
                                        <p:attrNameLst>
                                          <p:attrName>style.visibility</p:attrName>
                                        </p:attrNameLst>
                                      </p:cBhvr>
                                      <p:to>
                                        <p:strVal val="visible"/>
                                      </p:to>
                                    </p:set>
                                    <p:anim calcmode="lin" valueType="num">
                                      <p:cBhvr additive="base">
                                        <p:cTn id="31" dur="500" fill="hold"/>
                                        <p:tgtEl>
                                          <p:spTgt spid="5">
                                            <p:graphicEl>
                                              <a:dgm id="{C0768304-9750-46E2-9C6D-9EEF45998339}"/>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C0768304-9750-46E2-9C6D-9EEF45998339}"/>
                                            </p:graphic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5">
                                            <p:graphicEl>
                                              <a:dgm id="{5FFEF75A-EC03-4AC3-9DE2-BA9D48123170}"/>
                                            </p:graphicEl>
                                          </p:spTgt>
                                        </p:tgtEl>
                                        <p:attrNameLst>
                                          <p:attrName>style.visibility</p:attrName>
                                        </p:attrNameLst>
                                      </p:cBhvr>
                                      <p:to>
                                        <p:strVal val="visible"/>
                                      </p:to>
                                    </p:set>
                                    <p:anim calcmode="lin" valueType="num">
                                      <p:cBhvr additive="base">
                                        <p:cTn id="37" dur="500" fill="hold"/>
                                        <p:tgtEl>
                                          <p:spTgt spid="5">
                                            <p:graphicEl>
                                              <a:dgm id="{5FFEF75A-EC03-4AC3-9DE2-BA9D48123170}"/>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
                                            <p:graphicEl>
                                              <a:dgm id="{5FFEF75A-EC03-4AC3-9DE2-BA9D48123170}"/>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1826511695"/>
              </p:ext>
            </p:extLst>
          </p:nvPr>
        </p:nvGraphicFramePr>
        <p:xfrm>
          <a:off x="467544" y="476672"/>
          <a:ext cx="8229600"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104</a:t>
            </a:fld>
            <a:endParaRPr lang="en-US" altLang="zh-CN"/>
          </a:p>
        </p:txBody>
      </p:sp>
    </p:spTree>
    <p:extLst>
      <p:ext uri="{BB962C8B-B14F-4D97-AF65-F5344CB8AC3E}">
        <p14:creationId xmlns:p14="http://schemas.microsoft.com/office/powerpoint/2010/main" xmlns="" val="2717520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5">
                                            <p:graphicEl>
                                              <a:dgm id="{F3E77121-CC6A-498A-945A-0299356F9059}"/>
                                            </p:graphicEl>
                                          </p:spTgt>
                                        </p:tgtEl>
                                        <p:attrNameLst>
                                          <p:attrName>style.visibility</p:attrName>
                                        </p:attrNameLst>
                                      </p:cBhvr>
                                      <p:to>
                                        <p:strVal val="visible"/>
                                      </p:to>
                                    </p:set>
                                    <p:anim calcmode="lin" valueType="num">
                                      <p:cBhvr additive="base">
                                        <p:cTn id="7" dur="500" fill="hold"/>
                                        <p:tgtEl>
                                          <p:spTgt spid="5">
                                            <p:graphicEl>
                                              <a:dgm id="{F3E77121-CC6A-498A-945A-0299356F9059}"/>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F3E77121-CC6A-498A-945A-0299356F9059}"/>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graphicEl>
                                              <a:dgm id="{712D5F4B-E3E2-4067-8EA7-8439CB262E81}"/>
                                            </p:graphicEl>
                                          </p:spTgt>
                                        </p:tgtEl>
                                        <p:attrNameLst>
                                          <p:attrName>style.visibility</p:attrName>
                                        </p:attrNameLst>
                                      </p:cBhvr>
                                      <p:to>
                                        <p:strVal val="visible"/>
                                      </p:to>
                                    </p:set>
                                    <p:anim calcmode="lin" valueType="num">
                                      <p:cBhvr additive="base">
                                        <p:cTn id="13" dur="500" fill="hold"/>
                                        <p:tgtEl>
                                          <p:spTgt spid="5">
                                            <p:graphicEl>
                                              <a:dgm id="{712D5F4B-E3E2-4067-8EA7-8439CB262E81}"/>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graphicEl>
                                              <a:dgm id="{712D5F4B-E3E2-4067-8EA7-8439CB262E81}"/>
                                            </p:graphic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5">
                                            <p:graphicEl>
                                              <a:dgm id="{A80EBCED-B213-468B-B548-4E178D2C04CA}"/>
                                            </p:graphicEl>
                                          </p:spTgt>
                                        </p:tgtEl>
                                        <p:attrNameLst>
                                          <p:attrName>style.visibility</p:attrName>
                                        </p:attrNameLst>
                                      </p:cBhvr>
                                      <p:to>
                                        <p:strVal val="visible"/>
                                      </p:to>
                                    </p:set>
                                    <p:anim calcmode="lin" valueType="num">
                                      <p:cBhvr additive="base">
                                        <p:cTn id="17" dur="500" fill="hold"/>
                                        <p:tgtEl>
                                          <p:spTgt spid="5">
                                            <p:graphicEl>
                                              <a:dgm id="{A80EBCED-B213-468B-B548-4E178D2C04CA}"/>
                                            </p:graphic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5">
                                            <p:graphicEl>
                                              <a:dgm id="{A80EBCED-B213-468B-B548-4E178D2C04CA}"/>
                                            </p:graphic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5">
                                            <p:graphicEl>
                                              <a:dgm id="{0F79B3AC-A68B-4954-9EC2-F58843A16EC3}"/>
                                            </p:graphicEl>
                                          </p:spTgt>
                                        </p:tgtEl>
                                        <p:attrNameLst>
                                          <p:attrName>style.visibility</p:attrName>
                                        </p:attrNameLst>
                                      </p:cBhvr>
                                      <p:to>
                                        <p:strVal val="visible"/>
                                      </p:to>
                                    </p:set>
                                    <p:anim calcmode="lin" valueType="num">
                                      <p:cBhvr additive="base">
                                        <p:cTn id="23" dur="500" fill="hold"/>
                                        <p:tgtEl>
                                          <p:spTgt spid="5">
                                            <p:graphicEl>
                                              <a:dgm id="{0F79B3AC-A68B-4954-9EC2-F58843A16EC3}"/>
                                            </p:graphic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5">
                                            <p:graphicEl>
                                              <a:dgm id="{0F79B3AC-A68B-4954-9EC2-F58843A16EC3}"/>
                                            </p:graphicEl>
                                          </p:spTgt>
                                        </p:tgtEl>
                                        <p:attrNameLst>
                                          <p:attrName>ppt_y</p:attrName>
                                        </p:attrNameLst>
                                      </p:cBhvr>
                                      <p:tavLst>
                                        <p:tav tm="0">
                                          <p:val>
                                            <p:strVal val="#ppt_y"/>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5">
                                            <p:graphicEl>
                                              <a:dgm id="{4C68ACA4-070D-4DAD-ADD1-CA2440C2361A}"/>
                                            </p:graphicEl>
                                          </p:spTgt>
                                        </p:tgtEl>
                                        <p:attrNameLst>
                                          <p:attrName>style.visibility</p:attrName>
                                        </p:attrNameLst>
                                      </p:cBhvr>
                                      <p:to>
                                        <p:strVal val="visible"/>
                                      </p:to>
                                    </p:set>
                                    <p:anim calcmode="lin" valueType="num">
                                      <p:cBhvr additive="base">
                                        <p:cTn id="27" dur="500" fill="hold"/>
                                        <p:tgtEl>
                                          <p:spTgt spid="5">
                                            <p:graphicEl>
                                              <a:dgm id="{4C68ACA4-070D-4DAD-ADD1-CA2440C2361A}"/>
                                            </p:graphic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5">
                                            <p:graphicEl>
                                              <a:dgm id="{4C68ACA4-070D-4DAD-ADD1-CA2440C2361A}"/>
                                            </p:graphic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5">
                                            <p:graphicEl>
                                              <a:dgm id="{FE54B822-0773-41A6-9618-4E3A83AE1DD4}"/>
                                            </p:graphicEl>
                                          </p:spTgt>
                                        </p:tgtEl>
                                        <p:attrNameLst>
                                          <p:attrName>style.visibility</p:attrName>
                                        </p:attrNameLst>
                                      </p:cBhvr>
                                      <p:to>
                                        <p:strVal val="visible"/>
                                      </p:to>
                                    </p:set>
                                    <p:anim calcmode="lin" valueType="num">
                                      <p:cBhvr additive="base">
                                        <p:cTn id="33" dur="500" fill="hold"/>
                                        <p:tgtEl>
                                          <p:spTgt spid="5">
                                            <p:graphicEl>
                                              <a:dgm id="{FE54B822-0773-41A6-9618-4E3A83AE1DD4}"/>
                                            </p:graphic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5">
                                            <p:graphicEl>
                                              <a:dgm id="{FE54B822-0773-41A6-9618-4E3A83AE1DD4}"/>
                                            </p:graphicEl>
                                          </p:spTgt>
                                        </p:tgtEl>
                                        <p:attrNameLst>
                                          <p:attrName>ppt_y</p:attrName>
                                        </p:attrNameLst>
                                      </p:cBhvr>
                                      <p:tavLst>
                                        <p:tav tm="0">
                                          <p:val>
                                            <p:strVal val="#ppt_y"/>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5">
                                            <p:graphicEl>
                                              <a:dgm id="{4C854104-748B-483F-A61B-30869E87160B}"/>
                                            </p:graphicEl>
                                          </p:spTgt>
                                        </p:tgtEl>
                                        <p:attrNameLst>
                                          <p:attrName>style.visibility</p:attrName>
                                        </p:attrNameLst>
                                      </p:cBhvr>
                                      <p:to>
                                        <p:strVal val="visible"/>
                                      </p:to>
                                    </p:set>
                                    <p:anim calcmode="lin" valueType="num">
                                      <p:cBhvr additive="base">
                                        <p:cTn id="37" dur="500" fill="hold"/>
                                        <p:tgtEl>
                                          <p:spTgt spid="5">
                                            <p:graphicEl>
                                              <a:dgm id="{4C854104-748B-483F-A61B-30869E87160B}"/>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
                                            <p:graphicEl>
                                              <a:dgm id="{4C854104-748B-483F-A61B-30869E87160B}"/>
                                            </p:graphic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5">
                                            <p:graphicEl>
                                              <a:dgm id="{1EA4FACE-EF08-4553-9D99-E7FAF852EF1A}"/>
                                            </p:graphicEl>
                                          </p:spTgt>
                                        </p:tgtEl>
                                        <p:attrNameLst>
                                          <p:attrName>style.visibility</p:attrName>
                                        </p:attrNameLst>
                                      </p:cBhvr>
                                      <p:to>
                                        <p:strVal val="visible"/>
                                      </p:to>
                                    </p:set>
                                    <p:anim calcmode="lin" valueType="num">
                                      <p:cBhvr additive="base">
                                        <p:cTn id="43" dur="500" fill="hold"/>
                                        <p:tgtEl>
                                          <p:spTgt spid="5">
                                            <p:graphicEl>
                                              <a:dgm id="{1EA4FACE-EF08-4553-9D99-E7FAF852EF1A}"/>
                                            </p:graphic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5">
                                            <p:graphicEl>
                                              <a:dgm id="{1EA4FACE-EF08-4553-9D99-E7FAF852EF1A}"/>
                                            </p:graphicEl>
                                          </p:spTgt>
                                        </p:tgtEl>
                                        <p:attrNameLst>
                                          <p:attrName>ppt_y</p:attrName>
                                        </p:attrNameLst>
                                      </p:cBhvr>
                                      <p:tavLst>
                                        <p:tav tm="0">
                                          <p:val>
                                            <p:strVal val="#ppt_y"/>
                                          </p:val>
                                        </p:tav>
                                        <p:tav tm="100000">
                                          <p:val>
                                            <p:strVal val="#ppt_y"/>
                                          </p:val>
                                        </p:tav>
                                      </p:tavLst>
                                    </p:anim>
                                  </p:childTnLst>
                                </p:cTn>
                              </p:par>
                              <p:par>
                                <p:cTn id="45" presetID="2" presetClass="entr" presetSubtype="2" fill="hold" grpId="0" nodeType="withEffect">
                                  <p:stCondLst>
                                    <p:cond delay="0"/>
                                  </p:stCondLst>
                                  <p:childTnLst>
                                    <p:set>
                                      <p:cBhvr>
                                        <p:cTn id="46" dur="1" fill="hold">
                                          <p:stCondLst>
                                            <p:cond delay="0"/>
                                          </p:stCondLst>
                                        </p:cTn>
                                        <p:tgtEl>
                                          <p:spTgt spid="5">
                                            <p:graphicEl>
                                              <a:dgm id="{D309923C-0186-4491-9A6C-4C578BDDB84F}"/>
                                            </p:graphicEl>
                                          </p:spTgt>
                                        </p:tgtEl>
                                        <p:attrNameLst>
                                          <p:attrName>style.visibility</p:attrName>
                                        </p:attrNameLst>
                                      </p:cBhvr>
                                      <p:to>
                                        <p:strVal val="visible"/>
                                      </p:to>
                                    </p:set>
                                    <p:anim calcmode="lin" valueType="num">
                                      <p:cBhvr additive="base">
                                        <p:cTn id="47" dur="500" fill="hold"/>
                                        <p:tgtEl>
                                          <p:spTgt spid="5">
                                            <p:graphicEl>
                                              <a:dgm id="{D309923C-0186-4491-9A6C-4C578BDDB84F}"/>
                                            </p:graphic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5">
                                            <p:graphicEl>
                                              <a:dgm id="{D309923C-0186-4491-9A6C-4C578BDDB84F}"/>
                                            </p:graphic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5">
                                            <p:graphicEl>
                                              <a:dgm id="{6E621D63-6EAE-4AE3-B7B4-070508400D80}"/>
                                            </p:graphicEl>
                                          </p:spTgt>
                                        </p:tgtEl>
                                        <p:attrNameLst>
                                          <p:attrName>style.visibility</p:attrName>
                                        </p:attrNameLst>
                                      </p:cBhvr>
                                      <p:to>
                                        <p:strVal val="visible"/>
                                      </p:to>
                                    </p:set>
                                    <p:anim calcmode="lin" valueType="num">
                                      <p:cBhvr additive="base">
                                        <p:cTn id="53" dur="500" fill="hold"/>
                                        <p:tgtEl>
                                          <p:spTgt spid="5">
                                            <p:graphicEl>
                                              <a:dgm id="{6E621D63-6EAE-4AE3-B7B4-070508400D80}"/>
                                            </p:graphic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5">
                                            <p:graphicEl>
                                              <a:dgm id="{6E621D63-6EAE-4AE3-B7B4-070508400D80}"/>
                                            </p:graphicEl>
                                          </p:spTgt>
                                        </p:tgtEl>
                                        <p:attrNameLst>
                                          <p:attrName>ppt_y</p:attrName>
                                        </p:attrNameLst>
                                      </p:cBhvr>
                                      <p:tavLst>
                                        <p:tav tm="0">
                                          <p:val>
                                            <p:strVal val="#ppt_y"/>
                                          </p:val>
                                        </p:tav>
                                        <p:tav tm="100000">
                                          <p:val>
                                            <p:strVal val="#ppt_y"/>
                                          </p:val>
                                        </p:tav>
                                      </p:tavLst>
                                    </p:anim>
                                  </p:childTnLst>
                                </p:cTn>
                              </p:par>
                              <p:par>
                                <p:cTn id="55" presetID="2" presetClass="entr" presetSubtype="2" fill="hold" grpId="0" nodeType="withEffect">
                                  <p:stCondLst>
                                    <p:cond delay="0"/>
                                  </p:stCondLst>
                                  <p:childTnLst>
                                    <p:set>
                                      <p:cBhvr>
                                        <p:cTn id="56" dur="1" fill="hold">
                                          <p:stCondLst>
                                            <p:cond delay="0"/>
                                          </p:stCondLst>
                                        </p:cTn>
                                        <p:tgtEl>
                                          <p:spTgt spid="5">
                                            <p:graphicEl>
                                              <a:dgm id="{533353DC-CB9E-4570-82A7-757A82F44A9D}"/>
                                            </p:graphicEl>
                                          </p:spTgt>
                                        </p:tgtEl>
                                        <p:attrNameLst>
                                          <p:attrName>style.visibility</p:attrName>
                                        </p:attrNameLst>
                                      </p:cBhvr>
                                      <p:to>
                                        <p:strVal val="visible"/>
                                      </p:to>
                                    </p:set>
                                    <p:anim calcmode="lin" valueType="num">
                                      <p:cBhvr additive="base">
                                        <p:cTn id="57" dur="500" fill="hold"/>
                                        <p:tgtEl>
                                          <p:spTgt spid="5">
                                            <p:graphicEl>
                                              <a:dgm id="{533353DC-CB9E-4570-82A7-757A82F44A9D}"/>
                                            </p:graphic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5">
                                            <p:graphicEl>
                                              <a:dgm id="{533353DC-CB9E-4570-82A7-757A82F44A9D}"/>
                                            </p:graphic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2" fill="hold" grpId="0" nodeType="clickEffect">
                                  <p:stCondLst>
                                    <p:cond delay="0"/>
                                  </p:stCondLst>
                                  <p:childTnLst>
                                    <p:set>
                                      <p:cBhvr>
                                        <p:cTn id="62" dur="1" fill="hold">
                                          <p:stCondLst>
                                            <p:cond delay="0"/>
                                          </p:stCondLst>
                                        </p:cTn>
                                        <p:tgtEl>
                                          <p:spTgt spid="5">
                                            <p:graphicEl>
                                              <a:dgm id="{BA5960D8-1BC6-4E4A-8AAA-0B1362F4D71F}"/>
                                            </p:graphicEl>
                                          </p:spTgt>
                                        </p:tgtEl>
                                        <p:attrNameLst>
                                          <p:attrName>style.visibility</p:attrName>
                                        </p:attrNameLst>
                                      </p:cBhvr>
                                      <p:to>
                                        <p:strVal val="visible"/>
                                      </p:to>
                                    </p:set>
                                    <p:anim calcmode="lin" valueType="num">
                                      <p:cBhvr additive="base">
                                        <p:cTn id="63" dur="500" fill="hold"/>
                                        <p:tgtEl>
                                          <p:spTgt spid="5">
                                            <p:graphicEl>
                                              <a:dgm id="{BA5960D8-1BC6-4E4A-8AAA-0B1362F4D71F}"/>
                                            </p:graphicEl>
                                          </p:spTgt>
                                        </p:tgtEl>
                                        <p:attrNameLst>
                                          <p:attrName>ppt_x</p:attrName>
                                        </p:attrNameLst>
                                      </p:cBhvr>
                                      <p:tavLst>
                                        <p:tav tm="0">
                                          <p:val>
                                            <p:strVal val="1+#ppt_w/2"/>
                                          </p:val>
                                        </p:tav>
                                        <p:tav tm="100000">
                                          <p:val>
                                            <p:strVal val="#ppt_x"/>
                                          </p:val>
                                        </p:tav>
                                      </p:tavLst>
                                    </p:anim>
                                    <p:anim calcmode="lin" valueType="num">
                                      <p:cBhvr additive="base">
                                        <p:cTn id="64" dur="500" fill="hold"/>
                                        <p:tgtEl>
                                          <p:spTgt spid="5">
                                            <p:graphicEl>
                                              <a:dgm id="{BA5960D8-1BC6-4E4A-8AAA-0B1362F4D71F}"/>
                                            </p:graphicEl>
                                          </p:spTgt>
                                        </p:tgtEl>
                                        <p:attrNameLst>
                                          <p:attrName>ppt_y</p:attrName>
                                        </p:attrNameLst>
                                      </p:cBhvr>
                                      <p:tavLst>
                                        <p:tav tm="0">
                                          <p:val>
                                            <p:strVal val="#ppt_y"/>
                                          </p:val>
                                        </p:tav>
                                        <p:tav tm="100000">
                                          <p:val>
                                            <p:strVal val="#ppt_y"/>
                                          </p:val>
                                        </p:tav>
                                      </p:tavLst>
                                    </p:anim>
                                  </p:childTnLst>
                                </p:cTn>
                              </p:par>
                              <p:par>
                                <p:cTn id="65" presetID="2" presetClass="entr" presetSubtype="2" fill="hold" grpId="0" nodeType="withEffect">
                                  <p:stCondLst>
                                    <p:cond delay="0"/>
                                  </p:stCondLst>
                                  <p:childTnLst>
                                    <p:set>
                                      <p:cBhvr>
                                        <p:cTn id="66" dur="1" fill="hold">
                                          <p:stCondLst>
                                            <p:cond delay="0"/>
                                          </p:stCondLst>
                                        </p:cTn>
                                        <p:tgtEl>
                                          <p:spTgt spid="5">
                                            <p:graphicEl>
                                              <a:dgm id="{D80C5FBC-AD82-45DA-9EDF-D68F5F4AC165}"/>
                                            </p:graphicEl>
                                          </p:spTgt>
                                        </p:tgtEl>
                                        <p:attrNameLst>
                                          <p:attrName>style.visibility</p:attrName>
                                        </p:attrNameLst>
                                      </p:cBhvr>
                                      <p:to>
                                        <p:strVal val="visible"/>
                                      </p:to>
                                    </p:set>
                                    <p:anim calcmode="lin" valueType="num">
                                      <p:cBhvr additive="base">
                                        <p:cTn id="67" dur="500" fill="hold"/>
                                        <p:tgtEl>
                                          <p:spTgt spid="5">
                                            <p:graphicEl>
                                              <a:dgm id="{D80C5FBC-AD82-45DA-9EDF-D68F5F4AC165}"/>
                                            </p:graphic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5">
                                            <p:graphicEl>
                                              <a:dgm id="{D80C5FBC-AD82-45DA-9EDF-D68F5F4AC165}"/>
                                            </p:graphic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5">
                                            <p:graphicEl>
                                              <a:dgm id="{10A6759F-152E-44F7-8E33-039A4ADE78FD}"/>
                                            </p:graphicEl>
                                          </p:spTgt>
                                        </p:tgtEl>
                                        <p:attrNameLst>
                                          <p:attrName>style.visibility</p:attrName>
                                        </p:attrNameLst>
                                      </p:cBhvr>
                                      <p:to>
                                        <p:strVal val="visible"/>
                                      </p:to>
                                    </p:set>
                                    <p:anim calcmode="lin" valueType="num">
                                      <p:cBhvr additive="base">
                                        <p:cTn id="73" dur="500" fill="hold"/>
                                        <p:tgtEl>
                                          <p:spTgt spid="5">
                                            <p:graphicEl>
                                              <a:dgm id="{10A6759F-152E-44F7-8E33-039A4ADE78FD}"/>
                                            </p:graphic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5">
                                            <p:graphicEl>
                                              <a:dgm id="{10A6759F-152E-44F7-8E33-039A4ADE78FD}"/>
                                            </p:graphicEl>
                                          </p:spTgt>
                                        </p:tgtEl>
                                        <p:attrNameLst>
                                          <p:attrName>ppt_y</p:attrName>
                                        </p:attrNameLst>
                                      </p:cBhvr>
                                      <p:tavLst>
                                        <p:tav tm="0">
                                          <p:val>
                                            <p:strVal val="#ppt_y"/>
                                          </p:val>
                                        </p:tav>
                                        <p:tav tm="100000">
                                          <p:val>
                                            <p:strVal val="#ppt_y"/>
                                          </p:val>
                                        </p:tav>
                                      </p:tavLst>
                                    </p:anim>
                                  </p:childTnLst>
                                </p:cTn>
                              </p:par>
                              <p:par>
                                <p:cTn id="75" presetID="2" presetClass="entr" presetSubtype="2" fill="hold" grpId="0" nodeType="withEffect">
                                  <p:stCondLst>
                                    <p:cond delay="0"/>
                                  </p:stCondLst>
                                  <p:childTnLst>
                                    <p:set>
                                      <p:cBhvr>
                                        <p:cTn id="76" dur="1" fill="hold">
                                          <p:stCondLst>
                                            <p:cond delay="0"/>
                                          </p:stCondLst>
                                        </p:cTn>
                                        <p:tgtEl>
                                          <p:spTgt spid="5">
                                            <p:graphicEl>
                                              <a:dgm id="{C4D113A7-5CB4-4905-BD81-EB07FCC1545F}"/>
                                            </p:graphicEl>
                                          </p:spTgt>
                                        </p:tgtEl>
                                        <p:attrNameLst>
                                          <p:attrName>style.visibility</p:attrName>
                                        </p:attrNameLst>
                                      </p:cBhvr>
                                      <p:to>
                                        <p:strVal val="visible"/>
                                      </p:to>
                                    </p:set>
                                    <p:anim calcmode="lin" valueType="num">
                                      <p:cBhvr additive="base">
                                        <p:cTn id="77" dur="500" fill="hold"/>
                                        <p:tgtEl>
                                          <p:spTgt spid="5">
                                            <p:graphicEl>
                                              <a:dgm id="{C4D113A7-5CB4-4905-BD81-EB07FCC1545F}"/>
                                            </p:graphicEl>
                                          </p:spTgt>
                                        </p:tgtEl>
                                        <p:attrNameLst>
                                          <p:attrName>ppt_x</p:attrName>
                                        </p:attrNameLst>
                                      </p:cBhvr>
                                      <p:tavLst>
                                        <p:tav tm="0">
                                          <p:val>
                                            <p:strVal val="1+#ppt_w/2"/>
                                          </p:val>
                                        </p:tav>
                                        <p:tav tm="100000">
                                          <p:val>
                                            <p:strVal val="#ppt_x"/>
                                          </p:val>
                                        </p:tav>
                                      </p:tavLst>
                                    </p:anim>
                                    <p:anim calcmode="lin" valueType="num">
                                      <p:cBhvr additive="base">
                                        <p:cTn id="78" dur="500" fill="hold"/>
                                        <p:tgtEl>
                                          <p:spTgt spid="5">
                                            <p:graphicEl>
                                              <a:dgm id="{C4D113A7-5CB4-4905-BD81-EB07FCC1545F}"/>
                                            </p:graphicEl>
                                          </p:spTgt>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2" fill="hold" grpId="0" nodeType="clickEffect">
                                  <p:stCondLst>
                                    <p:cond delay="0"/>
                                  </p:stCondLst>
                                  <p:childTnLst>
                                    <p:set>
                                      <p:cBhvr>
                                        <p:cTn id="82" dur="1" fill="hold">
                                          <p:stCondLst>
                                            <p:cond delay="0"/>
                                          </p:stCondLst>
                                        </p:cTn>
                                        <p:tgtEl>
                                          <p:spTgt spid="5">
                                            <p:graphicEl>
                                              <a:dgm id="{E40D55F0-BBB6-49FA-AF00-2712717E57A5}"/>
                                            </p:graphicEl>
                                          </p:spTgt>
                                        </p:tgtEl>
                                        <p:attrNameLst>
                                          <p:attrName>style.visibility</p:attrName>
                                        </p:attrNameLst>
                                      </p:cBhvr>
                                      <p:to>
                                        <p:strVal val="visible"/>
                                      </p:to>
                                    </p:set>
                                    <p:anim calcmode="lin" valueType="num">
                                      <p:cBhvr additive="base">
                                        <p:cTn id="83" dur="500" fill="hold"/>
                                        <p:tgtEl>
                                          <p:spTgt spid="5">
                                            <p:graphicEl>
                                              <a:dgm id="{E40D55F0-BBB6-49FA-AF00-2712717E57A5}"/>
                                            </p:graphicEl>
                                          </p:spTgt>
                                        </p:tgtEl>
                                        <p:attrNameLst>
                                          <p:attrName>ppt_x</p:attrName>
                                        </p:attrNameLst>
                                      </p:cBhvr>
                                      <p:tavLst>
                                        <p:tav tm="0">
                                          <p:val>
                                            <p:strVal val="1+#ppt_w/2"/>
                                          </p:val>
                                        </p:tav>
                                        <p:tav tm="100000">
                                          <p:val>
                                            <p:strVal val="#ppt_x"/>
                                          </p:val>
                                        </p:tav>
                                      </p:tavLst>
                                    </p:anim>
                                    <p:anim calcmode="lin" valueType="num">
                                      <p:cBhvr additive="base">
                                        <p:cTn id="84" dur="500" fill="hold"/>
                                        <p:tgtEl>
                                          <p:spTgt spid="5">
                                            <p:graphicEl>
                                              <a:dgm id="{E40D55F0-BBB6-49FA-AF00-2712717E57A5}"/>
                                            </p:graphicEl>
                                          </p:spTgt>
                                        </p:tgtEl>
                                        <p:attrNameLst>
                                          <p:attrName>ppt_y</p:attrName>
                                        </p:attrNameLst>
                                      </p:cBhvr>
                                      <p:tavLst>
                                        <p:tav tm="0">
                                          <p:val>
                                            <p:strVal val="#ppt_y"/>
                                          </p:val>
                                        </p:tav>
                                        <p:tav tm="100000">
                                          <p:val>
                                            <p:strVal val="#ppt_y"/>
                                          </p:val>
                                        </p:tav>
                                      </p:tavLst>
                                    </p:anim>
                                  </p:childTnLst>
                                </p:cTn>
                              </p:par>
                              <p:par>
                                <p:cTn id="85" presetID="2" presetClass="entr" presetSubtype="2" fill="hold" grpId="0" nodeType="withEffect">
                                  <p:stCondLst>
                                    <p:cond delay="0"/>
                                  </p:stCondLst>
                                  <p:childTnLst>
                                    <p:set>
                                      <p:cBhvr>
                                        <p:cTn id="86" dur="1" fill="hold">
                                          <p:stCondLst>
                                            <p:cond delay="0"/>
                                          </p:stCondLst>
                                        </p:cTn>
                                        <p:tgtEl>
                                          <p:spTgt spid="5">
                                            <p:graphicEl>
                                              <a:dgm id="{D6FA896E-BDCE-412A-8EFA-DB74233A4D34}"/>
                                            </p:graphicEl>
                                          </p:spTgt>
                                        </p:tgtEl>
                                        <p:attrNameLst>
                                          <p:attrName>style.visibility</p:attrName>
                                        </p:attrNameLst>
                                      </p:cBhvr>
                                      <p:to>
                                        <p:strVal val="visible"/>
                                      </p:to>
                                    </p:set>
                                    <p:anim calcmode="lin" valueType="num">
                                      <p:cBhvr additive="base">
                                        <p:cTn id="87" dur="500" fill="hold"/>
                                        <p:tgtEl>
                                          <p:spTgt spid="5">
                                            <p:graphicEl>
                                              <a:dgm id="{D6FA896E-BDCE-412A-8EFA-DB74233A4D34}"/>
                                            </p:graphicEl>
                                          </p:spTgt>
                                        </p:tgtEl>
                                        <p:attrNameLst>
                                          <p:attrName>ppt_x</p:attrName>
                                        </p:attrNameLst>
                                      </p:cBhvr>
                                      <p:tavLst>
                                        <p:tav tm="0">
                                          <p:val>
                                            <p:strVal val="1+#ppt_w/2"/>
                                          </p:val>
                                        </p:tav>
                                        <p:tav tm="100000">
                                          <p:val>
                                            <p:strVal val="#ppt_x"/>
                                          </p:val>
                                        </p:tav>
                                      </p:tavLst>
                                    </p:anim>
                                    <p:anim calcmode="lin" valueType="num">
                                      <p:cBhvr additive="base">
                                        <p:cTn id="88" dur="500" fill="hold"/>
                                        <p:tgtEl>
                                          <p:spTgt spid="5">
                                            <p:graphicEl>
                                              <a:dgm id="{D6FA896E-BDCE-412A-8EFA-DB74233A4D34}"/>
                                            </p:graphicEl>
                                          </p:spTgt>
                                        </p:tgtEl>
                                        <p:attrNameLst>
                                          <p:attrName>ppt_y</p:attrName>
                                        </p:attrNameLst>
                                      </p:cBhvr>
                                      <p:tavLst>
                                        <p:tav tm="0">
                                          <p:val>
                                            <p:strVal val="#ppt_y"/>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2" fill="hold" grpId="0" nodeType="clickEffect">
                                  <p:stCondLst>
                                    <p:cond delay="0"/>
                                  </p:stCondLst>
                                  <p:childTnLst>
                                    <p:set>
                                      <p:cBhvr>
                                        <p:cTn id="92" dur="1" fill="hold">
                                          <p:stCondLst>
                                            <p:cond delay="0"/>
                                          </p:stCondLst>
                                        </p:cTn>
                                        <p:tgtEl>
                                          <p:spTgt spid="5">
                                            <p:graphicEl>
                                              <a:dgm id="{193711BC-A1A8-4BA7-AF20-2643E5C52830}"/>
                                            </p:graphicEl>
                                          </p:spTgt>
                                        </p:tgtEl>
                                        <p:attrNameLst>
                                          <p:attrName>style.visibility</p:attrName>
                                        </p:attrNameLst>
                                      </p:cBhvr>
                                      <p:to>
                                        <p:strVal val="visible"/>
                                      </p:to>
                                    </p:set>
                                    <p:anim calcmode="lin" valueType="num">
                                      <p:cBhvr additive="base">
                                        <p:cTn id="93" dur="500" fill="hold"/>
                                        <p:tgtEl>
                                          <p:spTgt spid="5">
                                            <p:graphicEl>
                                              <a:dgm id="{193711BC-A1A8-4BA7-AF20-2643E5C52830}"/>
                                            </p:graphicEl>
                                          </p:spTgt>
                                        </p:tgtEl>
                                        <p:attrNameLst>
                                          <p:attrName>ppt_x</p:attrName>
                                        </p:attrNameLst>
                                      </p:cBhvr>
                                      <p:tavLst>
                                        <p:tav tm="0">
                                          <p:val>
                                            <p:strVal val="1+#ppt_w/2"/>
                                          </p:val>
                                        </p:tav>
                                        <p:tav tm="100000">
                                          <p:val>
                                            <p:strVal val="#ppt_x"/>
                                          </p:val>
                                        </p:tav>
                                      </p:tavLst>
                                    </p:anim>
                                    <p:anim calcmode="lin" valueType="num">
                                      <p:cBhvr additive="base">
                                        <p:cTn id="94" dur="500" fill="hold"/>
                                        <p:tgtEl>
                                          <p:spTgt spid="5">
                                            <p:graphicEl>
                                              <a:dgm id="{193711BC-A1A8-4BA7-AF20-2643E5C52830}"/>
                                            </p:graphicEl>
                                          </p:spTgt>
                                        </p:tgtEl>
                                        <p:attrNameLst>
                                          <p:attrName>ppt_y</p:attrName>
                                        </p:attrNameLst>
                                      </p:cBhvr>
                                      <p:tavLst>
                                        <p:tav tm="0">
                                          <p:val>
                                            <p:strVal val="#ppt_y"/>
                                          </p:val>
                                        </p:tav>
                                        <p:tav tm="100000">
                                          <p:val>
                                            <p:strVal val="#ppt_y"/>
                                          </p:val>
                                        </p:tav>
                                      </p:tavLst>
                                    </p:anim>
                                  </p:childTnLst>
                                </p:cTn>
                              </p:par>
                              <p:par>
                                <p:cTn id="95" presetID="2" presetClass="entr" presetSubtype="2" fill="hold" grpId="0" nodeType="withEffect">
                                  <p:stCondLst>
                                    <p:cond delay="0"/>
                                  </p:stCondLst>
                                  <p:childTnLst>
                                    <p:set>
                                      <p:cBhvr>
                                        <p:cTn id="96" dur="1" fill="hold">
                                          <p:stCondLst>
                                            <p:cond delay="0"/>
                                          </p:stCondLst>
                                        </p:cTn>
                                        <p:tgtEl>
                                          <p:spTgt spid="5">
                                            <p:graphicEl>
                                              <a:dgm id="{B6DC7CC8-D1E9-4739-B8E0-7A4FF2EB2605}"/>
                                            </p:graphicEl>
                                          </p:spTgt>
                                        </p:tgtEl>
                                        <p:attrNameLst>
                                          <p:attrName>style.visibility</p:attrName>
                                        </p:attrNameLst>
                                      </p:cBhvr>
                                      <p:to>
                                        <p:strVal val="visible"/>
                                      </p:to>
                                    </p:set>
                                    <p:anim calcmode="lin" valueType="num">
                                      <p:cBhvr additive="base">
                                        <p:cTn id="97" dur="500" fill="hold"/>
                                        <p:tgtEl>
                                          <p:spTgt spid="5">
                                            <p:graphicEl>
                                              <a:dgm id="{B6DC7CC8-D1E9-4739-B8E0-7A4FF2EB2605}"/>
                                            </p:graphicEl>
                                          </p:spTgt>
                                        </p:tgtEl>
                                        <p:attrNameLst>
                                          <p:attrName>ppt_x</p:attrName>
                                        </p:attrNameLst>
                                      </p:cBhvr>
                                      <p:tavLst>
                                        <p:tav tm="0">
                                          <p:val>
                                            <p:strVal val="1+#ppt_w/2"/>
                                          </p:val>
                                        </p:tav>
                                        <p:tav tm="100000">
                                          <p:val>
                                            <p:strVal val="#ppt_x"/>
                                          </p:val>
                                        </p:tav>
                                      </p:tavLst>
                                    </p:anim>
                                    <p:anim calcmode="lin" valueType="num">
                                      <p:cBhvr additive="base">
                                        <p:cTn id="98" dur="500" fill="hold"/>
                                        <p:tgtEl>
                                          <p:spTgt spid="5">
                                            <p:graphicEl>
                                              <a:dgm id="{B6DC7CC8-D1E9-4739-B8E0-7A4FF2EB2605}"/>
                                            </p:graphicEl>
                                          </p:spTgt>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2" fill="hold" grpId="0" nodeType="clickEffect">
                                  <p:stCondLst>
                                    <p:cond delay="0"/>
                                  </p:stCondLst>
                                  <p:childTnLst>
                                    <p:set>
                                      <p:cBhvr>
                                        <p:cTn id="102" dur="1" fill="hold">
                                          <p:stCondLst>
                                            <p:cond delay="0"/>
                                          </p:stCondLst>
                                        </p:cTn>
                                        <p:tgtEl>
                                          <p:spTgt spid="5">
                                            <p:graphicEl>
                                              <a:dgm id="{78636F7E-5302-4186-B16D-DE531D5F39EC}"/>
                                            </p:graphicEl>
                                          </p:spTgt>
                                        </p:tgtEl>
                                        <p:attrNameLst>
                                          <p:attrName>style.visibility</p:attrName>
                                        </p:attrNameLst>
                                      </p:cBhvr>
                                      <p:to>
                                        <p:strVal val="visible"/>
                                      </p:to>
                                    </p:set>
                                    <p:anim calcmode="lin" valueType="num">
                                      <p:cBhvr additive="base">
                                        <p:cTn id="103" dur="500" fill="hold"/>
                                        <p:tgtEl>
                                          <p:spTgt spid="5">
                                            <p:graphicEl>
                                              <a:dgm id="{78636F7E-5302-4186-B16D-DE531D5F39EC}"/>
                                            </p:graphicEl>
                                          </p:spTgt>
                                        </p:tgtEl>
                                        <p:attrNameLst>
                                          <p:attrName>ppt_x</p:attrName>
                                        </p:attrNameLst>
                                      </p:cBhvr>
                                      <p:tavLst>
                                        <p:tav tm="0">
                                          <p:val>
                                            <p:strVal val="1+#ppt_w/2"/>
                                          </p:val>
                                        </p:tav>
                                        <p:tav tm="100000">
                                          <p:val>
                                            <p:strVal val="#ppt_x"/>
                                          </p:val>
                                        </p:tav>
                                      </p:tavLst>
                                    </p:anim>
                                    <p:anim calcmode="lin" valueType="num">
                                      <p:cBhvr additive="base">
                                        <p:cTn id="104" dur="500" fill="hold"/>
                                        <p:tgtEl>
                                          <p:spTgt spid="5">
                                            <p:graphicEl>
                                              <a:dgm id="{78636F7E-5302-4186-B16D-DE531D5F39EC}"/>
                                            </p:graphicEl>
                                          </p:spTgt>
                                        </p:tgtEl>
                                        <p:attrNameLst>
                                          <p:attrName>ppt_y</p:attrName>
                                        </p:attrNameLst>
                                      </p:cBhvr>
                                      <p:tavLst>
                                        <p:tav tm="0">
                                          <p:val>
                                            <p:strVal val="#ppt_y"/>
                                          </p:val>
                                        </p:tav>
                                        <p:tav tm="100000">
                                          <p:val>
                                            <p:strVal val="#ppt_y"/>
                                          </p:val>
                                        </p:tav>
                                      </p:tavLst>
                                    </p:anim>
                                  </p:childTnLst>
                                </p:cTn>
                              </p:par>
                              <p:par>
                                <p:cTn id="105" presetID="2" presetClass="entr" presetSubtype="2" fill="hold" grpId="0" nodeType="withEffect">
                                  <p:stCondLst>
                                    <p:cond delay="0"/>
                                  </p:stCondLst>
                                  <p:childTnLst>
                                    <p:set>
                                      <p:cBhvr>
                                        <p:cTn id="106" dur="1" fill="hold">
                                          <p:stCondLst>
                                            <p:cond delay="0"/>
                                          </p:stCondLst>
                                        </p:cTn>
                                        <p:tgtEl>
                                          <p:spTgt spid="5">
                                            <p:graphicEl>
                                              <a:dgm id="{B19D6E98-0358-4B20-82FE-C9FF18766B95}"/>
                                            </p:graphicEl>
                                          </p:spTgt>
                                        </p:tgtEl>
                                        <p:attrNameLst>
                                          <p:attrName>style.visibility</p:attrName>
                                        </p:attrNameLst>
                                      </p:cBhvr>
                                      <p:to>
                                        <p:strVal val="visible"/>
                                      </p:to>
                                    </p:set>
                                    <p:anim calcmode="lin" valueType="num">
                                      <p:cBhvr additive="base">
                                        <p:cTn id="107" dur="500" fill="hold"/>
                                        <p:tgtEl>
                                          <p:spTgt spid="5">
                                            <p:graphicEl>
                                              <a:dgm id="{B19D6E98-0358-4B20-82FE-C9FF18766B95}"/>
                                            </p:graphicEl>
                                          </p:spTgt>
                                        </p:tgtEl>
                                        <p:attrNameLst>
                                          <p:attrName>ppt_x</p:attrName>
                                        </p:attrNameLst>
                                      </p:cBhvr>
                                      <p:tavLst>
                                        <p:tav tm="0">
                                          <p:val>
                                            <p:strVal val="1+#ppt_w/2"/>
                                          </p:val>
                                        </p:tav>
                                        <p:tav tm="100000">
                                          <p:val>
                                            <p:strVal val="#ppt_x"/>
                                          </p:val>
                                        </p:tav>
                                      </p:tavLst>
                                    </p:anim>
                                    <p:anim calcmode="lin" valueType="num">
                                      <p:cBhvr additive="base">
                                        <p:cTn id="108" dur="500" fill="hold"/>
                                        <p:tgtEl>
                                          <p:spTgt spid="5">
                                            <p:graphicEl>
                                              <a:dgm id="{B19D6E98-0358-4B20-82FE-C9FF18766B95}"/>
                                            </p:graphicEl>
                                          </p:spTgt>
                                        </p:tgtEl>
                                        <p:attrNameLst>
                                          <p:attrName>ppt_y</p:attrName>
                                        </p:attrNameLst>
                                      </p:cBhvr>
                                      <p:tavLst>
                                        <p:tav tm="0">
                                          <p:val>
                                            <p:strVal val="#ppt_y"/>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2" fill="hold" grpId="0" nodeType="clickEffect">
                                  <p:stCondLst>
                                    <p:cond delay="0"/>
                                  </p:stCondLst>
                                  <p:childTnLst>
                                    <p:set>
                                      <p:cBhvr>
                                        <p:cTn id="112" dur="1" fill="hold">
                                          <p:stCondLst>
                                            <p:cond delay="0"/>
                                          </p:stCondLst>
                                        </p:cTn>
                                        <p:tgtEl>
                                          <p:spTgt spid="5">
                                            <p:graphicEl>
                                              <a:dgm id="{77A2A9AA-EE8D-4352-A69F-99186254FB64}"/>
                                            </p:graphicEl>
                                          </p:spTgt>
                                        </p:tgtEl>
                                        <p:attrNameLst>
                                          <p:attrName>style.visibility</p:attrName>
                                        </p:attrNameLst>
                                      </p:cBhvr>
                                      <p:to>
                                        <p:strVal val="visible"/>
                                      </p:to>
                                    </p:set>
                                    <p:anim calcmode="lin" valueType="num">
                                      <p:cBhvr additive="base">
                                        <p:cTn id="113" dur="500" fill="hold"/>
                                        <p:tgtEl>
                                          <p:spTgt spid="5">
                                            <p:graphicEl>
                                              <a:dgm id="{77A2A9AA-EE8D-4352-A69F-99186254FB64}"/>
                                            </p:graphicEl>
                                          </p:spTgt>
                                        </p:tgtEl>
                                        <p:attrNameLst>
                                          <p:attrName>ppt_x</p:attrName>
                                        </p:attrNameLst>
                                      </p:cBhvr>
                                      <p:tavLst>
                                        <p:tav tm="0">
                                          <p:val>
                                            <p:strVal val="1+#ppt_w/2"/>
                                          </p:val>
                                        </p:tav>
                                        <p:tav tm="100000">
                                          <p:val>
                                            <p:strVal val="#ppt_x"/>
                                          </p:val>
                                        </p:tav>
                                      </p:tavLst>
                                    </p:anim>
                                    <p:anim calcmode="lin" valueType="num">
                                      <p:cBhvr additive="base">
                                        <p:cTn id="114" dur="500" fill="hold"/>
                                        <p:tgtEl>
                                          <p:spTgt spid="5">
                                            <p:graphicEl>
                                              <a:dgm id="{77A2A9AA-EE8D-4352-A69F-99186254FB64}"/>
                                            </p:graphicEl>
                                          </p:spTgt>
                                        </p:tgtEl>
                                        <p:attrNameLst>
                                          <p:attrName>ppt_y</p:attrName>
                                        </p:attrNameLst>
                                      </p:cBhvr>
                                      <p:tavLst>
                                        <p:tav tm="0">
                                          <p:val>
                                            <p:strVal val="#ppt_y"/>
                                          </p:val>
                                        </p:tav>
                                        <p:tav tm="100000">
                                          <p:val>
                                            <p:strVal val="#ppt_y"/>
                                          </p:val>
                                        </p:tav>
                                      </p:tavLst>
                                    </p:anim>
                                  </p:childTnLst>
                                </p:cTn>
                              </p:par>
                              <p:par>
                                <p:cTn id="115" presetID="2" presetClass="entr" presetSubtype="2" fill="hold" grpId="0" nodeType="withEffect">
                                  <p:stCondLst>
                                    <p:cond delay="0"/>
                                  </p:stCondLst>
                                  <p:childTnLst>
                                    <p:set>
                                      <p:cBhvr>
                                        <p:cTn id="116" dur="1" fill="hold">
                                          <p:stCondLst>
                                            <p:cond delay="0"/>
                                          </p:stCondLst>
                                        </p:cTn>
                                        <p:tgtEl>
                                          <p:spTgt spid="5">
                                            <p:graphicEl>
                                              <a:dgm id="{915A2F31-AAEB-45D0-96CA-EE718218310B}"/>
                                            </p:graphicEl>
                                          </p:spTgt>
                                        </p:tgtEl>
                                        <p:attrNameLst>
                                          <p:attrName>style.visibility</p:attrName>
                                        </p:attrNameLst>
                                      </p:cBhvr>
                                      <p:to>
                                        <p:strVal val="visible"/>
                                      </p:to>
                                    </p:set>
                                    <p:anim calcmode="lin" valueType="num">
                                      <p:cBhvr additive="base">
                                        <p:cTn id="117" dur="500" fill="hold"/>
                                        <p:tgtEl>
                                          <p:spTgt spid="5">
                                            <p:graphicEl>
                                              <a:dgm id="{915A2F31-AAEB-45D0-96CA-EE718218310B}"/>
                                            </p:graphicEl>
                                          </p:spTgt>
                                        </p:tgtEl>
                                        <p:attrNameLst>
                                          <p:attrName>ppt_x</p:attrName>
                                        </p:attrNameLst>
                                      </p:cBhvr>
                                      <p:tavLst>
                                        <p:tav tm="0">
                                          <p:val>
                                            <p:strVal val="1+#ppt_w/2"/>
                                          </p:val>
                                        </p:tav>
                                        <p:tav tm="100000">
                                          <p:val>
                                            <p:strVal val="#ppt_x"/>
                                          </p:val>
                                        </p:tav>
                                      </p:tavLst>
                                    </p:anim>
                                    <p:anim calcmode="lin" valueType="num">
                                      <p:cBhvr additive="base">
                                        <p:cTn id="118" dur="500" fill="hold"/>
                                        <p:tgtEl>
                                          <p:spTgt spid="5">
                                            <p:graphicEl>
                                              <a:dgm id="{915A2F31-AAEB-45D0-96CA-EE718218310B}"/>
                                            </p:graphicEl>
                                          </p:spTgt>
                                        </p:tgtEl>
                                        <p:attrNameLst>
                                          <p:attrName>ppt_y</p:attrName>
                                        </p:attrNameLst>
                                      </p:cBhvr>
                                      <p:tavLst>
                                        <p:tav tm="0">
                                          <p:val>
                                            <p:strVal val="#ppt_y"/>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2" fill="hold" grpId="0" nodeType="clickEffect">
                                  <p:stCondLst>
                                    <p:cond delay="0"/>
                                  </p:stCondLst>
                                  <p:childTnLst>
                                    <p:set>
                                      <p:cBhvr>
                                        <p:cTn id="122" dur="1" fill="hold">
                                          <p:stCondLst>
                                            <p:cond delay="0"/>
                                          </p:stCondLst>
                                        </p:cTn>
                                        <p:tgtEl>
                                          <p:spTgt spid="5">
                                            <p:graphicEl>
                                              <a:dgm id="{637F24CA-7C28-430D-98B0-689EA65B2FFA}"/>
                                            </p:graphicEl>
                                          </p:spTgt>
                                        </p:tgtEl>
                                        <p:attrNameLst>
                                          <p:attrName>style.visibility</p:attrName>
                                        </p:attrNameLst>
                                      </p:cBhvr>
                                      <p:to>
                                        <p:strVal val="visible"/>
                                      </p:to>
                                    </p:set>
                                    <p:anim calcmode="lin" valueType="num">
                                      <p:cBhvr additive="base">
                                        <p:cTn id="123" dur="500" fill="hold"/>
                                        <p:tgtEl>
                                          <p:spTgt spid="5">
                                            <p:graphicEl>
                                              <a:dgm id="{637F24CA-7C28-430D-98B0-689EA65B2FFA}"/>
                                            </p:graphicEl>
                                          </p:spTgt>
                                        </p:tgtEl>
                                        <p:attrNameLst>
                                          <p:attrName>ppt_x</p:attrName>
                                        </p:attrNameLst>
                                      </p:cBhvr>
                                      <p:tavLst>
                                        <p:tav tm="0">
                                          <p:val>
                                            <p:strVal val="1+#ppt_w/2"/>
                                          </p:val>
                                        </p:tav>
                                        <p:tav tm="100000">
                                          <p:val>
                                            <p:strVal val="#ppt_x"/>
                                          </p:val>
                                        </p:tav>
                                      </p:tavLst>
                                    </p:anim>
                                    <p:anim calcmode="lin" valueType="num">
                                      <p:cBhvr additive="base">
                                        <p:cTn id="124" dur="500" fill="hold"/>
                                        <p:tgtEl>
                                          <p:spTgt spid="5">
                                            <p:graphicEl>
                                              <a:dgm id="{637F24CA-7C28-430D-98B0-689EA65B2FFA}"/>
                                            </p:graphicEl>
                                          </p:spTgt>
                                        </p:tgtEl>
                                        <p:attrNameLst>
                                          <p:attrName>ppt_y</p:attrName>
                                        </p:attrNameLst>
                                      </p:cBhvr>
                                      <p:tavLst>
                                        <p:tav tm="0">
                                          <p:val>
                                            <p:strVal val="#ppt_y"/>
                                          </p:val>
                                        </p:tav>
                                        <p:tav tm="100000">
                                          <p:val>
                                            <p:strVal val="#ppt_y"/>
                                          </p:val>
                                        </p:tav>
                                      </p:tavLst>
                                    </p:anim>
                                  </p:childTnLst>
                                </p:cTn>
                              </p:par>
                              <p:par>
                                <p:cTn id="125" presetID="2" presetClass="entr" presetSubtype="2" fill="hold" grpId="0" nodeType="withEffect">
                                  <p:stCondLst>
                                    <p:cond delay="0"/>
                                  </p:stCondLst>
                                  <p:childTnLst>
                                    <p:set>
                                      <p:cBhvr>
                                        <p:cTn id="126" dur="1" fill="hold">
                                          <p:stCondLst>
                                            <p:cond delay="0"/>
                                          </p:stCondLst>
                                        </p:cTn>
                                        <p:tgtEl>
                                          <p:spTgt spid="5">
                                            <p:graphicEl>
                                              <a:dgm id="{5D48180D-7F27-49A1-B2F3-2F937D2124E5}"/>
                                            </p:graphicEl>
                                          </p:spTgt>
                                        </p:tgtEl>
                                        <p:attrNameLst>
                                          <p:attrName>style.visibility</p:attrName>
                                        </p:attrNameLst>
                                      </p:cBhvr>
                                      <p:to>
                                        <p:strVal val="visible"/>
                                      </p:to>
                                    </p:set>
                                    <p:anim calcmode="lin" valueType="num">
                                      <p:cBhvr additive="base">
                                        <p:cTn id="127" dur="500" fill="hold"/>
                                        <p:tgtEl>
                                          <p:spTgt spid="5">
                                            <p:graphicEl>
                                              <a:dgm id="{5D48180D-7F27-49A1-B2F3-2F937D2124E5}"/>
                                            </p:graphicEl>
                                          </p:spTgt>
                                        </p:tgtEl>
                                        <p:attrNameLst>
                                          <p:attrName>ppt_x</p:attrName>
                                        </p:attrNameLst>
                                      </p:cBhvr>
                                      <p:tavLst>
                                        <p:tav tm="0">
                                          <p:val>
                                            <p:strVal val="1+#ppt_w/2"/>
                                          </p:val>
                                        </p:tav>
                                        <p:tav tm="100000">
                                          <p:val>
                                            <p:strVal val="#ppt_x"/>
                                          </p:val>
                                        </p:tav>
                                      </p:tavLst>
                                    </p:anim>
                                    <p:anim calcmode="lin" valueType="num">
                                      <p:cBhvr additive="base">
                                        <p:cTn id="128" dur="500" fill="hold"/>
                                        <p:tgtEl>
                                          <p:spTgt spid="5">
                                            <p:graphicEl>
                                              <a:dgm id="{5D48180D-7F27-49A1-B2F3-2F937D2124E5}"/>
                                            </p:graphicEl>
                                          </p:spTgt>
                                        </p:tgtEl>
                                        <p:attrNameLst>
                                          <p:attrName>ppt_y</p:attrName>
                                        </p:attrNameLst>
                                      </p:cBhvr>
                                      <p:tavLst>
                                        <p:tav tm="0">
                                          <p:val>
                                            <p:strVal val="#ppt_y"/>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2" fill="hold" grpId="0" nodeType="clickEffect">
                                  <p:stCondLst>
                                    <p:cond delay="0"/>
                                  </p:stCondLst>
                                  <p:childTnLst>
                                    <p:set>
                                      <p:cBhvr>
                                        <p:cTn id="132" dur="1" fill="hold">
                                          <p:stCondLst>
                                            <p:cond delay="0"/>
                                          </p:stCondLst>
                                        </p:cTn>
                                        <p:tgtEl>
                                          <p:spTgt spid="5">
                                            <p:graphicEl>
                                              <a:dgm id="{630139CC-5C61-40C4-85EF-B5253FD0518D}"/>
                                            </p:graphicEl>
                                          </p:spTgt>
                                        </p:tgtEl>
                                        <p:attrNameLst>
                                          <p:attrName>style.visibility</p:attrName>
                                        </p:attrNameLst>
                                      </p:cBhvr>
                                      <p:to>
                                        <p:strVal val="visible"/>
                                      </p:to>
                                    </p:set>
                                    <p:anim calcmode="lin" valueType="num">
                                      <p:cBhvr additive="base">
                                        <p:cTn id="133" dur="500" fill="hold"/>
                                        <p:tgtEl>
                                          <p:spTgt spid="5">
                                            <p:graphicEl>
                                              <a:dgm id="{630139CC-5C61-40C4-85EF-B5253FD0518D}"/>
                                            </p:graphicEl>
                                          </p:spTgt>
                                        </p:tgtEl>
                                        <p:attrNameLst>
                                          <p:attrName>ppt_x</p:attrName>
                                        </p:attrNameLst>
                                      </p:cBhvr>
                                      <p:tavLst>
                                        <p:tav tm="0">
                                          <p:val>
                                            <p:strVal val="1+#ppt_w/2"/>
                                          </p:val>
                                        </p:tav>
                                        <p:tav tm="100000">
                                          <p:val>
                                            <p:strVal val="#ppt_x"/>
                                          </p:val>
                                        </p:tav>
                                      </p:tavLst>
                                    </p:anim>
                                    <p:anim calcmode="lin" valueType="num">
                                      <p:cBhvr additive="base">
                                        <p:cTn id="134" dur="500" fill="hold"/>
                                        <p:tgtEl>
                                          <p:spTgt spid="5">
                                            <p:graphicEl>
                                              <a:dgm id="{630139CC-5C61-40C4-85EF-B5253FD0518D}"/>
                                            </p:graphicEl>
                                          </p:spTgt>
                                        </p:tgtEl>
                                        <p:attrNameLst>
                                          <p:attrName>ppt_y</p:attrName>
                                        </p:attrNameLst>
                                      </p:cBhvr>
                                      <p:tavLst>
                                        <p:tav tm="0">
                                          <p:val>
                                            <p:strVal val="#ppt_y"/>
                                          </p:val>
                                        </p:tav>
                                        <p:tav tm="100000">
                                          <p:val>
                                            <p:strVal val="#ppt_y"/>
                                          </p:val>
                                        </p:tav>
                                      </p:tavLst>
                                    </p:anim>
                                  </p:childTnLst>
                                </p:cTn>
                              </p:par>
                              <p:par>
                                <p:cTn id="135" presetID="2" presetClass="entr" presetSubtype="2" fill="hold" grpId="0" nodeType="withEffect">
                                  <p:stCondLst>
                                    <p:cond delay="0"/>
                                  </p:stCondLst>
                                  <p:childTnLst>
                                    <p:set>
                                      <p:cBhvr>
                                        <p:cTn id="136" dur="1" fill="hold">
                                          <p:stCondLst>
                                            <p:cond delay="0"/>
                                          </p:stCondLst>
                                        </p:cTn>
                                        <p:tgtEl>
                                          <p:spTgt spid="5">
                                            <p:graphicEl>
                                              <a:dgm id="{8F9DB46F-563B-47F5-9DA2-1B59431E3DFA}"/>
                                            </p:graphicEl>
                                          </p:spTgt>
                                        </p:tgtEl>
                                        <p:attrNameLst>
                                          <p:attrName>style.visibility</p:attrName>
                                        </p:attrNameLst>
                                      </p:cBhvr>
                                      <p:to>
                                        <p:strVal val="visible"/>
                                      </p:to>
                                    </p:set>
                                    <p:anim calcmode="lin" valueType="num">
                                      <p:cBhvr additive="base">
                                        <p:cTn id="137" dur="500" fill="hold"/>
                                        <p:tgtEl>
                                          <p:spTgt spid="5">
                                            <p:graphicEl>
                                              <a:dgm id="{8F9DB46F-563B-47F5-9DA2-1B59431E3DFA}"/>
                                            </p:graphicEl>
                                          </p:spTgt>
                                        </p:tgtEl>
                                        <p:attrNameLst>
                                          <p:attrName>ppt_x</p:attrName>
                                        </p:attrNameLst>
                                      </p:cBhvr>
                                      <p:tavLst>
                                        <p:tav tm="0">
                                          <p:val>
                                            <p:strVal val="1+#ppt_w/2"/>
                                          </p:val>
                                        </p:tav>
                                        <p:tav tm="100000">
                                          <p:val>
                                            <p:strVal val="#ppt_x"/>
                                          </p:val>
                                        </p:tav>
                                      </p:tavLst>
                                    </p:anim>
                                    <p:anim calcmode="lin" valueType="num">
                                      <p:cBhvr additive="base">
                                        <p:cTn id="138" dur="500" fill="hold"/>
                                        <p:tgtEl>
                                          <p:spTgt spid="5">
                                            <p:graphicEl>
                                              <a:dgm id="{8F9DB46F-563B-47F5-9DA2-1B59431E3DFA}"/>
                                            </p:graphicEl>
                                          </p:spTgt>
                                        </p:tgtEl>
                                        <p:attrNameLst>
                                          <p:attrName>ppt_y</p:attrName>
                                        </p:attrNameLst>
                                      </p:cBhvr>
                                      <p:tavLst>
                                        <p:tav tm="0">
                                          <p:val>
                                            <p:strVal val="#ppt_y"/>
                                          </p:val>
                                        </p:tav>
                                        <p:tav tm="100000">
                                          <p:val>
                                            <p:strVal val="#ppt_y"/>
                                          </p:val>
                                        </p:tav>
                                      </p:tavLst>
                                    </p:anim>
                                  </p:childTnLst>
                                </p:cTn>
                              </p:par>
                            </p:childTnLst>
                          </p:cTn>
                        </p:par>
                      </p:childTnLst>
                    </p:cTn>
                  </p:par>
                  <p:par>
                    <p:cTn id="139" fill="hold">
                      <p:stCondLst>
                        <p:cond delay="indefinite"/>
                      </p:stCondLst>
                      <p:childTnLst>
                        <p:par>
                          <p:cTn id="140" fill="hold">
                            <p:stCondLst>
                              <p:cond delay="0"/>
                            </p:stCondLst>
                            <p:childTnLst>
                              <p:par>
                                <p:cTn id="141" presetID="2" presetClass="entr" presetSubtype="2" fill="hold" grpId="0" nodeType="clickEffect">
                                  <p:stCondLst>
                                    <p:cond delay="0"/>
                                  </p:stCondLst>
                                  <p:childTnLst>
                                    <p:set>
                                      <p:cBhvr>
                                        <p:cTn id="142" dur="1" fill="hold">
                                          <p:stCondLst>
                                            <p:cond delay="0"/>
                                          </p:stCondLst>
                                        </p:cTn>
                                        <p:tgtEl>
                                          <p:spTgt spid="5">
                                            <p:graphicEl>
                                              <a:dgm id="{0830DCC9-46C6-44B7-B8F2-F48F2CAADBA6}"/>
                                            </p:graphicEl>
                                          </p:spTgt>
                                        </p:tgtEl>
                                        <p:attrNameLst>
                                          <p:attrName>style.visibility</p:attrName>
                                        </p:attrNameLst>
                                      </p:cBhvr>
                                      <p:to>
                                        <p:strVal val="visible"/>
                                      </p:to>
                                    </p:set>
                                    <p:anim calcmode="lin" valueType="num">
                                      <p:cBhvr additive="base">
                                        <p:cTn id="143" dur="500" fill="hold"/>
                                        <p:tgtEl>
                                          <p:spTgt spid="5">
                                            <p:graphicEl>
                                              <a:dgm id="{0830DCC9-46C6-44B7-B8F2-F48F2CAADBA6}"/>
                                            </p:graphicEl>
                                          </p:spTgt>
                                        </p:tgtEl>
                                        <p:attrNameLst>
                                          <p:attrName>ppt_x</p:attrName>
                                        </p:attrNameLst>
                                      </p:cBhvr>
                                      <p:tavLst>
                                        <p:tav tm="0">
                                          <p:val>
                                            <p:strVal val="1+#ppt_w/2"/>
                                          </p:val>
                                        </p:tav>
                                        <p:tav tm="100000">
                                          <p:val>
                                            <p:strVal val="#ppt_x"/>
                                          </p:val>
                                        </p:tav>
                                      </p:tavLst>
                                    </p:anim>
                                    <p:anim calcmode="lin" valueType="num">
                                      <p:cBhvr additive="base">
                                        <p:cTn id="144" dur="500" fill="hold"/>
                                        <p:tgtEl>
                                          <p:spTgt spid="5">
                                            <p:graphicEl>
                                              <a:dgm id="{0830DCC9-46C6-44B7-B8F2-F48F2CAADBA6}"/>
                                            </p:graphicEl>
                                          </p:spTgt>
                                        </p:tgtEl>
                                        <p:attrNameLst>
                                          <p:attrName>ppt_y</p:attrName>
                                        </p:attrNameLst>
                                      </p:cBhvr>
                                      <p:tavLst>
                                        <p:tav tm="0">
                                          <p:val>
                                            <p:strVal val="#ppt_y"/>
                                          </p:val>
                                        </p:tav>
                                        <p:tav tm="100000">
                                          <p:val>
                                            <p:strVal val="#ppt_y"/>
                                          </p:val>
                                        </p:tav>
                                      </p:tavLst>
                                    </p:anim>
                                  </p:childTnLst>
                                </p:cTn>
                              </p:par>
                              <p:par>
                                <p:cTn id="145" presetID="2" presetClass="entr" presetSubtype="2" fill="hold" grpId="0" nodeType="withEffect">
                                  <p:stCondLst>
                                    <p:cond delay="0"/>
                                  </p:stCondLst>
                                  <p:childTnLst>
                                    <p:set>
                                      <p:cBhvr>
                                        <p:cTn id="146" dur="1" fill="hold">
                                          <p:stCondLst>
                                            <p:cond delay="0"/>
                                          </p:stCondLst>
                                        </p:cTn>
                                        <p:tgtEl>
                                          <p:spTgt spid="5">
                                            <p:graphicEl>
                                              <a:dgm id="{F27B7E9D-4FD0-4D9B-ACA5-CEE952867642}"/>
                                            </p:graphicEl>
                                          </p:spTgt>
                                        </p:tgtEl>
                                        <p:attrNameLst>
                                          <p:attrName>style.visibility</p:attrName>
                                        </p:attrNameLst>
                                      </p:cBhvr>
                                      <p:to>
                                        <p:strVal val="visible"/>
                                      </p:to>
                                    </p:set>
                                    <p:anim calcmode="lin" valueType="num">
                                      <p:cBhvr additive="base">
                                        <p:cTn id="147" dur="500" fill="hold"/>
                                        <p:tgtEl>
                                          <p:spTgt spid="5">
                                            <p:graphicEl>
                                              <a:dgm id="{F27B7E9D-4FD0-4D9B-ACA5-CEE952867642}"/>
                                            </p:graphicEl>
                                          </p:spTgt>
                                        </p:tgtEl>
                                        <p:attrNameLst>
                                          <p:attrName>ppt_x</p:attrName>
                                        </p:attrNameLst>
                                      </p:cBhvr>
                                      <p:tavLst>
                                        <p:tav tm="0">
                                          <p:val>
                                            <p:strVal val="1+#ppt_w/2"/>
                                          </p:val>
                                        </p:tav>
                                        <p:tav tm="100000">
                                          <p:val>
                                            <p:strVal val="#ppt_x"/>
                                          </p:val>
                                        </p:tav>
                                      </p:tavLst>
                                    </p:anim>
                                    <p:anim calcmode="lin" valueType="num">
                                      <p:cBhvr additive="base">
                                        <p:cTn id="148" dur="500" fill="hold"/>
                                        <p:tgtEl>
                                          <p:spTgt spid="5">
                                            <p:graphicEl>
                                              <a:dgm id="{F27B7E9D-4FD0-4D9B-ACA5-CEE952867642}"/>
                                            </p:graphicEl>
                                          </p:spTgt>
                                        </p:tgtEl>
                                        <p:attrNameLst>
                                          <p:attrName>ppt_y</p:attrName>
                                        </p:attrNameLst>
                                      </p:cBhvr>
                                      <p:tavLst>
                                        <p:tav tm="0">
                                          <p:val>
                                            <p:strVal val="#ppt_y"/>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2" presetClass="entr" presetSubtype="2" fill="hold" grpId="0" nodeType="clickEffect">
                                  <p:stCondLst>
                                    <p:cond delay="0"/>
                                  </p:stCondLst>
                                  <p:childTnLst>
                                    <p:set>
                                      <p:cBhvr>
                                        <p:cTn id="152" dur="1" fill="hold">
                                          <p:stCondLst>
                                            <p:cond delay="0"/>
                                          </p:stCondLst>
                                        </p:cTn>
                                        <p:tgtEl>
                                          <p:spTgt spid="5">
                                            <p:graphicEl>
                                              <a:dgm id="{EC1A372A-0A96-44BF-A9B4-B6540AE8BBB8}"/>
                                            </p:graphicEl>
                                          </p:spTgt>
                                        </p:tgtEl>
                                        <p:attrNameLst>
                                          <p:attrName>style.visibility</p:attrName>
                                        </p:attrNameLst>
                                      </p:cBhvr>
                                      <p:to>
                                        <p:strVal val="visible"/>
                                      </p:to>
                                    </p:set>
                                    <p:anim calcmode="lin" valueType="num">
                                      <p:cBhvr additive="base">
                                        <p:cTn id="153" dur="500" fill="hold"/>
                                        <p:tgtEl>
                                          <p:spTgt spid="5">
                                            <p:graphicEl>
                                              <a:dgm id="{EC1A372A-0A96-44BF-A9B4-B6540AE8BBB8}"/>
                                            </p:graphicEl>
                                          </p:spTgt>
                                        </p:tgtEl>
                                        <p:attrNameLst>
                                          <p:attrName>ppt_x</p:attrName>
                                        </p:attrNameLst>
                                      </p:cBhvr>
                                      <p:tavLst>
                                        <p:tav tm="0">
                                          <p:val>
                                            <p:strVal val="1+#ppt_w/2"/>
                                          </p:val>
                                        </p:tav>
                                        <p:tav tm="100000">
                                          <p:val>
                                            <p:strVal val="#ppt_x"/>
                                          </p:val>
                                        </p:tav>
                                      </p:tavLst>
                                    </p:anim>
                                    <p:anim calcmode="lin" valueType="num">
                                      <p:cBhvr additive="base">
                                        <p:cTn id="154" dur="500" fill="hold"/>
                                        <p:tgtEl>
                                          <p:spTgt spid="5">
                                            <p:graphicEl>
                                              <a:dgm id="{EC1A372A-0A96-44BF-A9B4-B6540AE8BBB8}"/>
                                            </p:graphicEl>
                                          </p:spTgt>
                                        </p:tgtEl>
                                        <p:attrNameLst>
                                          <p:attrName>ppt_y</p:attrName>
                                        </p:attrNameLst>
                                      </p:cBhvr>
                                      <p:tavLst>
                                        <p:tav tm="0">
                                          <p:val>
                                            <p:strVal val="#ppt_y"/>
                                          </p:val>
                                        </p:tav>
                                        <p:tav tm="100000">
                                          <p:val>
                                            <p:strVal val="#ppt_y"/>
                                          </p:val>
                                        </p:tav>
                                      </p:tavLst>
                                    </p:anim>
                                  </p:childTnLst>
                                </p:cTn>
                              </p:par>
                              <p:par>
                                <p:cTn id="155" presetID="2" presetClass="entr" presetSubtype="2" fill="hold" grpId="0" nodeType="withEffect">
                                  <p:stCondLst>
                                    <p:cond delay="0"/>
                                  </p:stCondLst>
                                  <p:childTnLst>
                                    <p:set>
                                      <p:cBhvr>
                                        <p:cTn id="156" dur="1" fill="hold">
                                          <p:stCondLst>
                                            <p:cond delay="0"/>
                                          </p:stCondLst>
                                        </p:cTn>
                                        <p:tgtEl>
                                          <p:spTgt spid="5">
                                            <p:graphicEl>
                                              <a:dgm id="{223861C3-76D2-4888-A3A7-1C3DFF54441B}"/>
                                            </p:graphicEl>
                                          </p:spTgt>
                                        </p:tgtEl>
                                        <p:attrNameLst>
                                          <p:attrName>style.visibility</p:attrName>
                                        </p:attrNameLst>
                                      </p:cBhvr>
                                      <p:to>
                                        <p:strVal val="visible"/>
                                      </p:to>
                                    </p:set>
                                    <p:anim calcmode="lin" valueType="num">
                                      <p:cBhvr additive="base">
                                        <p:cTn id="157" dur="500" fill="hold"/>
                                        <p:tgtEl>
                                          <p:spTgt spid="5">
                                            <p:graphicEl>
                                              <a:dgm id="{223861C3-76D2-4888-A3A7-1C3DFF54441B}"/>
                                            </p:graphicEl>
                                          </p:spTgt>
                                        </p:tgtEl>
                                        <p:attrNameLst>
                                          <p:attrName>ppt_x</p:attrName>
                                        </p:attrNameLst>
                                      </p:cBhvr>
                                      <p:tavLst>
                                        <p:tav tm="0">
                                          <p:val>
                                            <p:strVal val="1+#ppt_w/2"/>
                                          </p:val>
                                        </p:tav>
                                        <p:tav tm="100000">
                                          <p:val>
                                            <p:strVal val="#ppt_x"/>
                                          </p:val>
                                        </p:tav>
                                      </p:tavLst>
                                    </p:anim>
                                    <p:anim calcmode="lin" valueType="num">
                                      <p:cBhvr additive="base">
                                        <p:cTn id="158" dur="500" fill="hold"/>
                                        <p:tgtEl>
                                          <p:spTgt spid="5">
                                            <p:graphicEl>
                                              <a:dgm id="{223861C3-76D2-4888-A3A7-1C3DFF54441B}"/>
                                            </p:graphicEl>
                                          </p:spTgt>
                                        </p:tgtEl>
                                        <p:attrNameLst>
                                          <p:attrName>ppt_y</p:attrName>
                                        </p:attrNameLst>
                                      </p:cBhvr>
                                      <p:tavLst>
                                        <p:tav tm="0">
                                          <p:val>
                                            <p:strVal val="#ppt_y"/>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2" fill="hold" grpId="0" nodeType="clickEffect">
                                  <p:stCondLst>
                                    <p:cond delay="0"/>
                                  </p:stCondLst>
                                  <p:childTnLst>
                                    <p:set>
                                      <p:cBhvr>
                                        <p:cTn id="162" dur="1" fill="hold">
                                          <p:stCondLst>
                                            <p:cond delay="0"/>
                                          </p:stCondLst>
                                        </p:cTn>
                                        <p:tgtEl>
                                          <p:spTgt spid="5">
                                            <p:graphicEl>
                                              <a:dgm id="{B262D738-ED56-4C2D-93CB-6E8750BFD284}"/>
                                            </p:graphicEl>
                                          </p:spTgt>
                                        </p:tgtEl>
                                        <p:attrNameLst>
                                          <p:attrName>style.visibility</p:attrName>
                                        </p:attrNameLst>
                                      </p:cBhvr>
                                      <p:to>
                                        <p:strVal val="visible"/>
                                      </p:to>
                                    </p:set>
                                    <p:anim calcmode="lin" valueType="num">
                                      <p:cBhvr additive="base">
                                        <p:cTn id="163" dur="500" fill="hold"/>
                                        <p:tgtEl>
                                          <p:spTgt spid="5">
                                            <p:graphicEl>
                                              <a:dgm id="{B262D738-ED56-4C2D-93CB-6E8750BFD284}"/>
                                            </p:graphicEl>
                                          </p:spTgt>
                                        </p:tgtEl>
                                        <p:attrNameLst>
                                          <p:attrName>ppt_x</p:attrName>
                                        </p:attrNameLst>
                                      </p:cBhvr>
                                      <p:tavLst>
                                        <p:tav tm="0">
                                          <p:val>
                                            <p:strVal val="1+#ppt_w/2"/>
                                          </p:val>
                                        </p:tav>
                                        <p:tav tm="100000">
                                          <p:val>
                                            <p:strVal val="#ppt_x"/>
                                          </p:val>
                                        </p:tav>
                                      </p:tavLst>
                                    </p:anim>
                                    <p:anim calcmode="lin" valueType="num">
                                      <p:cBhvr additive="base">
                                        <p:cTn id="164" dur="500" fill="hold"/>
                                        <p:tgtEl>
                                          <p:spTgt spid="5">
                                            <p:graphicEl>
                                              <a:dgm id="{B262D738-ED56-4C2D-93CB-6E8750BFD284}"/>
                                            </p:graphicEl>
                                          </p:spTgt>
                                        </p:tgtEl>
                                        <p:attrNameLst>
                                          <p:attrName>ppt_y</p:attrName>
                                        </p:attrNameLst>
                                      </p:cBhvr>
                                      <p:tavLst>
                                        <p:tav tm="0">
                                          <p:val>
                                            <p:strVal val="#ppt_y"/>
                                          </p:val>
                                        </p:tav>
                                        <p:tav tm="100000">
                                          <p:val>
                                            <p:strVal val="#ppt_y"/>
                                          </p:val>
                                        </p:tav>
                                      </p:tavLst>
                                    </p:anim>
                                  </p:childTnLst>
                                </p:cTn>
                              </p:par>
                              <p:par>
                                <p:cTn id="165" presetID="2" presetClass="entr" presetSubtype="2" fill="hold" grpId="0" nodeType="withEffect">
                                  <p:stCondLst>
                                    <p:cond delay="0"/>
                                  </p:stCondLst>
                                  <p:childTnLst>
                                    <p:set>
                                      <p:cBhvr>
                                        <p:cTn id="166" dur="1" fill="hold">
                                          <p:stCondLst>
                                            <p:cond delay="0"/>
                                          </p:stCondLst>
                                        </p:cTn>
                                        <p:tgtEl>
                                          <p:spTgt spid="5">
                                            <p:graphicEl>
                                              <a:dgm id="{67B6D105-30BA-4460-8022-D041830FAD18}"/>
                                            </p:graphicEl>
                                          </p:spTgt>
                                        </p:tgtEl>
                                        <p:attrNameLst>
                                          <p:attrName>style.visibility</p:attrName>
                                        </p:attrNameLst>
                                      </p:cBhvr>
                                      <p:to>
                                        <p:strVal val="visible"/>
                                      </p:to>
                                    </p:set>
                                    <p:anim calcmode="lin" valueType="num">
                                      <p:cBhvr additive="base">
                                        <p:cTn id="167" dur="500" fill="hold"/>
                                        <p:tgtEl>
                                          <p:spTgt spid="5">
                                            <p:graphicEl>
                                              <a:dgm id="{67B6D105-30BA-4460-8022-D041830FAD18}"/>
                                            </p:graphicEl>
                                          </p:spTgt>
                                        </p:tgtEl>
                                        <p:attrNameLst>
                                          <p:attrName>ppt_x</p:attrName>
                                        </p:attrNameLst>
                                      </p:cBhvr>
                                      <p:tavLst>
                                        <p:tav tm="0">
                                          <p:val>
                                            <p:strVal val="1+#ppt_w/2"/>
                                          </p:val>
                                        </p:tav>
                                        <p:tav tm="100000">
                                          <p:val>
                                            <p:strVal val="#ppt_x"/>
                                          </p:val>
                                        </p:tav>
                                      </p:tavLst>
                                    </p:anim>
                                    <p:anim calcmode="lin" valueType="num">
                                      <p:cBhvr additive="base">
                                        <p:cTn id="168" dur="500" fill="hold"/>
                                        <p:tgtEl>
                                          <p:spTgt spid="5">
                                            <p:graphicEl>
                                              <a:dgm id="{67B6D105-30BA-4460-8022-D041830FAD18}"/>
                                            </p:graphicEl>
                                          </p:spTgt>
                                        </p:tgtEl>
                                        <p:attrNameLst>
                                          <p:attrName>ppt_y</p:attrName>
                                        </p:attrNameLst>
                                      </p:cBhvr>
                                      <p:tavLst>
                                        <p:tav tm="0">
                                          <p:val>
                                            <p:strVal val="#ppt_y"/>
                                          </p:val>
                                        </p:tav>
                                        <p:tav tm="100000">
                                          <p:val>
                                            <p:strVal val="#ppt_y"/>
                                          </p:val>
                                        </p:tav>
                                      </p:tavLst>
                                    </p:anim>
                                  </p:childTnLst>
                                </p:cTn>
                              </p:par>
                            </p:childTnLst>
                          </p:cTn>
                        </p:par>
                      </p:childTnLst>
                    </p:cTn>
                  </p:par>
                  <p:par>
                    <p:cTn id="169" fill="hold">
                      <p:stCondLst>
                        <p:cond delay="indefinite"/>
                      </p:stCondLst>
                      <p:childTnLst>
                        <p:par>
                          <p:cTn id="170" fill="hold">
                            <p:stCondLst>
                              <p:cond delay="0"/>
                            </p:stCondLst>
                            <p:childTnLst>
                              <p:par>
                                <p:cTn id="171" presetID="2" presetClass="entr" presetSubtype="2" fill="hold" grpId="0" nodeType="clickEffect">
                                  <p:stCondLst>
                                    <p:cond delay="0"/>
                                  </p:stCondLst>
                                  <p:childTnLst>
                                    <p:set>
                                      <p:cBhvr>
                                        <p:cTn id="172" dur="1" fill="hold">
                                          <p:stCondLst>
                                            <p:cond delay="0"/>
                                          </p:stCondLst>
                                        </p:cTn>
                                        <p:tgtEl>
                                          <p:spTgt spid="5">
                                            <p:graphicEl>
                                              <a:dgm id="{57465192-7787-4A0F-B5C7-E604A7AFE0F3}"/>
                                            </p:graphicEl>
                                          </p:spTgt>
                                        </p:tgtEl>
                                        <p:attrNameLst>
                                          <p:attrName>style.visibility</p:attrName>
                                        </p:attrNameLst>
                                      </p:cBhvr>
                                      <p:to>
                                        <p:strVal val="visible"/>
                                      </p:to>
                                    </p:set>
                                    <p:anim calcmode="lin" valueType="num">
                                      <p:cBhvr additive="base">
                                        <p:cTn id="173" dur="500" fill="hold"/>
                                        <p:tgtEl>
                                          <p:spTgt spid="5">
                                            <p:graphicEl>
                                              <a:dgm id="{57465192-7787-4A0F-B5C7-E604A7AFE0F3}"/>
                                            </p:graphicEl>
                                          </p:spTgt>
                                        </p:tgtEl>
                                        <p:attrNameLst>
                                          <p:attrName>ppt_x</p:attrName>
                                        </p:attrNameLst>
                                      </p:cBhvr>
                                      <p:tavLst>
                                        <p:tav tm="0">
                                          <p:val>
                                            <p:strVal val="1+#ppt_w/2"/>
                                          </p:val>
                                        </p:tav>
                                        <p:tav tm="100000">
                                          <p:val>
                                            <p:strVal val="#ppt_x"/>
                                          </p:val>
                                        </p:tav>
                                      </p:tavLst>
                                    </p:anim>
                                    <p:anim calcmode="lin" valueType="num">
                                      <p:cBhvr additive="base">
                                        <p:cTn id="174" dur="500" fill="hold"/>
                                        <p:tgtEl>
                                          <p:spTgt spid="5">
                                            <p:graphicEl>
                                              <a:dgm id="{57465192-7787-4A0F-B5C7-E604A7AFE0F3}"/>
                                            </p:graphicEl>
                                          </p:spTgt>
                                        </p:tgtEl>
                                        <p:attrNameLst>
                                          <p:attrName>ppt_y</p:attrName>
                                        </p:attrNameLst>
                                      </p:cBhvr>
                                      <p:tavLst>
                                        <p:tav tm="0">
                                          <p:val>
                                            <p:strVal val="#ppt_y"/>
                                          </p:val>
                                        </p:tav>
                                        <p:tav tm="100000">
                                          <p:val>
                                            <p:strVal val="#ppt_y"/>
                                          </p:val>
                                        </p:tav>
                                      </p:tavLst>
                                    </p:anim>
                                  </p:childTnLst>
                                </p:cTn>
                              </p:par>
                              <p:par>
                                <p:cTn id="175" presetID="2" presetClass="entr" presetSubtype="2" fill="hold" grpId="0" nodeType="withEffect">
                                  <p:stCondLst>
                                    <p:cond delay="0"/>
                                  </p:stCondLst>
                                  <p:childTnLst>
                                    <p:set>
                                      <p:cBhvr>
                                        <p:cTn id="176" dur="1" fill="hold">
                                          <p:stCondLst>
                                            <p:cond delay="0"/>
                                          </p:stCondLst>
                                        </p:cTn>
                                        <p:tgtEl>
                                          <p:spTgt spid="5">
                                            <p:graphicEl>
                                              <a:dgm id="{A23097DF-024B-4365-BEF6-32071F771674}"/>
                                            </p:graphicEl>
                                          </p:spTgt>
                                        </p:tgtEl>
                                        <p:attrNameLst>
                                          <p:attrName>style.visibility</p:attrName>
                                        </p:attrNameLst>
                                      </p:cBhvr>
                                      <p:to>
                                        <p:strVal val="visible"/>
                                      </p:to>
                                    </p:set>
                                    <p:anim calcmode="lin" valueType="num">
                                      <p:cBhvr additive="base">
                                        <p:cTn id="177" dur="500" fill="hold"/>
                                        <p:tgtEl>
                                          <p:spTgt spid="5">
                                            <p:graphicEl>
                                              <a:dgm id="{A23097DF-024B-4365-BEF6-32071F771674}"/>
                                            </p:graphicEl>
                                          </p:spTgt>
                                        </p:tgtEl>
                                        <p:attrNameLst>
                                          <p:attrName>ppt_x</p:attrName>
                                        </p:attrNameLst>
                                      </p:cBhvr>
                                      <p:tavLst>
                                        <p:tav tm="0">
                                          <p:val>
                                            <p:strVal val="1+#ppt_w/2"/>
                                          </p:val>
                                        </p:tav>
                                        <p:tav tm="100000">
                                          <p:val>
                                            <p:strVal val="#ppt_x"/>
                                          </p:val>
                                        </p:tav>
                                      </p:tavLst>
                                    </p:anim>
                                    <p:anim calcmode="lin" valueType="num">
                                      <p:cBhvr additive="base">
                                        <p:cTn id="178" dur="500" fill="hold"/>
                                        <p:tgtEl>
                                          <p:spTgt spid="5">
                                            <p:graphicEl>
                                              <a:dgm id="{A23097DF-024B-4365-BEF6-32071F771674}"/>
                                            </p:graphicEl>
                                          </p:spTgt>
                                        </p:tgtEl>
                                        <p:attrNameLst>
                                          <p:attrName>ppt_y</p:attrName>
                                        </p:attrNameLst>
                                      </p:cBhvr>
                                      <p:tavLst>
                                        <p:tav tm="0">
                                          <p:val>
                                            <p:strVal val="#ppt_y"/>
                                          </p:val>
                                        </p:tav>
                                        <p:tav tm="100000">
                                          <p:val>
                                            <p:strVal val="#ppt_y"/>
                                          </p:val>
                                        </p:tav>
                                      </p:tavLst>
                                    </p:anim>
                                  </p:childTnLst>
                                </p:cTn>
                              </p:par>
                            </p:childTnLst>
                          </p:cTn>
                        </p:par>
                      </p:childTnLst>
                    </p:cTn>
                  </p:par>
                  <p:par>
                    <p:cTn id="179" fill="hold">
                      <p:stCondLst>
                        <p:cond delay="indefinite"/>
                      </p:stCondLst>
                      <p:childTnLst>
                        <p:par>
                          <p:cTn id="180" fill="hold">
                            <p:stCondLst>
                              <p:cond delay="0"/>
                            </p:stCondLst>
                            <p:childTnLst>
                              <p:par>
                                <p:cTn id="181" presetID="2" presetClass="entr" presetSubtype="2" fill="hold" grpId="0" nodeType="clickEffect">
                                  <p:stCondLst>
                                    <p:cond delay="0"/>
                                  </p:stCondLst>
                                  <p:childTnLst>
                                    <p:set>
                                      <p:cBhvr>
                                        <p:cTn id="182" dur="1" fill="hold">
                                          <p:stCondLst>
                                            <p:cond delay="0"/>
                                          </p:stCondLst>
                                        </p:cTn>
                                        <p:tgtEl>
                                          <p:spTgt spid="5">
                                            <p:graphicEl>
                                              <a:dgm id="{210912CD-ED04-4D2B-943C-FCB19C7C2AD6}"/>
                                            </p:graphicEl>
                                          </p:spTgt>
                                        </p:tgtEl>
                                        <p:attrNameLst>
                                          <p:attrName>style.visibility</p:attrName>
                                        </p:attrNameLst>
                                      </p:cBhvr>
                                      <p:to>
                                        <p:strVal val="visible"/>
                                      </p:to>
                                    </p:set>
                                    <p:anim calcmode="lin" valueType="num">
                                      <p:cBhvr additive="base">
                                        <p:cTn id="183" dur="500" fill="hold"/>
                                        <p:tgtEl>
                                          <p:spTgt spid="5">
                                            <p:graphicEl>
                                              <a:dgm id="{210912CD-ED04-4D2B-943C-FCB19C7C2AD6}"/>
                                            </p:graphicEl>
                                          </p:spTgt>
                                        </p:tgtEl>
                                        <p:attrNameLst>
                                          <p:attrName>ppt_x</p:attrName>
                                        </p:attrNameLst>
                                      </p:cBhvr>
                                      <p:tavLst>
                                        <p:tav tm="0">
                                          <p:val>
                                            <p:strVal val="1+#ppt_w/2"/>
                                          </p:val>
                                        </p:tav>
                                        <p:tav tm="100000">
                                          <p:val>
                                            <p:strVal val="#ppt_x"/>
                                          </p:val>
                                        </p:tav>
                                      </p:tavLst>
                                    </p:anim>
                                    <p:anim calcmode="lin" valueType="num">
                                      <p:cBhvr additive="base">
                                        <p:cTn id="184" dur="500" fill="hold"/>
                                        <p:tgtEl>
                                          <p:spTgt spid="5">
                                            <p:graphicEl>
                                              <a:dgm id="{210912CD-ED04-4D2B-943C-FCB19C7C2AD6}"/>
                                            </p:graphicEl>
                                          </p:spTgt>
                                        </p:tgtEl>
                                        <p:attrNameLst>
                                          <p:attrName>ppt_y</p:attrName>
                                        </p:attrNameLst>
                                      </p:cBhvr>
                                      <p:tavLst>
                                        <p:tav tm="0">
                                          <p:val>
                                            <p:strVal val="#ppt_y"/>
                                          </p:val>
                                        </p:tav>
                                        <p:tav tm="100000">
                                          <p:val>
                                            <p:strVal val="#ppt_y"/>
                                          </p:val>
                                        </p:tav>
                                      </p:tavLst>
                                    </p:anim>
                                  </p:childTnLst>
                                </p:cTn>
                              </p:par>
                              <p:par>
                                <p:cTn id="185" presetID="2" presetClass="entr" presetSubtype="2" fill="hold" grpId="0" nodeType="withEffect">
                                  <p:stCondLst>
                                    <p:cond delay="0"/>
                                  </p:stCondLst>
                                  <p:childTnLst>
                                    <p:set>
                                      <p:cBhvr>
                                        <p:cTn id="186" dur="1" fill="hold">
                                          <p:stCondLst>
                                            <p:cond delay="0"/>
                                          </p:stCondLst>
                                        </p:cTn>
                                        <p:tgtEl>
                                          <p:spTgt spid="5">
                                            <p:graphicEl>
                                              <a:dgm id="{A82E17B4-4F5B-42DB-B010-CE693D8EA942}"/>
                                            </p:graphicEl>
                                          </p:spTgt>
                                        </p:tgtEl>
                                        <p:attrNameLst>
                                          <p:attrName>style.visibility</p:attrName>
                                        </p:attrNameLst>
                                      </p:cBhvr>
                                      <p:to>
                                        <p:strVal val="visible"/>
                                      </p:to>
                                    </p:set>
                                    <p:anim calcmode="lin" valueType="num">
                                      <p:cBhvr additive="base">
                                        <p:cTn id="187" dur="500" fill="hold"/>
                                        <p:tgtEl>
                                          <p:spTgt spid="5">
                                            <p:graphicEl>
                                              <a:dgm id="{A82E17B4-4F5B-42DB-B010-CE693D8EA942}"/>
                                            </p:graphicEl>
                                          </p:spTgt>
                                        </p:tgtEl>
                                        <p:attrNameLst>
                                          <p:attrName>ppt_x</p:attrName>
                                        </p:attrNameLst>
                                      </p:cBhvr>
                                      <p:tavLst>
                                        <p:tav tm="0">
                                          <p:val>
                                            <p:strVal val="1+#ppt_w/2"/>
                                          </p:val>
                                        </p:tav>
                                        <p:tav tm="100000">
                                          <p:val>
                                            <p:strVal val="#ppt_x"/>
                                          </p:val>
                                        </p:tav>
                                      </p:tavLst>
                                    </p:anim>
                                    <p:anim calcmode="lin" valueType="num">
                                      <p:cBhvr additive="base">
                                        <p:cTn id="188" dur="500" fill="hold"/>
                                        <p:tgtEl>
                                          <p:spTgt spid="5">
                                            <p:graphicEl>
                                              <a:dgm id="{A82E17B4-4F5B-42DB-B010-CE693D8EA942}"/>
                                            </p:graphicEl>
                                          </p:spTgt>
                                        </p:tgtEl>
                                        <p:attrNameLst>
                                          <p:attrName>ppt_y</p:attrName>
                                        </p:attrNameLst>
                                      </p:cBhvr>
                                      <p:tavLst>
                                        <p:tav tm="0">
                                          <p:val>
                                            <p:strVal val="#ppt_y"/>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presetID="2" presetClass="entr" presetSubtype="2" fill="hold" grpId="0" nodeType="clickEffect">
                                  <p:stCondLst>
                                    <p:cond delay="0"/>
                                  </p:stCondLst>
                                  <p:childTnLst>
                                    <p:set>
                                      <p:cBhvr>
                                        <p:cTn id="192" dur="1" fill="hold">
                                          <p:stCondLst>
                                            <p:cond delay="0"/>
                                          </p:stCondLst>
                                        </p:cTn>
                                        <p:tgtEl>
                                          <p:spTgt spid="5">
                                            <p:graphicEl>
                                              <a:dgm id="{3AFC5D45-7543-47CF-B671-5B649900BB3C}"/>
                                            </p:graphicEl>
                                          </p:spTgt>
                                        </p:tgtEl>
                                        <p:attrNameLst>
                                          <p:attrName>style.visibility</p:attrName>
                                        </p:attrNameLst>
                                      </p:cBhvr>
                                      <p:to>
                                        <p:strVal val="visible"/>
                                      </p:to>
                                    </p:set>
                                    <p:anim calcmode="lin" valueType="num">
                                      <p:cBhvr additive="base">
                                        <p:cTn id="193" dur="500" fill="hold"/>
                                        <p:tgtEl>
                                          <p:spTgt spid="5">
                                            <p:graphicEl>
                                              <a:dgm id="{3AFC5D45-7543-47CF-B671-5B649900BB3C}"/>
                                            </p:graphicEl>
                                          </p:spTgt>
                                        </p:tgtEl>
                                        <p:attrNameLst>
                                          <p:attrName>ppt_x</p:attrName>
                                        </p:attrNameLst>
                                      </p:cBhvr>
                                      <p:tavLst>
                                        <p:tav tm="0">
                                          <p:val>
                                            <p:strVal val="1+#ppt_w/2"/>
                                          </p:val>
                                        </p:tav>
                                        <p:tav tm="100000">
                                          <p:val>
                                            <p:strVal val="#ppt_x"/>
                                          </p:val>
                                        </p:tav>
                                      </p:tavLst>
                                    </p:anim>
                                    <p:anim calcmode="lin" valueType="num">
                                      <p:cBhvr additive="base">
                                        <p:cTn id="194" dur="500" fill="hold"/>
                                        <p:tgtEl>
                                          <p:spTgt spid="5">
                                            <p:graphicEl>
                                              <a:dgm id="{3AFC5D45-7543-47CF-B671-5B649900BB3C}"/>
                                            </p:graphicEl>
                                          </p:spTgt>
                                        </p:tgtEl>
                                        <p:attrNameLst>
                                          <p:attrName>ppt_y</p:attrName>
                                        </p:attrNameLst>
                                      </p:cBhvr>
                                      <p:tavLst>
                                        <p:tav tm="0">
                                          <p:val>
                                            <p:strVal val="#ppt_y"/>
                                          </p:val>
                                        </p:tav>
                                        <p:tav tm="100000">
                                          <p:val>
                                            <p:strVal val="#ppt_y"/>
                                          </p:val>
                                        </p:tav>
                                      </p:tavLst>
                                    </p:anim>
                                  </p:childTnLst>
                                </p:cTn>
                              </p:par>
                              <p:par>
                                <p:cTn id="195" presetID="2" presetClass="entr" presetSubtype="2" fill="hold" grpId="0" nodeType="withEffect">
                                  <p:stCondLst>
                                    <p:cond delay="0"/>
                                  </p:stCondLst>
                                  <p:childTnLst>
                                    <p:set>
                                      <p:cBhvr>
                                        <p:cTn id="196" dur="1" fill="hold">
                                          <p:stCondLst>
                                            <p:cond delay="0"/>
                                          </p:stCondLst>
                                        </p:cTn>
                                        <p:tgtEl>
                                          <p:spTgt spid="5">
                                            <p:graphicEl>
                                              <a:dgm id="{86D0984D-C1B4-4FF1-9D98-8CB4C1A02419}"/>
                                            </p:graphicEl>
                                          </p:spTgt>
                                        </p:tgtEl>
                                        <p:attrNameLst>
                                          <p:attrName>style.visibility</p:attrName>
                                        </p:attrNameLst>
                                      </p:cBhvr>
                                      <p:to>
                                        <p:strVal val="visible"/>
                                      </p:to>
                                    </p:set>
                                    <p:anim calcmode="lin" valueType="num">
                                      <p:cBhvr additive="base">
                                        <p:cTn id="197" dur="500" fill="hold"/>
                                        <p:tgtEl>
                                          <p:spTgt spid="5">
                                            <p:graphicEl>
                                              <a:dgm id="{86D0984D-C1B4-4FF1-9D98-8CB4C1A02419}"/>
                                            </p:graphicEl>
                                          </p:spTgt>
                                        </p:tgtEl>
                                        <p:attrNameLst>
                                          <p:attrName>ppt_x</p:attrName>
                                        </p:attrNameLst>
                                      </p:cBhvr>
                                      <p:tavLst>
                                        <p:tav tm="0">
                                          <p:val>
                                            <p:strVal val="1+#ppt_w/2"/>
                                          </p:val>
                                        </p:tav>
                                        <p:tav tm="100000">
                                          <p:val>
                                            <p:strVal val="#ppt_x"/>
                                          </p:val>
                                        </p:tav>
                                      </p:tavLst>
                                    </p:anim>
                                    <p:anim calcmode="lin" valueType="num">
                                      <p:cBhvr additive="base">
                                        <p:cTn id="198" dur="500" fill="hold"/>
                                        <p:tgtEl>
                                          <p:spTgt spid="5">
                                            <p:graphicEl>
                                              <a:dgm id="{86D0984D-C1B4-4FF1-9D98-8CB4C1A02419}"/>
                                            </p:graphicEl>
                                          </p:spTgt>
                                        </p:tgtEl>
                                        <p:attrNameLst>
                                          <p:attrName>ppt_y</p:attrName>
                                        </p:attrNameLst>
                                      </p:cBhvr>
                                      <p:tavLst>
                                        <p:tav tm="0">
                                          <p:val>
                                            <p:strVal val="#ppt_y"/>
                                          </p:val>
                                        </p:tav>
                                        <p:tav tm="100000">
                                          <p:val>
                                            <p:strVal val="#ppt_y"/>
                                          </p:val>
                                        </p:tav>
                                      </p:tavLst>
                                    </p:anim>
                                  </p:childTnLst>
                                </p:cTn>
                              </p:par>
                            </p:childTnLst>
                          </p:cTn>
                        </p:par>
                      </p:childTnLst>
                    </p:cTn>
                  </p:par>
                  <p:par>
                    <p:cTn id="199" fill="hold">
                      <p:stCondLst>
                        <p:cond delay="indefinite"/>
                      </p:stCondLst>
                      <p:childTnLst>
                        <p:par>
                          <p:cTn id="200" fill="hold">
                            <p:stCondLst>
                              <p:cond delay="0"/>
                            </p:stCondLst>
                            <p:childTnLst>
                              <p:par>
                                <p:cTn id="201" presetID="2" presetClass="entr" presetSubtype="2" fill="hold" grpId="0" nodeType="clickEffect">
                                  <p:stCondLst>
                                    <p:cond delay="0"/>
                                  </p:stCondLst>
                                  <p:childTnLst>
                                    <p:set>
                                      <p:cBhvr>
                                        <p:cTn id="202" dur="1" fill="hold">
                                          <p:stCondLst>
                                            <p:cond delay="0"/>
                                          </p:stCondLst>
                                        </p:cTn>
                                        <p:tgtEl>
                                          <p:spTgt spid="5">
                                            <p:graphicEl>
                                              <a:dgm id="{A8F9FE78-5ACE-4C55-8611-6D40394FD9AC}"/>
                                            </p:graphicEl>
                                          </p:spTgt>
                                        </p:tgtEl>
                                        <p:attrNameLst>
                                          <p:attrName>style.visibility</p:attrName>
                                        </p:attrNameLst>
                                      </p:cBhvr>
                                      <p:to>
                                        <p:strVal val="visible"/>
                                      </p:to>
                                    </p:set>
                                    <p:anim calcmode="lin" valueType="num">
                                      <p:cBhvr additive="base">
                                        <p:cTn id="203" dur="500" fill="hold"/>
                                        <p:tgtEl>
                                          <p:spTgt spid="5">
                                            <p:graphicEl>
                                              <a:dgm id="{A8F9FE78-5ACE-4C55-8611-6D40394FD9AC}"/>
                                            </p:graphicEl>
                                          </p:spTgt>
                                        </p:tgtEl>
                                        <p:attrNameLst>
                                          <p:attrName>ppt_x</p:attrName>
                                        </p:attrNameLst>
                                      </p:cBhvr>
                                      <p:tavLst>
                                        <p:tav tm="0">
                                          <p:val>
                                            <p:strVal val="1+#ppt_w/2"/>
                                          </p:val>
                                        </p:tav>
                                        <p:tav tm="100000">
                                          <p:val>
                                            <p:strVal val="#ppt_x"/>
                                          </p:val>
                                        </p:tav>
                                      </p:tavLst>
                                    </p:anim>
                                    <p:anim calcmode="lin" valueType="num">
                                      <p:cBhvr additive="base">
                                        <p:cTn id="204" dur="500" fill="hold"/>
                                        <p:tgtEl>
                                          <p:spTgt spid="5">
                                            <p:graphicEl>
                                              <a:dgm id="{A8F9FE78-5ACE-4C55-8611-6D40394FD9AC}"/>
                                            </p:graphicEl>
                                          </p:spTgt>
                                        </p:tgtEl>
                                        <p:attrNameLst>
                                          <p:attrName>ppt_y</p:attrName>
                                        </p:attrNameLst>
                                      </p:cBhvr>
                                      <p:tavLst>
                                        <p:tav tm="0">
                                          <p:val>
                                            <p:strVal val="#ppt_y"/>
                                          </p:val>
                                        </p:tav>
                                        <p:tav tm="100000">
                                          <p:val>
                                            <p:strVal val="#ppt_y"/>
                                          </p:val>
                                        </p:tav>
                                      </p:tavLst>
                                    </p:anim>
                                  </p:childTnLst>
                                </p:cTn>
                              </p:par>
                              <p:par>
                                <p:cTn id="205" presetID="2" presetClass="entr" presetSubtype="2" fill="hold" grpId="0" nodeType="withEffect">
                                  <p:stCondLst>
                                    <p:cond delay="0"/>
                                  </p:stCondLst>
                                  <p:childTnLst>
                                    <p:set>
                                      <p:cBhvr>
                                        <p:cTn id="206" dur="1" fill="hold">
                                          <p:stCondLst>
                                            <p:cond delay="0"/>
                                          </p:stCondLst>
                                        </p:cTn>
                                        <p:tgtEl>
                                          <p:spTgt spid="5">
                                            <p:graphicEl>
                                              <a:dgm id="{ADE261B0-A7C1-4A3D-B80A-61166D925B1B}"/>
                                            </p:graphicEl>
                                          </p:spTgt>
                                        </p:tgtEl>
                                        <p:attrNameLst>
                                          <p:attrName>style.visibility</p:attrName>
                                        </p:attrNameLst>
                                      </p:cBhvr>
                                      <p:to>
                                        <p:strVal val="visible"/>
                                      </p:to>
                                    </p:set>
                                    <p:anim calcmode="lin" valueType="num">
                                      <p:cBhvr additive="base">
                                        <p:cTn id="207" dur="500" fill="hold"/>
                                        <p:tgtEl>
                                          <p:spTgt spid="5">
                                            <p:graphicEl>
                                              <a:dgm id="{ADE261B0-A7C1-4A3D-B80A-61166D925B1B}"/>
                                            </p:graphicEl>
                                          </p:spTgt>
                                        </p:tgtEl>
                                        <p:attrNameLst>
                                          <p:attrName>ppt_x</p:attrName>
                                        </p:attrNameLst>
                                      </p:cBhvr>
                                      <p:tavLst>
                                        <p:tav tm="0">
                                          <p:val>
                                            <p:strVal val="1+#ppt_w/2"/>
                                          </p:val>
                                        </p:tav>
                                        <p:tav tm="100000">
                                          <p:val>
                                            <p:strVal val="#ppt_x"/>
                                          </p:val>
                                        </p:tav>
                                      </p:tavLst>
                                    </p:anim>
                                    <p:anim calcmode="lin" valueType="num">
                                      <p:cBhvr additive="base">
                                        <p:cTn id="208" dur="500" fill="hold"/>
                                        <p:tgtEl>
                                          <p:spTgt spid="5">
                                            <p:graphicEl>
                                              <a:dgm id="{ADE261B0-A7C1-4A3D-B80A-61166D925B1B}"/>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1181464870"/>
              </p:ext>
            </p:extLst>
          </p:nvPr>
        </p:nvGraphicFramePr>
        <p:xfrm>
          <a:off x="539750" y="549275"/>
          <a:ext cx="7961339" cy="5753395"/>
        </p:xfrm>
        <a:graphic>
          <a:graphicData uri="http://schemas.openxmlformats.org/drawingml/2006/table">
            <a:tbl>
              <a:tblPr firstRow="1" bandRow="1">
                <a:tableStyleId>{5C22544A-7EE6-4342-B048-85BDC9FD1C3A}</a:tableStyleId>
              </a:tblPr>
              <a:tblGrid>
                <a:gridCol w="1511970"/>
                <a:gridCol w="2734594"/>
                <a:gridCol w="1911568"/>
                <a:gridCol w="1803207"/>
              </a:tblGrid>
              <a:tr h="808023">
                <a:tc>
                  <a:txBody>
                    <a:bodyPr/>
                    <a:lstStyle/>
                    <a:p>
                      <a:pPr algn="ctr"/>
                      <a:r>
                        <a:rPr lang="zh-CN" altLang="en-US" sz="2000" b="1" dirty="0" smtClean="0">
                          <a:solidFill>
                            <a:srgbClr val="000000"/>
                          </a:solidFill>
                        </a:rPr>
                        <a:t>应税服务</a:t>
                      </a:r>
                      <a:endParaRPr lang="zh-CN" altLang="en-US" sz="2000" b="1" dirty="0">
                        <a:solidFill>
                          <a:srgbClr val="000000"/>
                        </a:solidFill>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tx2">
                        <a:lumMod val="90000"/>
                      </a:schemeClr>
                    </a:solidFill>
                  </a:tcPr>
                </a:tc>
                <a:tc>
                  <a:txBody>
                    <a:bodyPr/>
                    <a:lstStyle/>
                    <a:p>
                      <a:pPr algn="ctr"/>
                      <a:r>
                        <a:rPr lang="zh-CN" altLang="en-US" sz="2000" b="1" dirty="0" smtClean="0">
                          <a:solidFill>
                            <a:srgbClr val="000000"/>
                          </a:solidFill>
                        </a:rPr>
                        <a:t>具体范围</a:t>
                      </a:r>
                      <a:endParaRPr lang="zh-CN" altLang="en-US" sz="2000" b="1" dirty="0">
                        <a:solidFill>
                          <a:srgbClr val="000000"/>
                        </a:solidFill>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tx2">
                        <a:lumMod val="90000"/>
                      </a:schemeClr>
                    </a:solidFill>
                  </a:tcPr>
                </a:tc>
                <a:tc>
                  <a:txBody>
                    <a:bodyPr/>
                    <a:lstStyle/>
                    <a:p>
                      <a:pPr algn="ctr"/>
                      <a:r>
                        <a:rPr lang="zh-CN" altLang="en-US" sz="2000" b="1" dirty="0" smtClean="0">
                          <a:solidFill>
                            <a:srgbClr val="000000"/>
                          </a:solidFill>
                        </a:rPr>
                        <a:t>试点时间</a:t>
                      </a:r>
                      <a:endParaRPr lang="zh-CN" altLang="en-US" sz="2000" b="1" dirty="0">
                        <a:solidFill>
                          <a:srgbClr val="000000"/>
                        </a:solidFill>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tx2">
                        <a:lumMod val="90000"/>
                      </a:schemeClr>
                    </a:solidFill>
                  </a:tcPr>
                </a:tc>
                <a:tc>
                  <a:txBody>
                    <a:bodyPr/>
                    <a:lstStyle/>
                    <a:p>
                      <a:pPr algn="ctr"/>
                      <a:r>
                        <a:rPr lang="zh-CN" altLang="en-US" sz="2000" b="1" dirty="0" smtClean="0">
                          <a:solidFill>
                            <a:srgbClr val="000000"/>
                          </a:solidFill>
                        </a:rPr>
                        <a:t>江苏试点时间</a:t>
                      </a:r>
                      <a:endParaRPr lang="zh-CN" altLang="en-US" sz="2000" b="1" dirty="0">
                        <a:solidFill>
                          <a:srgbClr val="000000"/>
                        </a:solidFill>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tx2">
                        <a:lumMod val="90000"/>
                      </a:schemeClr>
                    </a:solidFill>
                  </a:tcPr>
                </a:tc>
              </a:tr>
              <a:tr h="622473">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800" b="1" dirty="0" smtClean="0">
                          <a:solidFill>
                            <a:srgbClr val="000000"/>
                          </a:solidFill>
                        </a:rPr>
                        <a:t>交通</a:t>
                      </a:r>
                      <a:endParaRPr lang="en-US" altLang="zh-CN" sz="2800" b="1" dirty="0" smtClean="0">
                        <a:solidFill>
                          <a:srgbClr val="000000"/>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800" b="1" dirty="0" smtClean="0">
                          <a:solidFill>
                            <a:srgbClr val="000000"/>
                          </a:solidFill>
                        </a:rPr>
                        <a:t>运输业</a:t>
                      </a:r>
                      <a:endParaRPr lang="zh-CN" altLang="en-US" sz="2800" b="1" dirty="0">
                        <a:solidFill>
                          <a:srgbClr val="000000"/>
                        </a:solidFill>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000" b="1" kern="1200" dirty="0" smtClean="0">
                          <a:solidFill>
                            <a:srgbClr val="000000"/>
                          </a:solidFill>
                          <a:latin typeface="+mn-lt"/>
                          <a:ea typeface="+mn-ea"/>
                          <a:cs typeface="+mn-cs"/>
                        </a:rPr>
                        <a:t>除铁路运输外（“</a:t>
                      </a:r>
                      <a:r>
                        <a:rPr lang="en-US" altLang="zh-CN" sz="2000" b="1" kern="1200" dirty="0" smtClean="0">
                          <a:solidFill>
                            <a:srgbClr val="000000"/>
                          </a:solidFill>
                          <a:latin typeface="+mn-lt"/>
                          <a:ea typeface="+mn-ea"/>
                          <a:cs typeface="+mn-cs"/>
                        </a:rPr>
                        <a:t>1</a:t>
                      </a:r>
                      <a:r>
                        <a:rPr lang="zh-CN" altLang="en-US" sz="2000" b="1" kern="1200" dirty="0" smtClean="0">
                          <a:solidFill>
                            <a:srgbClr val="000000"/>
                          </a:solidFill>
                          <a:latin typeface="+mn-lt"/>
                          <a:ea typeface="+mn-ea"/>
                          <a:cs typeface="+mn-cs"/>
                        </a:rPr>
                        <a:t>”）</a:t>
                      </a:r>
                      <a:endParaRPr lang="zh-CN" altLang="en-US" sz="2000" b="1"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2012</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1</a:t>
                      </a:r>
                      <a:r>
                        <a:rPr lang="zh-CN" altLang="en-US" sz="2000" b="0" kern="1200" dirty="0" smtClean="0">
                          <a:solidFill>
                            <a:srgbClr val="000000"/>
                          </a:solidFill>
                          <a:latin typeface="+mn-lt"/>
                          <a:ea typeface="+mn-ea"/>
                          <a:cs typeface="+mn-cs"/>
                        </a:rPr>
                        <a:t>月</a:t>
                      </a:r>
                      <a:endParaRPr lang="zh-CN" altLang="en-US" sz="2000" b="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2012</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10</a:t>
                      </a:r>
                      <a:r>
                        <a:rPr lang="zh-CN" altLang="en-US" sz="2000" b="0" kern="1200" dirty="0" smtClean="0">
                          <a:solidFill>
                            <a:srgbClr val="000000"/>
                          </a:solidFill>
                          <a:latin typeface="+mn-lt"/>
                          <a:ea typeface="+mn-ea"/>
                          <a:cs typeface="+mn-cs"/>
                        </a:rPr>
                        <a:t>月</a:t>
                      </a:r>
                      <a:endParaRPr lang="zh-CN" altLang="en-US" sz="2000" b="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r>
              <a:tr h="731909">
                <a:tc vMerge="1">
                  <a:txBody>
                    <a:bodyPr/>
                    <a:lstStyle/>
                    <a:p>
                      <a:endParaRPr lang="zh-CN"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000" b="1" kern="1200" dirty="0" smtClean="0">
                          <a:solidFill>
                            <a:srgbClr val="000000"/>
                          </a:solidFill>
                          <a:latin typeface="+mn-lt"/>
                          <a:ea typeface="+mn-ea"/>
                          <a:cs typeface="+mn-cs"/>
                        </a:rPr>
                        <a:t>铁路运输</a:t>
                      </a:r>
                      <a:endParaRPr lang="zh-CN" altLang="en-US" sz="2000" b="1"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2014</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1</a:t>
                      </a:r>
                      <a:r>
                        <a:rPr lang="zh-CN" altLang="en-US" sz="2000" b="0" kern="1200" dirty="0" smtClean="0">
                          <a:solidFill>
                            <a:srgbClr val="000000"/>
                          </a:solidFill>
                          <a:latin typeface="+mn-lt"/>
                          <a:ea typeface="+mn-ea"/>
                          <a:cs typeface="+mn-cs"/>
                        </a:rPr>
                        <a:t>月</a:t>
                      </a:r>
                      <a:endParaRPr lang="zh-CN" altLang="en-US" sz="2000" b="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2014</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1</a:t>
                      </a:r>
                      <a:r>
                        <a:rPr lang="zh-CN" altLang="en-US" sz="2000" b="0" kern="1200" dirty="0" smtClean="0">
                          <a:solidFill>
                            <a:srgbClr val="000000"/>
                          </a:solidFill>
                          <a:latin typeface="+mn-lt"/>
                          <a:ea typeface="+mn-ea"/>
                          <a:cs typeface="+mn-cs"/>
                        </a:rPr>
                        <a:t>月</a:t>
                      </a:r>
                      <a:endParaRPr lang="zh-CN" altLang="en-US" sz="2000" b="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r>
              <a:tr h="622473">
                <a:tc>
                  <a:txBody>
                    <a:bodyPr/>
                    <a:lstStyle/>
                    <a:p>
                      <a:pPr algn="ctr"/>
                      <a:r>
                        <a:rPr lang="zh-CN" altLang="en-US" sz="2800" b="1" dirty="0" smtClean="0">
                          <a:solidFill>
                            <a:srgbClr val="000000"/>
                          </a:solidFill>
                        </a:rPr>
                        <a:t>邮政业</a:t>
                      </a:r>
                      <a:endParaRPr lang="zh-CN" altLang="en-US" sz="2800" b="1" dirty="0">
                        <a:solidFill>
                          <a:srgbClr val="000000"/>
                        </a:solidFill>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2014</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1</a:t>
                      </a:r>
                      <a:r>
                        <a:rPr lang="zh-CN" altLang="en-US" sz="2000" b="0" kern="1200" dirty="0" smtClean="0">
                          <a:solidFill>
                            <a:srgbClr val="000000"/>
                          </a:solidFill>
                          <a:latin typeface="+mn-lt"/>
                          <a:ea typeface="+mn-ea"/>
                          <a:cs typeface="+mn-cs"/>
                        </a:rPr>
                        <a:t>月</a:t>
                      </a:r>
                      <a:endParaRPr lang="zh-CN" altLang="en-US" sz="2000" b="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2014</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1</a:t>
                      </a:r>
                      <a:r>
                        <a:rPr lang="zh-CN" altLang="en-US" sz="2000" b="0" kern="1200" dirty="0" smtClean="0">
                          <a:solidFill>
                            <a:srgbClr val="000000"/>
                          </a:solidFill>
                          <a:latin typeface="+mn-lt"/>
                          <a:ea typeface="+mn-ea"/>
                          <a:cs typeface="+mn-cs"/>
                        </a:rPr>
                        <a:t>月</a:t>
                      </a: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r>
              <a:tr h="68175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800" b="1" dirty="0" smtClean="0">
                          <a:solidFill>
                            <a:srgbClr val="000000"/>
                          </a:solidFill>
                        </a:rPr>
                        <a:t>电信业</a:t>
                      </a:r>
                      <a:endParaRPr lang="zh-CN" altLang="en-US" sz="2800" b="1" dirty="0">
                        <a:solidFill>
                          <a:srgbClr val="000000"/>
                        </a:solidFill>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2014</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6</a:t>
                      </a:r>
                      <a:r>
                        <a:rPr lang="zh-CN" altLang="en-US" sz="2000" b="0" kern="1200" dirty="0" smtClean="0">
                          <a:solidFill>
                            <a:srgbClr val="000000"/>
                          </a:solidFill>
                          <a:latin typeface="+mn-lt"/>
                          <a:ea typeface="+mn-ea"/>
                          <a:cs typeface="+mn-cs"/>
                        </a:rPr>
                        <a:t>月</a:t>
                      </a:r>
                      <a:endParaRPr lang="zh-CN" altLang="en-US" sz="2000" b="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2014</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6</a:t>
                      </a:r>
                      <a:r>
                        <a:rPr lang="zh-CN" altLang="en-US" sz="2000" b="0" kern="1200" dirty="0" smtClean="0">
                          <a:solidFill>
                            <a:srgbClr val="000000"/>
                          </a:solidFill>
                          <a:latin typeface="+mn-lt"/>
                          <a:ea typeface="+mn-ea"/>
                          <a:cs typeface="+mn-cs"/>
                        </a:rPr>
                        <a:t>月</a:t>
                      </a: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r>
              <a:tr h="1456767">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800" b="1" dirty="0" smtClean="0">
                          <a:solidFill>
                            <a:srgbClr val="000000"/>
                          </a:solidFill>
                        </a:rPr>
                        <a:t>部分</a:t>
                      </a:r>
                      <a:endParaRPr lang="en-US" altLang="zh-CN" sz="2800" b="1" dirty="0" smtClean="0">
                        <a:solidFill>
                          <a:srgbClr val="000000"/>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800" b="1" dirty="0" smtClean="0">
                          <a:solidFill>
                            <a:srgbClr val="000000"/>
                          </a:solidFill>
                        </a:rPr>
                        <a:t>现代服务业</a:t>
                      </a:r>
                    </a:p>
                    <a:p>
                      <a:pPr algn="ctr"/>
                      <a:endParaRPr lang="zh-CN" altLang="en-US" sz="2800" b="1" dirty="0">
                        <a:solidFill>
                          <a:srgbClr val="000000"/>
                        </a:solidFill>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2000" b="1" kern="1200" dirty="0" smtClean="0">
                          <a:solidFill>
                            <a:srgbClr val="000000"/>
                          </a:solidFill>
                          <a:latin typeface="+mn-lt"/>
                          <a:ea typeface="+mn-ea"/>
                          <a:cs typeface="+mn-cs"/>
                        </a:rPr>
                        <a:t>研发和技术、信息技术、文化创意、物流辅助、有形动产租赁、鉴证咨询</a:t>
                      </a:r>
                      <a:r>
                        <a:rPr lang="zh-CN" altLang="en-US" sz="2000" b="1" kern="1200" dirty="0" smtClean="0">
                          <a:solidFill>
                            <a:srgbClr val="000000"/>
                          </a:solidFill>
                          <a:latin typeface="+mn-lt"/>
                          <a:ea typeface="+mn-ea"/>
                          <a:cs typeface="+mn-cs"/>
                        </a:rPr>
                        <a:t>（“</a:t>
                      </a:r>
                      <a:r>
                        <a:rPr lang="en-US" altLang="zh-CN" sz="2000" b="1" kern="1200" dirty="0" smtClean="0">
                          <a:solidFill>
                            <a:srgbClr val="000000"/>
                          </a:solidFill>
                          <a:latin typeface="+mn-lt"/>
                          <a:ea typeface="+mn-ea"/>
                          <a:cs typeface="+mn-cs"/>
                        </a:rPr>
                        <a:t>6</a:t>
                      </a:r>
                      <a:r>
                        <a:rPr lang="zh-CN" altLang="en-US" sz="2000" b="1" kern="1200" dirty="0" smtClean="0">
                          <a:solidFill>
                            <a:srgbClr val="000000"/>
                          </a:solidFill>
                          <a:latin typeface="+mn-lt"/>
                          <a:ea typeface="+mn-ea"/>
                          <a:cs typeface="+mn-cs"/>
                        </a:rPr>
                        <a:t>”）</a:t>
                      </a:r>
                      <a:endParaRPr lang="zh-CN" altLang="en-US" sz="2000" b="1"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2012</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1</a:t>
                      </a:r>
                      <a:r>
                        <a:rPr lang="zh-CN" altLang="en-US" sz="2000" b="0" kern="1200" dirty="0" smtClean="0">
                          <a:solidFill>
                            <a:srgbClr val="000000"/>
                          </a:solidFill>
                          <a:latin typeface="+mn-lt"/>
                          <a:ea typeface="+mn-ea"/>
                          <a:cs typeface="+mn-cs"/>
                        </a:rPr>
                        <a:t>月</a:t>
                      </a:r>
                      <a:endParaRPr lang="zh-CN" altLang="en-US" sz="2000" b="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2012</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10</a:t>
                      </a:r>
                      <a:r>
                        <a:rPr lang="zh-CN" altLang="en-US" sz="2000" b="0" kern="1200" dirty="0" smtClean="0">
                          <a:solidFill>
                            <a:srgbClr val="000000"/>
                          </a:solidFill>
                          <a:latin typeface="+mn-lt"/>
                          <a:ea typeface="+mn-ea"/>
                          <a:cs typeface="+mn-cs"/>
                        </a:rPr>
                        <a:t>月</a:t>
                      </a: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r>
              <a:tr h="829994">
                <a:tc vMerge="1">
                  <a:txBody>
                    <a:bodyPr/>
                    <a:lstStyle/>
                    <a:p>
                      <a:pPr algn="ctr"/>
                      <a:endParaRPr lang="zh-CN" altLang="en-US" sz="2000"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000" b="1" kern="1200" dirty="0" smtClean="0">
                          <a:solidFill>
                            <a:srgbClr val="000000"/>
                          </a:solidFill>
                          <a:latin typeface="+mn-lt"/>
                          <a:ea typeface="+mn-ea"/>
                          <a:cs typeface="+mn-cs"/>
                        </a:rPr>
                        <a:t>广播影视服务</a:t>
                      </a:r>
                      <a:endParaRPr lang="zh-CN" altLang="en-US" sz="2000" b="1"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2013</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8</a:t>
                      </a:r>
                      <a:r>
                        <a:rPr lang="zh-CN" altLang="en-US" sz="2000" b="0" kern="1200" dirty="0" smtClean="0">
                          <a:solidFill>
                            <a:srgbClr val="000000"/>
                          </a:solidFill>
                          <a:latin typeface="+mn-lt"/>
                          <a:ea typeface="+mn-ea"/>
                          <a:cs typeface="+mn-cs"/>
                        </a:rPr>
                        <a:t>月</a:t>
                      </a:r>
                      <a:endParaRPr lang="zh-CN" altLang="en-US" sz="2000" b="0" kern="1200" dirty="0">
                        <a:solidFill>
                          <a:srgbClr val="000000"/>
                        </a:solidFill>
                        <a:latin typeface="+mn-lt"/>
                        <a:ea typeface="+mn-ea"/>
                        <a:cs typeface="+mn-cs"/>
                      </a:endParaRP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2000" b="0" kern="1200" dirty="0" smtClean="0">
                          <a:solidFill>
                            <a:srgbClr val="000000"/>
                          </a:solidFill>
                          <a:latin typeface="+mn-lt"/>
                          <a:ea typeface="+mn-ea"/>
                          <a:cs typeface="+mn-cs"/>
                        </a:rPr>
                        <a:t>2013</a:t>
                      </a:r>
                      <a:r>
                        <a:rPr lang="zh-CN" altLang="en-US" sz="2000" b="0" kern="1200" dirty="0" smtClean="0">
                          <a:solidFill>
                            <a:srgbClr val="000000"/>
                          </a:solidFill>
                          <a:latin typeface="+mn-lt"/>
                          <a:ea typeface="+mn-ea"/>
                          <a:cs typeface="+mn-cs"/>
                        </a:rPr>
                        <a:t>年</a:t>
                      </a:r>
                      <a:r>
                        <a:rPr lang="en-US" altLang="zh-CN" sz="2000" b="0" kern="1200" dirty="0" smtClean="0">
                          <a:solidFill>
                            <a:srgbClr val="000000"/>
                          </a:solidFill>
                          <a:latin typeface="+mn-lt"/>
                          <a:ea typeface="+mn-ea"/>
                          <a:cs typeface="+mn-cs"/>
                        </a:rPr>
                        <a:t>8</a:t>
                      </a:r>
                      <a:r>
                        <a:rPr lang="zh-CN" altLang="en-US" sz="2000" b="0" kern="1200" dirty="0" smtClean="0">
                          <a:solidFill>
                            <a:srgbClr val="000000"/>
                          </a:solidFill>
                          <a:latin typeface="+mn-lt"/>
                          <a:ea typeface="+mn-ea"/>
                          <a:cs typeface="+mn-cs"/>
                        </a:rPr>
                        <a:t>月</a:t>
                      </a:r>
                    </a:p>
                  </a:txBody>
                  <a:tcPr anchor="ctr">
                    <a:lnL w="19050" cap="flat" cmpd="sng" algn="ctr">
                      <a:solidFill>
                        <a:schemeClr val="accent3">
                          <a:lumMod val="10000"/>
                        </a:schemeClr>
                      </a:solidFill>
                      <a:prstDash val="solid"/>
                      <a:round/>
                      <a:headEnd type="none" w="med" len="med"/>
                      <a:tailEnd type="none" w="med" len="med"/>
                    </a:lnL>
                    <a:lnR w="19050" cap="flat" cmpd="sng" algn="ctr">
                      <a:solidFill>
                        <a:schemeClr val="accent3">
                          <a:lumMod val="10000"/>
                        </a:schemeClr>
                      </a:solidFill>
                      <a:prstDash val="solid"/>
                      <a:round/>
                      <a:headEnd type="none" w="med" len="med"/>
                      <a:tailEnd type="none" w="med" len="med"/>
                    </a:lnR>
                    <a:lnT w="19050" cap="flat" cmpd="sng" algn="ctr">
                      <a:solidFill>
                        <a:schemeClr val="accent3">
                          <a:lumMod val="10000"/>
                        </a:schemeClr>
                      </a:solidFill>
                      <a:prstDash val="solid"/>
                      <a:round/>
                      <a:headEnd type="none" w="med" len="med"/>
                      <a:tailEnd type="none" w="med" len="med"/>
                    </a:lnT>
                    <a:lnB w="19050" cap="flat" cmpd="sng" algn="ctr">
                      <a:solidFill>
                        <a:schemeClr val="accent3">
                          <a:lumMod val="10000"/>
                        </a:schemeClr>
                      </a:solidFill>
                      <a:prstDash val="solid"/>
                      <a:round/>
                      <a:headEnd type="none" w="med" len="med"/>
                      <a:tailEnd type="none" w="med" len="med"/>
                    </a:lnB>
                    <a:solidFill>
                      <a:schemeClr val="accent5">
                        <a:lumMod val="20000"/>
                        <a:lumOff val="80000"/>
                      </a:schemeClr>
                    </a:solidFill>
                  </a:tcPr>
                </a:tc>
              </a:tr>
            </a:tbl>
          </a:graphicData>
        </a:graphic>
      </p:graphicFrame>
      <p:sp>
        <p:nvSpPr>
          <p:cNvPr id="4" name="灯片编号占位符 3"/>
          <p:cNvSpPr>
            <a:spLocks noGrp="1"/>
          </p:cNvSpPr>
          <p:nvPr>
            <p:ph type="sldNum" sz="quarter" idx="12"/>
          </p:nvPr>
        </p:nvSpPr>
        <p:spPr/>
        <p:txBody>
          <a:bodyPr/>
          <a:lstStyle/>
          <a:p>
            <a:pPr>
              <a:defRPr/>
            </a:pPr>
            <a:fld id="{A0854CE5-7742-4B76-8A77-39D09A07883C}" type="slidenum">
              <a:rPr lang="en-US" altLang="zh-CN" smtClean="0"/>
              <a:pPr>
                <a:defRPr/>
              </a:pPr>
              <a:t>105</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buNone/>
            </a:pPr>
            <a:endParaRPr lang="en-US" altLang="zh-CN" b="1" dirty="0" smtClean="0"/>
          </a:p>
          <a:p>
            <a:pPr algn="ctr">
              <a:buNone/>
            </a:pPr>
            <a:r>
              <a:rPr lang="zh-CN" altLang="en-US" sz="4400" b="1" dirty="0" smtClean="0"/>
              <a:t>营业税税目</a:t>
            </a:r>
            <a:endParaRPr lang="en-US" altLang="zh-CN" sz="4400" b="1" dirty="0" smtClean="0"/>
          </a:p>
          <a:p>
            <a:pPr algn="ctr">
              <a:buNone/>
            </a:pPr>
            <a:endParaRPr lang="en-US" altLang="zh-CN" sz="4400" b="1" dirty="0" smtClean="0"/>
          </a:p>
          <a:p>
            <a:pPr algn="ctr">
              <a:buNone/>
            </a:pPr>
            <a:r>
              <a:rPr lang="zh-CN" altLang="en-US" sz="4400" b="1" dirty="0"/>
              <a:t>与“营改增”应</a:t>
            </a:r>
            <a:r>
              <a:rPr lang="zh-CN" altLang="en-US" sz="4400" b="1" dirty="0" smtClean="0"/>
              <a:t>税服务对照表</a:t>
            </a:r>
            <a:endParaRPr lang="zh-CN" altLang="en-US" sz="4400"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106</a:t>
            </a:fld>
            <a:endParaRPr lang="en-US" altLang="zh-CN"/>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灯片编号占位符 5"/>
          <p:cNvSpPr>
            <a:spLocks noGrp="1"/>
          </p:cNvSpPr>
          <p:nvPr>
            <p:ph type="sldNum" sz="quarter" idx="12"/>
          </p:nvPr>
        </p:nvSpPr>
        <p:spPr/>
        <p:txBody>
          <a:bodyPr/>
          <a:lstStyle/>
          <a:p>
            <a:pPr>
              <a:defRPr/>
            </a:pPr>
            <a:fld id="{5AF1B2CD-DF1E-4A9D-A213-962765642F1B}" type="slidenum">
              <a:rPr lang="en-US" altLang="zh-CN"/>
              <a:pPr>
                <a:defRPr/>
              </a:pPr>
              <a:t>107</a:t>
            </a:fld>
            <a:endParaRPr lang="en-US" altLang="zh-CN"/>
          </a:p>
        </p:txBody>
      </p:sp>
      <p:sp>
        <p:nvSpPr>
          <p:cNvPr id="28674" name="Rectangle 2"/>
          <p:cNvSpPr>
            <a:spLocks noGrp="1" noChangeArrowheads="1"/>
          </p:cNvSpPr>
          <p:nvPr>
            <p:ph type="title"/>
          </p:nvPr>
        </p:nvSpPr>
        <p:spPr>
          <a:xfrm>
            <a:off x="500063" y="0"/>
            <a:ext cx="8229600" cy="928688"/>
          </a:xfrm>
        </p:spPr>
        <p:txBody>
          <a:bodyPr/>
          <a:lstStyle/>
          <a:p>
            <a:pPr eaLnBrk="1" hangingPunct="1">
              <a:defRPr/>
            </a:pPr>
            <a:r>
              <a:rPr lang="zh-CN" altLang="en-US" sz="2800" b="1" dirty="0" smtClean="0"/>
              <a:t>营业税税目</a:t>
            </a:r>
            <a:r>
              <a:rPr lang="zh-CN" altLang="en-US" sz="2800" b="1" dirty="0"/>
              <a:t>与“营改增”应</a:t>
            </a:r>
            <a:r>
              <a:rPr lang="zh-CN" altLang="en-US" sz="2800" b="1" dirty="0" smtClean="0"/>
              <a:t>税服务对照表</a:t>
            </a:r>
            <a:endParaRPr lang="zh-CN" altLang="en-US" sz="2800" b="1" dirty="0"/>
          </a:p>
        </p:txBody>
      </p:sp>
      <p:graphicFrame>
        <p:nvGraphicFramePr>
          <p:cNvPr id="8" name="表格 7"/>
          <p:cNvGraphicFramePr>
            <a:graphicFrameLocks noGrp="1"/>
          </p:cNvGraphicFramePr>
          <p:nvPr>
            <p:extLst>
              <p:ext uri="{D42A27DB-BD31-4B8C-83A1-F6EECF244321}">
                <p14:modId xmlns:p14="http://schemas.microsoft.com/office/powerpoint/2010/main" xmlns="" val="583987081"/>
              </p:ext>
            </p:extLst>
          </p:nvPr>
        </p:nvGraphicFramePr>
        <p:xfrm>
          <a:off x="3786182" y="875464"/>
          <a:ext cx="5072073" cy="5705422"/>
        </p:xfrm>
        <a:graphic>
          <a:graphicData uri="http://schemas.openxmlformats.org/drawingml/2006/table">
            <a:tbl>
              <a:tblPr firstRow="1" bandRow="1">
                <a:tableStyleId>{5C22544A-7EE6-4342-B048-85BDC9FD1C3A}</a:tableStyleId>
              </a:tblPr>
              <a:tblGrid>
                <a:gridCol w="2000265"/>
                <a:gridCol w="3071808"/>
              </a:tblGrid>
              <a:tr h="560030">
                <a:tc>
                  <a:txBody>
                    <a:bodyPr/>
                    <a:lstStyle/>
                    <a:p>
                      <a:pPr algn="ctr"/>
                      <a:r>
                        <a:rPr lang="zh-CN" altLang="en-US" sz="1800" b="1" dirty="0" smtClean="0">
                          <a:solidFill>
                            <a:schemeClr val="tx1">
                              <a:lumMod val="10000"/>
                            </a:schemeClr>
                          </a:solidFill>
                        </a:rPr>
                        <a:t>“营改增”应税服务</a:t>
                      </a:r>
                      <a:endParaRPr lang="zh-CN" altLang="en-US" sz="1800" b="1" dirty="0">
                        <a:solidFill>
                          <a:schemeClr val="tx1">
                            <a:lumMod val="10000"/>
                          </a:schemeClr>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c>
                  <a:txBody>
                    <a:bodyPr/>
                    <a:lstStyle/>
                    <a:p>
                      <a:pPr algn="ctr"/>
                      <a:r>
                        <a:rPr lang="zh-CN" altLang="en-US" sz="2000" b="1" dirty="0" smtClean="0">
                          <a:solidFill>
                            <a:schemeClr val="tx1">
                              <a:lumMod val="10000"/>
                            </a:schemeClr>
                          </a:solidFill>
                        </a:rPr>
                        <a:t>具体范围</a:t>
                      </a:r>
                      <a:endParaRPr lang="zh-CN" altLang="en-US" sz="2000" b="1" dirty="0">
                        <a:solidFill>
                          <a:schemeClr val="tx1">
                            <a:lumMod val="10000"/>
                          </a:schemeClr>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FFFFFF"/>
                    </a:solidFill>
                  </a:tcPr>
                </a:tc>
              </a:tr>
              <a:tr h="60205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000" b="1" dirty="0" smtClean="0">
                          <a:solidFill>
                            <a:srgbClr val="FAFCFB"/>
                          </a:solidFill>
                        </a:rPr>
                        <a:t>交通运输业</a:t>
                      </a:r>
                      <a:endParaRPr lang="zh-CN" altLang="en-US" sz="2000" b="1" dirty="0">
                        <a:solidFill>
                          <a:srgbClr val="FAFCFB"/>
                        </a:solidFill>
                      </a:endParaRPr>
                    </a:p>
                  </a:txBody>
                  <a:tcPr anchor="ctr">
                    <a:lnT w="12700" cap="flat" cmpd="sng" algn="ctr">
                      <a:noFill/>
                      <a:prstDash val="solid"/>
                      <a:round/>
                      <a:headEnd type="none" w="med" len="med"/>
                      <a:tailEnd type="none" w="med" len="med"/>
                    </a:lnT>
                    <a:solidFill>
                      <a:schemeClr val="tx1">
                        <a:lumMod val="1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b="1" kern="1200" dirty="0" smtClean="0">
                          <a:solidFill>
                            <a:schemeClr val="accent5">
                              <a:lumMod val="20000"/>
                              <a:lumOff val="80000"/>
                            </a:schemeClr>
                          </a:solidFill>
                          <a:latin typeface="+mn-lt"/>
                          <a:ea typeface="+mn-ea"/>
                          <a:cs typeface="+mn-cs"/>
                        </a:rPr>
                        <a:t>陆路运输服务、水路运输服务、航空运输服务、管道运输服务</a:t>
                      </a:r>
                      <a:endParaRPr lang="zh-CN" altLang="en-US" sz="1600" b="1" kern="1200" dirty="0">
                        <a:solidFill>
                          <a:schemeClr val="accent5">
                            <a:lumMod val="20000"/>
                            <a:lumOff val="80000"/>
                          </a:schemeClr>
                        </a:solidFill>
                        <a:latin typeface="+mn-lt"/>
                        <a:ea typeface="+mn-ea"/>
                        <a:cs typeface="+mn-cs"/>
                      </a:endParaRPr>
                    </a:p>
                  </a:txBody>
                  <a:tcPr anchor="ctr">
                    <a:lnT w="12700" cap="flat" cmpd="sng" algn="ctr">
                      <a:noFill/>
                      <a:prstDash val="solid"/>
                      <a:round/>
                      <a:headEnd type="none" w="med" len="med"/>
                      <a:tailEnd type="none" w="med" len="med"/>
                    </a:lnT>
                    <a:solidFill>
                      <a:schemeClr val="tx1">
                        <a:lumMod val="10000"/>
                      </a:schemeClr>
                    </a:solidFill>
                  </a:tcPr>
                </a:tc>
              </a:tr>
              <a:tr h="426316">
                <a:tc>
                  <a:txBody>
                    <a:bodyPr/>
                    <a:lstStyle/>
                    <a:p>
                      <a:endParaRPr lang="zh-CN" altLang="en-US" dirty="0"/>
                    </a:p>
                  </a:txBody>
                  <a:tcPr anchor="ctr">
                    <a:solidFill>
                      <a:schemeClr val="tx1">
                        <a:lumMod val="1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b="1" kern="1200" dirty="0">
                        <a:solidFill>
                          <a:srgbClr val="FAFCFB"/>
                        </a:solidFill>
                        <a:latin typeface="+mn-lt"/>
                        <a:ea typeface="+mn-ea"/>
                        <a:cs typeface="+mn-cs"/>
                      </a:endParaRPr>
                    </a:p>
                  </a:txBody>
                  <a:tcPr anchor="ctr">
                    <a:solidFill>
                      <a:schemeClr val="tx1">
                        <a:lumMod val="10000"/>
                      </a:schemeClr>
                    </a:solidFill>
                  </a:tcPr>
                </a:tc>
              </a:tr>
              <a:tr h="416818">
                <a:tc>
                  <a:txBody>
                    <a:bodyPr/>
                    <a:lstStyle/>
                    <a:p>
                      <a:endParaRPr lang="zh-CN" altLang="en-US" dirty="0"/>
                    </a:p>
                  </a:txBody>
                  <a:tcPr anchor="ctr">
                    <a:solidFill>
                      <a:schemeClr val="tx1">
                        <a:lumMod val="1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b="1" kern="1200" dirty="0">
                        <a:solidFill>
                          <a:srgbClr val="FAFCFB"/>
                        </a:solidFill>
                        <a:latin typeface="+mn-lt"/>
                        <a:ea typeface="+mn-ea"/>
                        <a:cs typeface="+mn-cs"/>
                      </a:endParaRPr>
                    </a:p>
                  </a:txBody>
                  <a:tcPr anchor="ctr">
                    <a:solidFill>
                      <a:schemeClr val="tx1">
                        <a:lumMod val="10000"/>
                      </a:schemeClr>
                    </a:solidFill>
                  </a:tcPr>
                </a:tc>
              </a:tr>
              <a:tr h="426316">
                <a:tc>
                  <a:txBody>
                    <a:bodyPr/>
                    <a:lstStyle/>
                    <a:p>
                      <a:pPr algn="ctr"/>
                      <a:r>
                        <a:rPr lang="zh-CN" altLang="en-US" sz="2000" b="1" dirty="0" smtClean="0">
                          <a:solidFill>
                            <a:srgbClr val="FAFCFB"/>
                          </a:solidFill>
                        </a:rPr>
                        <a:t>邮政业</a:t>
                      </a:r>
                      <a:endParaRPr lang="zh-CN" altLang="en-US" sz="2000" b="1" dirty="0">
                        <a:solidFill>
                          <a:srgbClr val="FAFCFB"/>
                        </a:solidFill>
                      </a:endParaRPr>
                    </a:p>
                  </a:txBody>
                  <a:tcPr anchor="ctr">
                    <a:solidFill>
                      <a:schemeClr val="tx1">
                        <a:lumMod val="1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kern="1200" dirty="0">
                        <a:solidFill>
                          <a:srgbClr val="FAFCFB"/>
                        </a:solidFill>
                        <a:latin typeface="+mn-lt"/>
                        <a:ea typeface="+mn-ea"/>
                        <a:cs typeface="+mn-cs"/>
                      </a:endParaRPr>
                    </a:p>
                  </a:txBody>
                  <a:tcPr anchor="ctr">
                    <a:solidFill>
                      <a:schemeClr val="tx1">
                        <a:lumMod val="10000"/>
                      </a:schemeClr>
                    </a:solidFill>
                  </a:tcPr>
                </a:tc>
              </a:tr>
              <a:tr h="4263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000" b="1" dirty="0" smtClean="0">
                          <a:solidFill>
                            <a:srgbClr val="FAFCFB"/>
                          </a:solidFill>
                        </a:rPr>
                        <a:t>电信业</a:t>
                      </a:r>
                      <a:endParaRPr lang="zh-CN" altLang="en-US" sz="2000" b="1" dirty="0">
                        <a:solidFill>
                          <a:srgbClr val="FAFCFB"/>
                        </a:solidFill>
                      </a:endParaRPr>
                    </a:p>
                  </a:txBody>
                  <a:tcPr anchor="ctr">
                    <a:solidFill>
                      <a:schemeClr val="tx1">
                        <a:lumMod val="1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kern="1200" dirty="0">
                        <a:solidFill>
                          <a:srgbClr val="FAFCFB"/>
                        </a:solidFill>
                        <a:latin typeface="+mn-lt"/>
                        <a:ea typeface="+mn-ea"/>
                        <a:cs typeface="+mn-cs"/>
                      </a:endParaRPr>
                    </a:p>
                  </a:txBody>
                  <a:tcPr anchor="ctr">
                    <a:solidFill>
                      <a:schemeClr val="tx1">
                        <a:lumMod val="10000"/>
                      </a:schemeClr>
                    </a:solidFill>
                  </a:tcPr>
                </a:tc>
              </a:tr>
              <a:tr h="4263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b="1" dirty="0">
                        <a:solidFill>
                          <a:srgbClr val="FAFCFB"/>
                        </a:solidFill>
                      </a:endParaRPr>
                    </a:p>
                  </a:txBody>
                  <a:tcPr anchor="ctr">
                    <a:solidFill>
                      <a:schemeClr val="tx1">
                        <a:lumMod val="1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kern="1200" dirty="0">
                        <a:solidFill>
                          <a:srgbClr val="FAFCFB"/>
                        </a:solidFill>
                        <a:latin typeface="+mn-lt"/>
                        <a:ea typeface="+mn-ea"/>
                        <a:cs typeface="+mn-cs"/>
                      </a:endParaRPr>
                    </a:p>
                  </a:txBody>
                  <a:tcPr anchor="ctr">
                    <a:solidFill>
                      <a:schemeClr val="tx1">
                        <a:lumMod val="10000"/>
                      </a:schemeClr>
                    </a:solidFill>
                  </a:tcPr>
                </a:tc>
              </a:tr>
              <a:tr h="42631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b="1" dirty="0">
                        <a:solidFill>
                          <a:srgbClr val="FAFCFB"/>
                        </a:solidFill>
                      </a:endParaRPr>
                    </a:p>
                  </a:txBody>
                  <a:tcPr anchor="ctr">
                    <a:solidFill>
                      <a:schemeClr val="tx1">
                        <a:lumMod val="1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kern="1200" dirty="0">
                        <a:solidFill>
                          <a:srgbClr val="FAFCFB"/>
                        </a:solidFill>
                        <a:latin typeface="+mn-lt"/>
                        <a:ea typeface="+mn-ea"/>
                        <a:cs typeface="+mn-cs"/>
                      </a:endParaRPr>
                    </a:p>
                  </a:txBody>
                  <a:tcPr anchor="ctr">
                    <a:solidFill>
                      <a:schemeClr val="tx1">
                        <a:lumMod val="10000"/>
                      </a:schemeClr>
                    </a:solidFill>
                  </a:tcPr>
                </a:tc>
              </a:tr>
              <a:tr h="457275">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000" b="1" dirty="0" smtClean="0">
                          <a:solidFill>
                            <a:schemeClr val="accent5">
                              <a:lumMod val="20000"/>
                              <a:lumOff val="80000"/>
                            </a:schemeClr>
                          </a:solidFill>
                        </a:rPr>
                        <a:t>部分</a:t>
                      </a:r>
                      <a:endParaRPr lang="en-US" altLang="zh-CN" sz="2000" b="1" dirty="0" smtClean="0">
                        <a:solidFill>
                          <a:schemeClr val="accent5">
                            <a:lumMod val="20000"/>
                            <a:lumOff val="80000"/>
                          </a:schemeClr>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sz="2000" b="1" dirty="0" smtClean="0">
                          <a:solidFill>
                            <a:schemeClr val="accent5">
                              <a:lumMod val="20000"/>
                              <a:lumOff val="80000"/>
                            </a:schemeClr>
                          </a:solidFill>
                        </a:rPr>
                        <a:t>现代服务业</a:t>
                      </a:r>
                    </a:p>
                    <a:p>
                      <a:pPr algn="ctr"/>
                      <a:endParaRPr lang="zh-CN" altLang="en-US" sz="2000" b="1" dirty="0">
                        <a:solidFill>
                          <a:schemeClr val="accent5">
                            <a:lumMod val="20000"/>
                            <a:lumOff val="80000"/>
                          </a:schemeClr>
                        </a:solidFill>
                      </a:endParaRPr>
                    </a:p>
                  </a:txBody>
                  <a:tcPr anchor="ctr">
                    <a:solidFill>
                      <a:schemeClr val="tx1">
                        <a:lumMod val="1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b="1" kern="1200" dirty="0" smtClean="0">
                          <a:solidFill>
                            <a:schemeClr val="accent5">
                              <a:lumMod val="20000"/>
                              <a:lumOff val="80000"/>
                            </a:schemeClr>
                          </a:solidFill>
                          <a:latin typeface="+mn-lt"/>
                          <a:ea typeface="+mn-ea"/>
                          <a:cs typeface="+mn-cs"/>
                        </a:rPr>
                        <a:t>广播影视服务</a:t>
                      </a:r>
                    </a:p>
                  </a:txBody>
                  <a:tcPr anchor="ctr">
                    <a:solidFill>
                      <a:schemeClr val="tx1">
                        <a:lumMod val="10000"/>
                      </a:schemeClr>
                    </a:solidFill>
                  </a:tcPr>
                </a:tc>
              </a:tr>
              <a:tr h="1045678">
                <a:tc vMerge="1">
                  <a:txBody>
                    <a:bodyPr/>
                    <a:lstStyle/>
                    <a:p>
                      <a:pPr algn="ctr"/>
                      <a:endParaRPr lang="zh-CN" altLang="en-US" sz="2000" b="1"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2000" b="1" kern="1200" dirty="0" smtClean="0">
                          <a:solidFill>
                            <a:schemeClr val="accent5">
                              <a:lumMod val="20000"/>
                              <a:lumOff val="80000"/>
                            </a:schemeClr>
                          </a:solidFill>
                          <a:latin typeface="+mn-lt"/>
                          <a:ea typeface="+mn-ea"/>
                          <a:cs typeface="+mn-cs"/>
                        </a:rPr>
                        <a:t>研发和</a:t>
                      </a:r>
                      <a:r>
                        <a:rPr lang="zh-CN" altLang="zh-CN" sz="2000" b="1" kern="1200" dirty="0" smtClean="0">
                          <a:solidFill>
                            <a:srgbClr val="00B0F0"/>
                          </a:solidFill>
                          <a:latin typeface="+mn-lt"/>
                          <a:ea typeface="+mn-ea"/>
                          <a:cs typeface="+mn-cs"/>
                        </a:rPr>
                        <a:t>技术</a:t>
                      </a:r>
                      <a:r>
                        <a:rPr lang="zh-CN" altLang="zh-CN" sz="2000" b="1" kern="1200" dirty="0" smtClean="0">
                          <a:solidFill>
                            <a:schemeClr val="accent5">
                              <a:lumMod val="20000"/>
                              <a:lumOff val="80000"/>
                            </a:schemeClr>
                          </a:solidFill>
                          <a:latin typeface="+mn-lt"/>
                          <a:ea typeface="+mn-ea"/>
                          <a:cs typeface="+mn-cs"/>
                        </a:rPr>
                        <a:t>、信息技术、</a:t>
                      </a:r>
                      <a:endParaRPr lang="en-US" altLang="zh-CN" sz="2000" b="1" kern="1200" dirty="0" smtClean="0">
                        <a:solidFill>
                          <a:schemeClr val="accent5">
                            <a:lumMod val="20000"/>
                            <a:lumOff val="80000"/>
                          </a:schemeClr>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2000" b="1" kern="1200" dirty="0" smtClean="0">
                          <a:solidFill>
                            <a:srgbClr val="00B0F0"/>
                          </a:solidFill>
                          <a:latin typeface="+mn-lt"/>
                          <a:ea typeface="+mn-ea"/>
                          <a:cs typeface="+mn-cs"/>
                        </a:rPr>
                        <a:t>文化创意</a:t>
                      </a:r>
                      <a:r>
                        <a:rPr lang="zh-CN" altLang="zh-CN" sz="2000" b="1" kern="1200" dirty="0" smtClean="0">
                          <a:solidFill>
                            <a:schemeClr val="accent5">
                              <a:lumMod val="20000"/>
                              <a:lumOff val="80000"/>
                            </a:schemeClr>
                          </a:solidFill>
                          <a:latin typeface="+mn-lt"/>
                          <a:ea typeface="+mn-ea"/>
                          <a:cs typeface="+mn-cs"/>
                        </a:rPr>
                        <a:t>、</a:t>
                      </a:r>
                      <a:r>
                        <a:rPr lang="zh-CN" altLang="zh-CN" sz="2000" b="1" kern="1200" dirty="0" smtClean="0">
                          <a:solidFill>
                            <a:schemeClr val="tx2">
                              <a:lumMod val="50000"/>
                            </a:schemeClr>
                          </a:solidFill>
                          <a:latin typeface="+mn-lt"/>
                          <a:ea typeface="+mn-ea"/>
                          <a:cs typeface="+mn-cs"/>
                        </a:rPr>
                        <a:t>物流辅助</a:t>
                      </a:r>
                      <a:r>
                        <a:rPr lang="zh-CN" altLang="zh-CN" sz="2000" b="1" kern="1200" dirty="0" smtClean="0">
                          <a:solidFill>
                            <a:schemeClr val="accent5">
                              <a:lumMod val="20000"/>
                              <a:lumOff val="80000"/>
                            </a:schemeClr>
                          </a:solidFill>
                          <a:latin typeface="+mn-lt"/>
                          <a:ea typeface="+mn-ea"/>
                          <a:cs typeface="+mn-cs"/>
                        </a:rPr>
                        <a:t>、</a:t>
                      </a:r>
                      <a:endParaRPr lang="en-US" altLang="zh-CN" sz="2000" b="1" kern="1200" dirty="0" smtClean="0">
                        <a:solidFill>
                          <a:schemeClr val="accent5">
                            <a:lumMod val="20000"/>
                            <a:lumOff val="80000"/>
                          </a:schemeClr>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2000" b="1" kern="1200" dirty="0" smtClean="0">
                          <a:solidFill>
                            <a:schemeClr val="accent5">
                              <a:lumMod val="20000"/>
                              <a:lumOff val="80000"/>
                            </a:schemeClr>
                          </a:solidFill>
                          <a:latin typeface="+mn-lt"/>
                          <a:ea typeface="+mn-ea"/>
                          <a:cs typeface="+mn-cs"/>
                        </a:rPr>
                        <a:t>有形动产租赁、鉴证咨询</a:t>
                      </a:r>
                      <a:endParaRPr lang="zh-CN" altLang="en-US" sz="2000" b="1" kern="1200" dirty="0">
                        <a:solidFill>
                          <a:schemeClr val="accent5">
                            <a:lumMod val="20000"/>
                            <a:lumOff val="80000"/>
                          </a:schemeClr>
                        </a:solidFill>
                        <a:latin typeface="+mn-lt"/>
                        <a:ea typeface="+mn-ea"/>
                        <a:cs typeface="+mn-cs"/>
                      </a:endParaRPr>
                    </a:p>
                  </a:txBody>
                  <a:tcPr anchor="ctr">
                    <a:solidFill>
                      <a:schemeClr val="tx1">
                        <a:lumMod val="10000"/>
                      </a:schemeClr>
                    </a:solidFill>
                  </a:tcPr>
                </a:tc>
              </a:tr>
              <a:tr h="411934">
                <a:tc>
                  <a:txBody>
                    <a:bodyPr/>
                    <a:lstStyle/>
                    <a:p>
                      <a:pPr algn="ctr"/>
                      <a:endParaRPr lang="zh-CN" altLang="en-US" sz="2000" b="1" dirty="0">
                        <a:solidFill>
                          <a:schemeClr val="accent5">
                            <a:lumMod val="20000"/>
                            <a:lumOff val="80000"/>
                          </a:schemeClr>
                        </a:solidFill>
                      </a:endParaRPr>
                    </a:p>
                  </a:txBody>
                  <a:tcPr anchor="ctr">
                    <a:solidFill>
                      <a:schemeClr val="tx1">
                        <a:lumMod val="1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zh-CN" altLang="en-US" sz="2000" b="1" kern="1200" dirty="0">
                        <a:solidFill>
                          <a:schemeClr val="accent5">
                            <a:lumMod val="20000"/>
                            <a:lumOff val="80000"/>
                          </a:schemeClr>
                        </a:solidFill>
                        <a:latin typeface="+mn-lt"/>
                        <a:ea typeface="+mn-ea"/>
                        <a:cs typeface="+mn-cs"/>
                      </a:endParaRPr>
                    </a:p>
                  </a:txBody>
                  <a:tcPr anchor="ctr">
                    <a:solidFill>
                      <a:schemeClr val="tx1">
                        <a:lumMod val="10000"/>
                      </a:schemeClr>
                    </a:solidFill>
                  </a:tcPr>
                </a:tc>
              </a:tr>
            </a:tbl>
          </a:graphicData>
        </a:graphic>
      </p:graphicFrame>
      <p:sp>
        <p:nvSpPr>
          <p:cNvPr id="9" name="右箭头 8"/>
          <p:cNvSpPr/>
          <p:nvPr/>
        </p:nvSpPr>
        <p:spPr bwMode="auto">
          <a:xfrm>
            <a:off x="3143250" y="1714500"/>
            <a:ext cx="500063" cy="46038"/>
          </a:xfrm>
          <a:prstGeom prst="rightArrow">
            <a:avLst/>
          </a:prstGeom>
          <a:noFill/>
          <a:ln w="9525" cap="flat" cmpd="sng" algn="ctr">
            <a:noFill/>
            <a:prstDash val="solid"/>
            <a:round/>
            <a:headEnd type="none" w="med" len="med"/>
            <a:tailEnd type="none" w="med" len="med"/>
          </a:ln>
          <a:effectLst/>
        </p:spPr>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dirty="0">
              <a:effectLst>
                <a:outerShdw blurRad="38100" dist="38100" dir="2700000" algn="tl">
                  <a:srgbClr val="000000">
                    <a:alpha val="43137"/>
                  </a:srgbClr>
                </a:outerShdw>
              </a:effectLst>
            </a:endParaRPr>
          </a:p>
        </p:txBody>
      </p:sp>
      <p:sp>
        <p:nvSpPr>
          <p:cNvPr id="11" name="右箭头 10"/>
          <p:cNvSpPr/>
          <p:nvPr/>
        </p:nvSpPr>
        <p:spPr bwMode="auto">
          <a:xfrm>
            <a:off x="2857494" y="1571614"/>
            <a:ext cx="857250" cy="285750"/>
          </a:xfrm>
          <a:prstGeom prst="rightArrow">
            <a:avLst/>
          </a:prstGeom>
          <a:ln>
            <a:solidFill>
              <a:srgbClr val="00206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dirty="0">
              <a:solidFill>
                <a:srgbClr val="FF0000"/>
              </a:solidFill>
              <a:effectLst>
                <a:outerShdw blurRad="38100" dist="38100" dir="2700000" algn="tl">
                  <a:srgbClr val="000000">
                    <a:alpha val="43137"/>
                  </a:srgbClr>
                </a:outerShdw>
              </a:effectLst>
            </a:endParaRPr>
          </a:p>
        </p:txBody>
      </p:sp>
      <p:sp>
        <p:nvSpPr>
          <p:cNvPr id="14" name="右箭头 13"/>
          <p:cNvSpPr/>
          <p:nvPr/>
        </p:nvSpPr>
        <p:spPr bwMode="auto">
          <a:xfrm rot="752398">
            <a:off x="2619375" y="4232258"/>
            <a:ext cx="3246438" cy="131763"/>
          </a:xfrm>
          <a:prstGeom prst="rightArrow">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dirty="0">
              <a:solidFill>
                <a:srgbClr val="FF0000"/>
              </a:solidFill>
              <a:effectLst>
                <a:outerShdw blurRad="38100" dist="38100" dir="2700000" algn="tl">
                  <a:srgbClr val="000000">
                    <a:alpha val="43137"/>
                  </a:srgbClr>
                </a:outerShdw>
              </a:effectLst>
            </a:endParaRPr>
          </a:p>
        </p:txBody>
      </p:sp>
      <p:sp>
        <p:nvSpPr>
          <p:cNvPr id="17" name="右箭头 16"/>
          <p:cNvSpPr/>
          <p:nvPr/>
        </p:nvSpPr>
        <p:spPr bwMode="auto">
          <a:xfrm>
            <a:off x="2857494" y="3214688"/>
            <a:ext cx="857250" cy="285750"/>
          </a:xfrm>
          <a:prstGeom prst="rightArrow">
            <a:avLst/>
          </a:prstGeom>
          <a:ln>
            <a:solidFill>
              <a:srgbClr val="00206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dirty="0">
              <a:solidFill>
                <a:srgbClr val="FF0000"/>
              </a:solidFill>
              <a:effectLst>
                <a:outerShdw blurRad="38100" dist="38100" dir="2700000" algn="tl">
                  <a:srgbClr val="000000">
                    <a:alpha val="43137"/>
                  </a:srgbClr>
                </a:outerShdw>
              </a:effectLst>
            </a:endParaRPr>
          </a:p>
        </p:txBody>
      </p:sp>
      <p:sp>
        <p:nvSpPr>
          <p:cNvPr id="18" name="右箭头 17"/>
          <p:cNvSpPr/>
          <p:nvPr/>
        </p:nvSpPr>
        <p:spPr bwMode="auto">
          <a:xfrm>
            <a:off x="2857494" y="5000638"/>
            <a:ext cx="857250" cy="285750"/>
          </a:xfrm>
          <a:prstGeom prst="rightArrow">
            <a:avLst/>
          </a:prstGeom>
          <a:ln>
            <a:solidFill>
              <a:srgbClr val="00206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dirty="0">
              <a:solidFill>
                <a:srgbClr val="FF0000"/>
              </a:solidFill>
              <a:effectLst>
                <a:outerShdw blurRad="38100" dist="38100" dir="2700000" algn="tl">
                  <a:srgbClr val="000000">
                    <a:alpha val="43137"/>
                  </a:srgbClr>
                </a:outerShdw>
              </a:effectLst>
            </a:endParaRPr>
          </a:p>
        </p:txBody>
      </p:sp>
      <p:sp>
        <p:nvSpPr>
          <p:cNvPr id="19" name="右箭头 18"/>
          <p:cNvSpPr/>
          <p:nvPr/>
        </p:nvSpPr>
        <p:spPr bwMode="auto">
          <a:xfrm>
            <a:off x="2857494" y="5572142"/>
            <a:ext cx="857250" cy="285750"/>
          </a:xfrm>
          <a:prstGeom prst="rightArrow">
            <a:avLst/>
          </a:prstGeom>
          <a:ln>
            <a:solidFill>
              <a:srgbClr val="00B0F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dirty="0">
              <a:solidFill>
                <a:srgbClr val="FF0000"/>
              </a:solidFill>
              <a:effectLst>
                <a:outerShdw blurRad="38100" dist="38100" dir="2700000" algn="tl">
                  <a:srgbClr val="000000">
                    <a:alpha val="43137"/>
                  </a:srgbClr>
                </a:outerShdw>
              </a:effectLst>
            </a:endParaRPr>
          </a:p>
        </p:txBody>
      </p:sp>
      <p:sp>
        <p:nvSpPr>
          <p:cNvPr id="12" name="右箭头 11"/>
          <p:cNvSpPr/>
          <p:nvPr/>
        </p:nvSpPr>
        <p:spPr bwMode="auto">
          <a:xfrm rot="3339293">
            <a:off x="2081717" y="3197608"/>
            <a:ext cx="3616726" cy="45719"/>
          </a:xfrm>
          <a:prstGeom prst="rightArrow">
            <a:avLst/>
          </a:prstGeom>
          <a:ln>
            <a:solidFill>
              <a:schemeClr val="tx2">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dirty="0">
              <a:solidFill>
                <a:srgbClr val="FF0000"/>
              </a:solidFill>
              <a:effectLst>
                <a:outerShdw blurRad="38100" dist="38100" dir="2700000" algn="tl">
                  <a:srgbClr val="000000">
                    <a:alpha val="43137"/>
                  </a:srgbClr>
                </a:outerShdw>
              </a:effectLst>
            </a:endParaRPr>
          </a:p>
        </p:txBody>
      </p:sp>
      <p:graphicFrame>
        <p:nvGraphicFramePr>
          <p:cNvPr id="20" name="表格 19"/>
          <p:cNvGraphicFramePr>
            <a:graphicFrameLocks noGrp="1"/>
          </p:cNvGraphicFramePr>
          <p:nvPr/>
        </p:nvGraphicFramePr>
        <p:xfrm>
          <a:off x="357158" y="881083"/>
          <a:ext cx="2428892" cy="5670036"/>
        </p:xfrm>
        <a:graphic>
          <a:graphicData uri="http://schemas.openxmlformats.org/drawingml/2006/table">
            <a:tbl>
              <a:tblPr/>
              <a:tblGrid>
                <a:gridCol w="2428892"/>
              </a:tblGrid>
              <a:tr h="507476">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zh-CN" altLang="en-US" sz="2000" b="1" i="0" u="none" strike="noStrike" cap="none" normalizeH="0" baseline="0" dirty="0" smtClean="0">
                          <a:ln>
                            <a:noFill/>
                          </a:ln>
                          <a:solidFill>
                            <a:srgbClr val="000000"/>
                          </a:solidFill>
                          <a:effectLst/>
                          <a:latin typeface="宋体" pitchFamily="2" charset="-122"/>
                          <a:ea typeface="宋体" pitchFamily="2" charset="-122"/>
                        </a:rPr>
                        <a:t>营业税</a:t>
                      </a:r>
                      <a:r>
                        <a:rPr kumimoji="0" lang="zh-CN" sz="2000" b="1" i="0" u="none" strike="noStrike" cap="none" normalizeH="0" baseline="0" dirty="0" smtClean="0">
                          <a:ln>
                            <a:noFill/>
                          </a:ln>
                          <a:solidFill>
                            <a:srgbClr val="000000"/>
                          </a:solidFill>
                          <a:effectLst/>
                          <a:latin typeface="宋体" pitchFamily="2" charset="-122"/>
                          <a:ea typeface="宋体" pitchFamily="2" charset="-122"/>
                        </a:rPr>
                        <a:t>税目</a:t>
                      </a:r>
                      <a:endParaRPr kumimoji="0" lang="zh-CN" sz="2000" b="0" i="0" u="none" strike="noStrike" cap="none" normalizeH="0" baseline="0" dirty="0" smtClean="0">
                        <a:ln>
                          <a:noFill/>
                        </a:ln>
                        <a:solidFill>
                          <a:srgbClr val="000000"/>
                        </a:solidFill>
                        <a:effectLst/>
                        <a:latin typeface="宋体" pitchFamily="2" charset="-122"/>
                        <a:ea typeface="宋体" pitchFamily="2" charset="-122"/>
                      </a:endParaRP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2">
                        <a:lumMod val="40000"/>
                        <a:lumOff val="60000"/>
                      </a:schemeClr>
                    </a:solidFill>
                  </a:tcPr>
                </a:tc>
              </a:tr>
              <a:tr h="419087">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000000"/>
                          </a:solidFill>
                          <a:effectLst/>
                          <a:latin typeface="宋体" pitchFamily="2" charset="-122"/>
                          <a:ea typeface="宋体" pitchFamily="2" charset="-122"/>
                          <a:cs typeface="+mn-cs"/>
                        </a:rPr>
                        <a:t>一、交通运输业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490525">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000000"/>
                          </a:solidFill>
                          <a:effectLst/>
                          <a:latin typeface="宋体" pitchFamily="2" charset="-122"/>
                          <a:ea typeface="宋体" pitchFamily="2" charset="-122"/>
                          <a:cs typeface="+mn-cs"/>
                        </a:rPr>
                        <a:t>二、建筑业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495293">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000000"/>
                          </a:solidFill>
                          <a:effectLst/>
                          <a:latin typeface="宋体" pitchFamily="2" charset="-122"/>
                          <a:ea typeface="宋体" pitchFamily="2" charset="-122"/>
                          <a:cs typeface="+mn-cs"/>
                        </a:rPr>
                        <a:t>三、金融保险业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785818">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000000"/>
                          </a:solidFill>
                          <a:effectLst/>
                          <a:latin typeface="宋体" pitchFamily="2" charset="-122"/>
                          <a:ea typeface="宋体" pitchFamily="2" charset="-122"/>
                          <a:cs typeface="+mn-cs"/>
                        </a:rPr>
                        <a:t>四、邮电通信业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45719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000000"/>
                          </a:solidFill>
                          <a:effectLst/>
                          <a:latin typeface="宋体" pitchFamily="2" charset="-122"/>
                          <a:ea typeface="宋体" pitchFamily="2" charset="-122"/>
                          <a:cs typeface="+mn-cs"/>
                        </a:rPr>
                        <a:t>五、文化体育业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461961">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000000"/>
                          </a:solidFill>
                          <a:effectLst/>
                          <a:latin typeface="宋体" pitchFamily="2" charset="-122"/>
                          <a:ea typeface="宋体" pitchFamily="2" charset="-122"/>
                          <a:cs typeface="+mn-cs"/>
                        </a:rPr>
                        <a:t>六、娱乐业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00065">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000000"/>
                          </a:solidFill>
                          <a:effectLst/>
                          <a:latin typeface="宋体" pitchFamily="2" charset="-122"/>
                          <a:ea typeface="宋体" pitchFamily="2" charset="-122"/>
                          <a:cs typeface="+mn-cs"/>
                        </a:rPr>
                        <a:t>七、服务业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64294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000000"/>
                          </a:solidFill>
                          <a:effectLst/>
                          <a:latin typeface="宋体" pitchFamily="2" charset="-122"/>
                          <a:ea typeface="宋体" pitchFamily="2" charset="-122"/>
                          <a:cs typeface="+mn-cs"/>
                        </a:rPr>
                        <a:t>八、转让无形资产</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07476">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000000"/>
                          </a:solidFill>
                          <a:effectLst/>
                          <a:latin typeface="宋体" pitchFamily="2" charset="-122"/>
                          <a:ea typeface="宋体" pitchFamily="2" charset="-122"/>
                          <a:cs typeface="+mn-cs"/>
                        </a:rPr>
                        <a:t>九、销售不动产</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
        <p:nvSpPr>
          <p:cNvPr id="13" name="右箭头 12"/>
          <p:cNvSpPr/>
          <p:nvPr/>
        </p:nvSpPr>
        <p:spPr bwMode="auto">
          <a:xfrm rot="2563059" flipV="1">
            <a:off x="2615339" y="4015326"/>
            <a:ext cx="1959728" cy="52487"/>
          </a:xfrm>
          <a:prstGeom prst="rightArrow">
            <a:avLst/>
          </a:prstGeom>
          <a:ln>
            <a:solidFill>
              <a:schemeClr val="tx2">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20"/>
                                        </p:tgtEl>
                                        <p:attrNameLst>
                                          <p:attrName>style.visibility</p:attrName>
                                        </p:attrNameLst>
                                      </p:cBhvr>
                                      <p:to>
                                        <p:strVal val="visible"/>
                                      </p:to>
                                    </p:set>
                                    <p:anim calcmode="lin" valueType="num">
                                      <p:cBhvr>
                                        <p:cTn id="7" dur="1000" fill="hold"/>
                                        <p:tgtEl>
                                          <p:spTgt spid="20"/>
                                        </p:tgtEl>
                                        <p:attrNameLst>
                                          <p:attrName>ppt_w</p:attrName>
                                        </p:attrNameLst>
                                      </p:cBhvr>
                                      <p:tavLst>
                                        <p:tav tm="0">
                                          <p:val>
                                            <p:fltVal val="0"/>
                                          </p:val>
                                        </p:tav>
                                        <p:tav tm="100000">
                                          <p:val>
                                            <p:strVal val="#ppt_w"/>
                                          </p:val>
                                        </p:tav>
                                      </p:tavLst>
                                    </p:anim>
                                    <p:anim calcmode="lin" valueType="num">
                                      <p:cBhvr>
                                        <p:cTn id="8" dur="1000" fill="hold"/>
                                        <p:tgtEl>
                                          <p:spTgt spid="20"/>
                                        </p:tgtEl>
                                        <p:attrNameLst>
                                          <p:attrName>ppt_h</p:attrName>
                                        </p:attrNameLst>
                                      </p:cBhvr>
                                      <p:tavLst>
                                        <p:tav tm="0">
                                          <p:val>
                                            <p:fltVal val="0"/>
                                          </p:val>
                                        </p:tav>
                                        <p:tav tm="100000">
                                          <p:val>
                                            <p:strVal val="#ppt_h"/>
                                          </p:val>
                                        </p:tav>
                                      </p:tavLst>
                                    </p:anim>
                                    <p:anim calcmode="lin" valueType="num">
                                      <p:cBhvr>
                                        <p:cTn id="9" dur="1000" fill="hold"/>
                                        <p:tgtEl>
                                          <p:spTgt spid="20"/>
                                        </p:tgtEl>
                                        <p:attrNameLst>
                                          <p:attrName>style.rotation</p:attrName>
                                        </p:attrNameLst>
                                      </p:cBhvr>
                                      <p:tavLst>
                                        <p:tav tm="0">
                                          <p:val>
                                            <p:fltVal val="90"/>
                                          </p:val>
                                        </p:tav>
                                        <p:tav tm="100000">
                                          <p:val>
                                            <p:fltVal val="0"/>
                                          </p:val>
                                        </p:tav>
                                      </p:tavLst>
                                    </p:anim>
                                    <p:animEffect transition="in" filter="fade">
                                      <p:cBhvr>
                                        <p:cTn id="10" dur="1000"/>
                                        <p:tgtEl>
                                          <p:spTgt spid="20"/>
                                        </p:tgtEl>
                                      </p:cBhvr>
                                    </p:animEffect>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ppt_w</p:attrName>
                                        </p:attrNameLst>
                                      </p:cBhvr>
                                      <p:tavLst>
                                        <p:tav tm="0">
                                          <p:val>
                                            <p:fltVal val="0"/>
                                          </p:val>
                                        </p:tav>
                                        <p:tav tm="100000">
                                          <p:val>
                                            <p:strVal val="#ppt_w"/>
                                          </p:val>
                                        </p:tav>
                                      </p:tavLst>
                                    </p:anim>
                                    <p:anim calcmode="lin" valueType="num">
                                      <p:cBhvr>
                                        <p:cTn id="16" dur="1000" fill="hold"/>
                                        <p:tgtEl>
                                          <p:spTgt spid="8"/>
                                        </p:tgtEl>
                                        <p:attrNameLst>
                                          <p:attrName>ppt_h</p:attrName>
                                        </p:attrNameLst>
                                      </p:cBhvr>
                                      <p:tavLst>
                                        <p:tav tm="0">
                                          <p:val>
                                            <p:fltVal val="0"/>
                                          </p:val>
                                        </p:tav>
                                        <p:tav tm="100000">
                                          <p:val>
                                            <p:strVal val="#ppt_h"/>
                                          </p:val>
                                        </p:tav>
                                      </p:tavLst>
                                    </p:anim>
                                    <p:anim calcmode="lin" valueType="num">
                                      <p:cBhvr>
                                        <p:cTn id="17"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5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770" decel="100000"/>
                                        <p:tgtEl>
                                          <p:spTgt spid="11"/>
                                        </p:tgtEl>
                                      </p:cBhvr>
                                    </p:animEffect>
                                    <p:animScale>
                                      <p:cBhvr>
                                        <p:cTn id="24" dur="770" decel="100000"/>
                                        <p:tgtEl>
                                          <p:spTgt spid="11"/>
                                        </p:tgtEl>
                                      </p:cBhvr>
                                      <p:from x="10000" y="10000"/>
                                      <p:to x="200000" y="450000"/>
                                    </p:animScale>
                                    <p:animScale>
                                      <p:cBhvr>
                                        <p:cTn id="25" dur="1230" accel="100000" fill="hold">
                                          <p:stCondLst>
                                            <p:cond delay="770"/>
                                          </p:stCondLst>
                                        </p:cTn>
                                        <p:tgtEl>
                                          <p:spTgt spid="11"/>
                                        </p:tgtEl>
                                      </p:cBhvr>
                                      <p:from x="200000" y="450000"/>
                                      <p:to x="100000" y="100000"/>
                                    </p:animScale>
                                    <p:set>
                                      <p:cBhvr>
                                        <p:cTn id="26" dur="770" fill="hold"/>
                                        <p:tgtEl>
                                          <p:spTgt spid="11"/>
                                        </p:tgtEl>
                                        <p:attrNameLst>
                                          <p:attrName>ppt_x</p:attrName>
                                        </p:attrNameLst>
                                      </p:cBhvr>
                                      <p:to>
                                        <p:strVal val="(0.5)"/>
                                      </p:to>
                                    </p:set>
                                    <p:anim from="(0.5)" to="(#ppt_x)" calcmode="lin" valueType="num">
                                      <p:cBhvr>
                                        <p:cTn id="27" dur="1230" accel="100000" fill="hold">
                                          <p:stCondLst>
                                            <p:cond delay="770"/>
                                          </p:stCondLst>
                                        </p:cTn>
                                        <p:tgtEl>
                                          <p:spTgt spid="11"/>
                                        </p:tgtEl>
                                        <p:attrNameLst>
                                          <p:attrName>ppt_x</p:attrName>
                                        </p:attrNameLst>
                                      </p:cBhvr>
                                    </p:anim>
                                    <p:set>
                                      <p:cBhvr>
                                        <p:cTn id="28" dur="770" fill="hold"/>
                                        <p:tgtEl>
                                          <p:spTgt spid="11"/>
                                        </p:tgtEl>
                                        <p:attrNameLst>
                                          <p:attrName>ppt_y</p:attrName>
                                        </p:attrNameLst>
                                      </p:cBhvr>
                                      <p:to>
                                        <p:strVal val="(#ppt_y+0.4)"/>
                                      </p:to>
                                    </p:set>
                                    <p:anim from="(#ppt_y+0.4)" to="(#ppt_y)" calcmode="lin" valueType="num">
                                      <p:cBhvr>
                                        <p:cTn id="29" dur="1230" accel="100000" fill="hold">
                                          <p:stCondLst>
                                            <p:cond delay="770"/>
                                          </p:stCondLst>
                                        </p:cTn>
                                        <p:tgtEl>
                                          <p:spTgt spid="11"/>
                                        </p:tgtEl>
                                        <p:attrNameLst>
                                          <p:attrName>ppt_y</p:attrName>
                                        </p:attrNameLst>
                                      </p:cBhvr>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additive="base">
                                        <p:cTn id="34" dur="500" fill="hold"/>
                                        <p:tgtEl>
                                          <p:spTgt spid="12"/>
                                        </p:tgtEl>
                                        <p:attrNameLst>
                                          <p:attrName>ppt_x</p:attrName>
                                        </p:attrNameLst>
                                      </p:cBhvr>
                                      <p:tavLst>
                                        <p:tav tm="0">
                                          <p:val>
                                            <p:strVal val="#ppt_x"/>
                                          </p:val>
                                        </p:tav>
                                        <p:tav tm="100000">
                                          <p:val>
                                            <p:strVal val="#ppt_x"/>
                                          </p:val>
                                        </p:tav>
                                      </p:tavLst>
                                    </p:anim>
                                    <p:anim calcmode="lin" valueType="num">
                                      <p:cBhvr additive="base">
                                        <p:cTn id="3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51" presetClass="entr" presetSubtype="0" fill="hold" nodeType="click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fade">
                                      <p:cBhvr>
                                        <p:cTn id="40" dur="770" decel="100000"/>
                                        <p:tgtEl>
                                          <p:spTgt spid="17"/>
                                        </p:tgtEl>
                                      </p:cBhvr>
                                    </p:animEffect>
                                    <p:animScale>
                                      <p:cBhvr>
                                        <p:cTn id="41" dur="770" decel="100000"/>
                                        <p:tgtEl>
                                          <p:spTgt spid="17"/>
                                        </p:tgtEl>
                                      </p:cBhvr>
                                      <p:from x="10000" y="10000"/>
                                      <p:to x="200000" y="450000"/>
                                    </p:animScale>
                                    <p:animScale>
                                      <p:cBhvr>
                                        <p:cTn id="42" dur="1230" accel="100000" fill="hold">
                                          <p:stCondLst>
                                            <p:cond delay="770"/>
                                          </p:stCondLst>
                                        </p:cTn>
                                        <p:tgtEl>
                                          <p:spTgt spid="17"/>
                                        </p:tgtEl>
                                      </p:cBhvr>
                                      <p:from x="200000" y="450000"/>
                                      <p:to x="100000" y="100000"/>
                                    </p:animScale>
                                    <p:set>
                                      <p:cBhvr>
                                        <p:cTn id="43" dur="770" fill="hold"/>
                                        <p:tgtEl>
                                          <p:spTgt spid="17"/>
                                        </p:tgtEl>
                                        <p:attrNameLst>
                                          <p:attrName>ppt_x</p:attrName>
                                        </p:attrNameLst>
                                      </p:cBhvr>
                                      <p:to>
                                        <p:strVal val="(0.5)"/>
                                      </p:to>
                                    </p:set>
                                    <p:anim from="(0.5)" to="(#ppt_x)" calcmode="lin" valueType="num">
                                      <p:cBhvr>
                                        <p:cTn id="44" dur="1230" accel="100000" fill="hold">
                                          <p:stCondLst>
                                            <p:cond delay="770"/>
                                          </p:stCondLst>
                                        </p:cTn>
                                        <p:tgtEl>
                                          <p:spTgt spid="17"/>
                                        </p:tgtEl>
                                        <p:attrNameLst>
                                          <p:attrName>ppt_x</p:attrName>
                                        </p:attrNameLst>
                                      </p:cBhvr>
                                    </p:anim>
                                    <p:set>
                                      <p:cBhvr>
                                        <p:cTn id="45" dur="770" fill="hold"/>
                                        <p:tgtEl>
                                          <p:spTgt spid="17"/>
                                        </p:tgtEl>
                                        <p:attrNameLst>
                                          <p:attrName>ppt_y</p:attrName>
                                        </p:attrNameLst>
                                      </p:cBhvr>
                                      <p:to>
                                        <p:strVal val="(#ppt_y+0.4)"/>
                                      </p:to>
                                    </p:set>
                                    <p:anim from="(#ppt_y+0.4)" to="(#ppt_y)" calcmode="lin" valueType="num">
                                      <p:cBhvr>
                                        <p:cTn id="46" dur="1230" accel="100000" fill="hold">
                                          <p:stCondLst>
                                            <p:cond delay="770"/>
                                          </p:stCondLst>
                                        </p:cTn>
                                        <p:tgtEl>
                                          <p:spTgt spid="17"/>
                                        </p:tgtEl>
                                        <p:attrNameLst>
                                          <p:attrName>ppt_y</p:attrName>
                                        </p:attrNameLst>
                                      </p:cBhvr>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500" fill="hold"/>
                                        <p:tgtEl>
                                          <p:spTgt spid="14"/>
                                        </p:tgtEl>
                                        <p:attrNameLst>
                                          <p:attrName>ppt_x</p:attrName>
                                        </p:attrNameLst>
                                      </p:cBhvr>
                                      <p:tavLst>
                                        <p:tav tm="0">
                                          <p:val>
                                            <p:strVal val="#ppt_x"/>
                                          </p:val>
                                        </p:tav>
                                        <p:tav tm="100000">
                                          <p:val>
                                            <p:strVal val="#ppt_x"/>
                                          </p:val>
                                        </p:tav>
                                      </p:tavLst>
                                    </p:anim>
                                    <p:anim calcmode="lin" valueType="num">
                                      <p:cBhvr additive="base">
                                        <p:cTn id="5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51" presetClass="entr" presetSubtype="0" fill="hold"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770" decel="100000"/>
                                        <p:tgtEl>
                                          <p:spTgt spid="18"/>
                                        </p:tgtEl>
                                      </p:cBhvr>
                                    </p:animEffect>
                                    <p:animScale>
                                      <p:cBhvr>
                                        <p:cTn id="64" dur="770" decel="100000"/>
                                        <p:tgtEl>
                                          <p:spTgt spid="18"/>
                                        </p:tgtEl>
                                      </p:cBhvr>
                                      <p:from x="10000" y="10000"/>
                                      <p:to x="200000" y="450000"/>
                                    </p:animScale>
                                    <p:animScale>
                                      <p:cBhvr>
                                        <p:cTn id="65" dur="1230" accel="100000" fill="hold">
                                          <p:stCondLst>
                                            <p:cond delay="770"/>
                                          </p:stCondLst>
                                        </p:cTn>
                                        <p:tgtEl>
                                          <p:spTgt spid="18"/>
                                        </p:tgtEl>
                                      </p:cBhvr>
                                      <p:from x="200000" y="450000"/>
                                      <p:to x="100000" y="100000"/>
                                    </p:animScale>
                                    <p:set>
                                      <p:cBhvr>
                                        <p:cTn id="66" dur="770" fill="hold"/>
                                        <p:tgtEl>
                                          <p:spTgt spid="18"/>
                                        </p:tgtEl>
                                        <p:attrNameLst>
                                          <p:attrName>ppt_x</p:attrName>
                                        </p:attrNameLst>
                                      </p:cBhvr>
                                      <p:to>
                                        <p:strVal val="(0.5)"/>
                                      </p:to>
                                    </p:set>
                                    <p:anim from="(0.5)" to="(#ppt_x)" calcmode="lin" valueType="num">
                                      <p:cBhvr>
                                        <p:cTn id="67" dur="1230" accel="100000" fill="hold">
                                          <p:stCondLst>
                                            <p:cond delay="770"/>
                                          </p:stCondLst>
                                        </p:cTn>
                                        <p:tgtEl>
                                          <p:spTgt spid="18"/>
                                        </p:tgtEl>
                                        <p:attrNameLst>
                                          <p:attrName>ppt_x</p:attrName>
                                        </p:attrNameLst>
                                      </p:cBhvr>
                                    </p:anim>
                                    <p:set>
                                      <p:cBhvr>
                                        <p:cTn id="68" dur="770" fill="hold"/>
                                        <p:tgtEl>
                                          <p:spTgt spid="18"/>
                                        </p:tgtEl>
                                        <p:attrNameLst>
                                          <p:attrName>ppt_y</p:attrName>
                                        </p:attrNameLst>
                                      </p:cBhvr>
                                      <p:to>
                                        <p:strVal val="(#ppt_y+0.4)"/>
                                      </p:to>
                                    </p:set>
                                    <p:anim from="(#ppt_y+0.4)" to="(#ppt_y)" calcmode="lin" valueType="num">
                                      <p:cBhvr>
                                        <p:cTn id="69" dur="1230" accel="100000" fill="hold">
                                          <p:stCondLst>
                                            <p:cond delay="770"/>
                                          </p:stCondLst>
                                        </p:cTn>
                                        <p:tgtEl>
                                          <p:spTgt spid="18"/>
                                        </p:tgtEl>
                                        <p:attrNameLst>
                                          <p:attrName>ppt_y</p:attrName>
                                        </p:attrNameLst>
                                      </p:cBhvr>
                                    </p:anim>
                                  </p:childTnLst>
                                </p:cTn>
                              </p:par>
                            </p:childTnLst>
                          </p:cTn>
                        </p:par>
                      </p:childTnLst>
                    </p:cTn>
                  </p:par>
                  <p:par>
                    <p:cTn id="70" fill="hold">
                      <p:stCondLst>
                        <p:cond delay="indefinite"/>
                      </p:stCondLst>
                      <p:childTnLst>
                        <p:par>
                          <p:cTn id="71" fill="hold">
                            <p:stCondLst>
                              <p:cond delay="0"/>
                            </p:stCondLst>
                            <p:childTnLst>
                              <p:par>
                                <p:cTn id="72" presetID="51" presetClass="entr" presetSubtype="0" fill="hold" nodeType="clickEffect">
                                  <p:stCondLst>
                                    <p:cond delay="0"/>
                                  </p:stCondLst>
                                  <p:childTnLst>
                                    <p:set>
                                      <p:cBhvr>
                                        <p:cTn id="73" dur="1" fill="hold">
                                          <p:stCondLst>
                                            <p:cond delay="0"/>
                                          </p:stCondLst>
                                        </p:cTn>
                                        <p:tgtEl>
                                          <p:spTgt spid="19"/>
                                        </p:tgtEl>
                                        <p:attrNameLst>
                                          <p:attrName>style.visibility</p:attrName>
                                        </p:attrNameLst>
                                      </p:cBhvr>
                                      <p:to>
                                        <p:strVal val="visible"/>
                                      </p:to>
                                    </p:set>
                                    <p:animEffect transition="in" filter="fade">
                                      <p:cBhvr>
                                        <p:cTn id="74" dur="770" decel="100000"/>
                                        <p:tgtEl>
                                          <p:spTgt spid="19"/>
                                        </p:tgtEl>
                                      </p:cBhvr>
                                    </p:animEffect>
                                    <p:animScale>
                                      <p:cBhvr>
                                        <p:cTn id="75" dur="770" decel="100000"/>
                                        <p:tgtEl>
                                          <p:spTgt spid="19"/>
                                        </p:tgtEl>
                                      </p:cBhvr>
                                      <p:from x="10000" y="10000"/>
                                      <p:to x="200000" y="450000"/>
                                    </p:animScale>
                                    <p:animScale>
                                      <p:cBhvr>
                                        <p:cTn id="76" dur="1230" accel="100000" fill="hold">
                                          <p:stCondLst>
                                            <p:cond delay="770"/>
                                          </p:stCondLst>
                                        </p:cTn>
                                        <p:tgtEl>
                                          <p:spTgt spid="19"/>
                                        </p:tgtEl>
                                      </p:cBhvr>
                                      <p:from x="200000" y="450000"/>
                                      <p:to x="100000" y="100000"/>
                                    </p:animScale>
                                    <p:set>
                                      <p:cBhvr>
                                        <p:cTn id="77" dur="770" fill="hold"/>
                                        <p:tgtEl>
                                          <p:spTgt spid="19"/>
                                        </p:tgtEl>
                                        <p:attrNameLst>
                                          <p:attrName>ppt_x</p:attrName>
                                        </p:attrNameLst>
                                      </p:cBhvr>
                                      <p:to>
                                        <p:strVal val="(0.5)"/>
                                      </p:to>
                                    </p:set>
                                    <p:anim from="(0.5)" to="(#ppt_x)" calcmode="lin" valueType="num">
                                      <p:cBhvr>
                                        <p:cTn id="78" dur="1230" accel="100000" fill="hold">
                                          <p:stCondLst>
                                            <p:cond delay="770"/>
                                          </p:stCondLst>
                                        </p:cTn>
                                        <p:tgtEl>
                                          <p:spTgt spid="19"/>
                                        </p:tgtEl>
                                        <p:attrNameLst>
                                          <p:attrName>ppt_x</p:attrName>
                                        </p:attrNameLst>
                                      </p:cBhvr>
                                    </p:anim>
                                    <p:set>
                                      <p:cBhvr>
                                        <p:cTn id="79" dur="770" fill="hold"/>
                                        <p:tgtEl>
                                          <p:spTgt spid="19"/>
                                        </p:tgtEl>
                                        <p:attrNameLst>
                                          <p:attrName>ppt_y</p:attrName>
                                        </p:attrNameLst>
                                      </p:cBhvr>
                                      <p:to>
                                        <p:strVal val="(#ppt_y+0.4)"/>
                                      </p:to>
                                    </p:set>
                                    <p:anim from="(#ppt_y+0.4)" to="(#ppt_y)" calcmode="lin" valueType="num">
                                      <p:cBhvr>
                                        <p:cTn id="80" dur="1230" accel="100000" fill="hold">
                                          <p:stCondLst>
                                            <p:cond delay="770"/>
                                          </p:stCondLst>
                                        </p:cTn>
                                        <p:tgtEl>
                                          <p:spTgt spid="19"/>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625" y="214313"/>
            <a:ext cx="8229600" cy="1139825"/>
          </a:xfrm>
        </p:spPr>
        <p:txBody>
          <a:bodyPr/>
          <a:lstStyle/>
          <a:p>
            <a:pPr>
              <a:defRPr/>
            </a:pPr>
            <a:r>
              <a:rPr lang="zh-CN" altLang="en-US" dirty="0" smtClean="0"/>
              <a:t>尚未营改增</a:t>
            </a:r>
            <a:endParaRPr lang="zh-CN" altLang="en-US" dirty="0"/>
          </a:p>
        </p:txBody>
      </p:sp>
      <p:graphicFrame>
        <p:nvGraphicFramePr>
          <p:cNvPr id="5" name="内容占位符 4"/>
          <p:cNvGraphicFramePr>
            <a:graphicFrameLocks noGrp="1"/>
          </p:cNvGraphicFramePr>
          <p:nvPr>
            <p:ph idx="1"/>
            <p:extLst>
              <p:ext uri="{D42A27DB-BD31-4B8C-83A1-F6EECF244321}">
                <p14:modId xmlns:p14="http://schemas.microsoft.com/office/powerpoint/2010/main" xmlns="" val="815431557"/>
              </p:ext>
            </p:extLst>
          </p:nvPr>
        </p:nvGraphicFramePr>
        <p:xfrm>
          <a:off x="428596" y="1643050"/>
          <a:ext cx="8229600" cy="47021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F68B35C6-7B1F-4166-902A-C870BEDC2038}" type="slidenum">
              <a:rPr lang="en-US" altLang="zh-CN" smtClean="0"/>
              <a:pPr>
                <a:defRPr/>
              </a:pPr>
              <a:t>108</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
                                            <p:graphicEl>
                                              <a:dgm id="{62F39CC1-35DA-4DE7-9A59-7067DC195F0A}"/>
                                            </p:graphicEl>
                                          </p:spTgt>
                                        </p:tgtEl>
                                        <p:attrNameLst>
                                          <p:attrName>style.visibility</p:attrName>
                                        </p:attrNameLst>
                                      </p:cBhvr>
                                      <p:to>
                                        <p:strVal val="visible"/>
                                      </p:to>
                                    </p:set>
                                    <p:anim calcmode="lin" valueType="num">
                                      <p:cBhvr additive="base">
                                        <p:cTn id="7" dur="500" fill="hold"/>
                                        <p:tgtEl>
                                          <p:spTgt spid="5">
                                            <p:graphicEl>
                                              <a:dgm id="{62F39CC1-35DA-4DE7-9A59-7067DC195F0A}"/>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62F39CC1-35DA-4DE7-9A59-7067DC195F0A}"/>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5">
                                            <p:graphicEl>
                                              <a:dgm id="{4C39ADCE-4F4E-4FC5-B66B-6F3AB81FB22E}"/>
                                            </p:graphicEl>
                                          </p:spTgt>
                                        </p:tgtEl>
                                        <p:attrNameLst>
                                          <p:attrName>style.visibility</p:attrName>
                                        </p:attrNameLst>
                                      </p:cBhvr>
                                      <p:to>
                                        <p:strVal val="visible"/>
                                      </p:to>
                                    </p:set>
                                    <p:animEffect transition="in" filter="wipe(down)">
                                      <p:cBhvr>
                                        <p:cTn id="13" dur="500"/>
                                        <p:tgtEl>
                                          <p:spTgt spid="5">
                                            <p:graphicEl>
                                              <a:dgm id="{4C39ADCE-4F4E-4FC5-B66B-6F3AB81FB22E}"/>
                                            </p:graphicEl>
                                          </p:spTgt>
                                        </p:tgtEl>
                                      </p:cBhvr>
                                    </p:animEffect>
                                  </p:childTnLst>
                                </p:cTn>
                              </p:par>
                              <p:par>
                                <p:cTn id="14" presetID="2" presetClass="entr" presetSubtype="4" fill="hold" grpId="0" nodeType="withEffect">
                                  <p:stCondLst>
                                    <p:cond delay="0"/>
                                  </p:stCondLst>
                                  <p:childTnLst>
                                    <p:set>
                                      <p:cBhvr>
                                        <p:cTn id="15" dur="1" fill="hold">
                                          <p:stCondLst>
                                            <p:cond delay="0"/>
                                          </p:stCondLst>
                                        </p:cTn>
                                        <p:tgtEl>
                                          <p:spTgt spid="5">
                                            <p:graphicEl>
                                              <a:dgm id="{D746E9D0-6F61-448C-ADCB-097E28B0ACD3}"/>
                                            </p:graphicEl>
                                          </p:spTgt>
                                        </p:tgtEl>
                                        <p:attrNameLst>
                                          <p:attrName>style.visibility</p:attrName>
                                        </p:attrNameLst>
                                      </p:cBhvr>
                                      <p:to>
                                        <p:strVal val="visible"/>
                                      </p:to>
                                    </p:set>
                                    <p:anim calcmode="lin" valueType="num">
                                      <p:cBhvr additive="base">
                                        <p:cTn id="16" dur="500" fill="hold"/>
                                        <p:tgtEl>
                                          <p:spTgt spid="5">
                                            <p:graphicEl>
                                              <a:dgm id="{D746E9D0-6F61-448C-ADCB-097E28B0ACD3}"/>
                                            </p:graphicEl>
                                          </p:spTgt>
                                        </p:tgtEl>
                                        <p:attrNameLst>
                                          <p:attrName>ppt_x</p:attrName>
                                        </p:attrNameLst>
                                      </p:cBhvr>
                                      <p:tavLst>
                                        <p:tav tm="0">
                                          <p:val>
                                            <p:strVal val="#ppt_x"/>
                                          </p:val>
                                        </p:tav>
                                        <p:tav tm="100000">
                                          <p:val>
                                            <p:strVal val="#ppt_x"/>
                                          </p:val>
                                        </p:tav>
                                      </p:tavLst>
                                    </p:anim>
                                    <p:anim calcmode="lin" valueType="num">
                                      <p:cBhvr additive="base">
                                        <p:cTn id="17" dur="500" fill="hold"/>
                                        <p:tgtEl>
                                          <p:spTgt spid="5">
                                            <p:graphicEl>
                                              <a:dgm id="{D746E9D0-6F61-448C-ADCB-097E28B0ACD3}"/>
                                            </p:graphic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graphicEl>
                                              <a:dgm id="{1BDFEB82-2394-4EC3-9377-0325B2730243}"/>
                                            </p:graphicEl>
                                          </p:spTgt>
                                        </p:tgtEl>
                                        <p:attrNameLst>
                                          <p:attrName>style.visibility</p:attrName>
                                        </p:attrNameLst>
                                      </p:cBhvr>
                                      <p:to>
                                        <p:strVal val="visible"/>
                                      </p:to>
                                    </p:set>
                                    <p:animEffect transition="in" filter="wipe(down)">
                                      <p:cBhvr>
                                        <p:cTn id="22" dur="500"/>
                                        <p:tgtEl>
                                          <p:spTgt spid="5">
                                            <p:graphicEl>
                                              <a:dgm id="{1BDFEB82-2394-4EC3-9377-0325B2730243}"/>
                                            </p:graphicEl>
                                          </p:spTgt>
                                        </p:tgtEl>
                                      </p:cBhvr>
                                    </p:animEffect>
                                  </p:childTnLst>
                                </p:cTn>
                              </p:par>
                              <p:par>
                                <p:cTn id="23" presetID="2" presetClass="entr" presetSubtype="4" fill="hold" grpId="0" nodeType="withEffect">
                                  <p:stCondLst>
                                    <p:cond delay="0"/>
                                  </p:stCondLst>
                                  <p:childTnLst>
                                    <p:set>
                                      <p:cBhvr>
                                        <p:cTn id="24" dur="1" fill="hold">
                                          <p:stCondLst>
                                            <p:cond delay="0"/>
                                          </p:stCondLst>
                                        </p:cTn>
                                        <p:tgtEl>
                                          <p:spTgt spid="5">
                                            <p:graphicEl>
                                              <a:dgm id="{69CDD33E-F160-48BE-B361-5E9426035F0E}"/>
                                            </p:graphicEl>
                                          </p:spTgt>
                                        </p:tgtEl>
                                        <p:attrNameLst>
                                          <p:attrName>style.visibility</p:attrName>
                                        </p:attrNameLst>
                                      </p:cBhvr>
                                      <p:to>
                                        <p:strVal val="visible"/>
                                      </p:to>
                                    </p:set>
                                    <p:anim calcmode="lin" valueType="num">
                                      <p:cBhvr additive="base">
                                        <p:cTn id="25" dur="500" fill="hold"/>
                                        <p:tgtEl>
                                          <p:spTgt spid="5">
                                            <p:graphicEl>
                                              <a:dgm id="{69CDD33E-F160-48BE-B361-5E9426035F0E}"/>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69CDD33E-F160-48BE-B361-5E9426035F0E}"/>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5">
                                            <p:graphicEl>
                                              <a:dgm id="{ABACE8FD-5C17-4A09-8245-B3F09D093332}"/>
                                            </p:graphicEl>
                                          </p:spTgt>
                                        </p:tgtEl>
                                        <p:attrNameLst>
                                          <p:attrName>style.visibility</p:attrName>
                                        </p:attrNameLst>
                                      </p:cBhvr>
                                      <p:to>
                                        <p:strVal val="visible"/>
                                      </p:to>
                                    </p:set>
                                    <p:animEffect transition="in" filter="wipe(down)">
                                      <p:cBhvr>
                                        <p:cTn id="31" dur="500"/>
                                        <p:tgtEl>
                                          <p:spTgt spid="5">
                                            <p:graphicEl>
                                              <a:dgm id="{ABACE8FD-5C17-4A09-8245-B3F09D093332}"/>
                                            </p:graphicEl>
                                          </p:spTgt>
                                        </p:tgtEl>
                                      </p:cBhvr>
                                    </p:animEffect>
                                  </p:childTnLst>
                                </p:cTn>
                              </p:par>
                              <p:par>
                                <p:cTn id="32" presetID="2" presetClass="entr" presetSubtype="4" fill="hold" grpId="0" nodeType="withEffect">
                                  <p:stCondLst>
                                    <p:cond delay="0"/>
                                  </p:stCondLst>
                                  <p:childTnLst>
                                    <p:set>
                                      <p:cBhvr>
                                        <p:cTn id="33" dur="1" fill="hold">
                                          <p:stCondLst>
                                            <p:cond delay="0"/>
                                          </p:stCondLst>
                                        </p:cTn>
                                        <p:tgtEl>
                                          <p:spTgt spid="5">
                                            <p:graphicEl>
                                              <a:dgm id="{F8FFCA29-FEEC-41A5-A4EF-5938491409A1}"/>
                                            </p:graphicEl>
                                          </p:spTgt>
                                        </p:tgtEl>
                                        <p:attrNameLst>
                                          <p:attrName>style.visibility</p:attrName>
                                        </p:attrNameLst>
                                      </p:cBhvr>
                                      <p:to>
                                        <p:strVal val="visible"/>
                                      </p:to>
                                    </p:set>
                                    <p:anim calcmode="lin" valueType="num">
                                      <p:cBhvr additive="base">
                                        <p:cTn id="34" dur="500" fill="hold"/>
                                        <p:tgtEl>
                                          <p:spTgt spid="5">
                                            <p:graphicEl>
                                              <a:dgm id="{F8FFCA29-FEEC-41A5-A4EF-5938491409A1}"/>
                                            </p:graphicEl>
                                          </p:spTgt>
                                        </p:tgtEl>
                                        <p:attrNameLst>
                                          <p:attrName>ppt_x</p:attrName>
                                        </p:attrNameLst>
                                      </p:cBhvr>
                                      <p:tavLst>
                                        <p:tav tm="0">
                                          <p:val>
                                            <p:strVal val="#ppt_x"/>
                                          </p:val>
                                        </p:tav>
                                        <p:tav tm="100000">
                                          <p:val>
                                            <p:strVal val="#ppt_x"/>
                                          </p:val>
                                        </p:tav>
                                      </p:tavLst>
                                    </p:anim>
                                    <p:anim calcmode="lin" valueType="num">
                                      <p:cBhvr additive="base">
                                        <p:cTn id="35" dur="500" fill="hold"/>
                                        <p:tgtEl>
                                          <p:spTgt spid="5">
                                            <p:graphicEl>
                                              <a:dgm id="{F8FFCA29-FEEC-41A5-A4EF-5938491409A1}"/>
                                            </p:graphic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2" fill="hold" grpId="0" nodeType="clickEffect">
                                  <p:stCondLst>
                                    <p:cond delay="0"/>
                                  </p:stCondLst>
                                  <p:childTnLst>
                                    <p:set>
                                      <p:cBhvr>
                                        <p:cTn id="39" dur="1" fill="hold">
                                          <p:stCondLst>
                                            <p:cond delay="0"/>
                                          </p:stCondLst>
                                        </p:cTn>
                                        <p:tgtEl>
                                          <p:spTgt spid="5">
                                            <p:graphicEl>
                                              <a:dgm id="{6AEBD267-05B0-4BBF-B1BA-4DEFF7BB2BF3}"/>
                                            </p:graphicEl>
                                          </p:spTgt>
                                        </p:tgtEl>
                                        <p:attrNameLst>
                                          <p:attrName>style.visibility</p:attrName>
                                        </p:attrNameLst>
                                      </p:cBhvr>
                                      <p:to>
                                        <p:strVal val="visible"/>
                                      </p:to>
                                    </p:set>
                                    <p:anim calcmode="lin" valueType="num">
                                      <p:cBhvr additive="base">
                                        <p:cTn id="40" dur="500" fill="hold"/>
                                        <p:tgtEl>
                                          <p:spTgt spid="5">
                                            <p:graphicEl>
                                              <a:dgm id="{6AEBD267-05B0-4BBF-B1BA-4DEFF7BB2BF3}"/>
                                            </p:graphicEl>
                                          </p:spTgt>
                                        </p:tgtEl>
                                        <p:attrNameLst>
                                          <p:attrName>ppt_x</p:attrName>
                                        </p:attrNameLst>
                                      </p:cBhvr>
                                      <p:tavLst>
                                        <p:tav tm="0">
                                          <p:val>
                                            <p:strVal val="1+#ppt_w/2"/>
                                          </p:val>
                                        </p:tav>
                                        <p:tav tm="100000">
                                          <p:val>
                                            <p:strVal val="#ppt_x"/>
                                          </p:val>
                                        </p:tav>
                                      </p:tavLst>
                                    </p:anim>
                                    <p:anim calcmode="lin" valueType="num">
                                      <p:cBhvr additive="base">
                                        <p:cTn id="41" dur="500" fill="hold"/>
                                        <p:tgtEl>
                                          <p:spTgt spid="5">
                                            <p:graphicEl>
                                              <a:dgm id="{6AEBD267-05B0-4BBF-B1BA-4DEFF7BB2BF3}"/>
                                            </p:graphicEl>
                                          </p:spTgt>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5">
                                            <p:graphicEl>
                                              <a:dgm id="{F023B50D-47DE-44EC-898A-741227523E05}"/>
                                            </p:graphicEl>
                                          </p:spTgt>
                                        </p:tgtEl>
                                        <p:attrNameLst>
                                          <p:attrName>style.visibility</p:attrName>
                                        </p:attrNameLst>
                                      </p:cBhvr>
                                      <p:to>
                                        <p:strVal val="visible"/>
                                      </p:to>
                                    </p:set>
                                    <p:animEffect transition="in" filter="wipe(down)">
                                      <p:cBhvr>
                                        <p:cTn id="46" dur="500"/>
                                        <p:tgtEl>
                                          <p:spTgt spid="5">
                                            <p:graphicEl>
                                              <a:dgm id="{F023B50D-47DE-44EC-898A-741227523E05}"/>
                                            </p:graphicEl>
                                          </p:spTgt>
                                        </p:tgtEl>
                                      </p:cBhvr>
                                    </p:animEffect>
                                  </p:childTnLst>
                                </p:cTn>
                              </p:par>
                              <p:par>
                                <p:cTn id="47" presetID="2" presetClass="entr" presetSubtype="4" fill="hold" grpId="0" nodeType="withEffect">
                                  <p:stCondLst>
                                    <p:cond delay="0"/>
                                  </p:stCondLst>
                                  <p:childTnLst>
                                    <p:set>
                                      <p:cBhvr>
                                        <p:cTn id="48" dur="1" fill="hold">
                                          <p:stCondLst>
                                            <p:cond delay="0"/>
                                          </p:stCondLst>
                                        </p:cTn>
                                        <p:tgtEl>
                                          <p:spTgt spid="5">
                                            <p:graphicEl>
                                              <a:dgm id="{CA830E06-3340-4FE9-8378-C11FE96755F6}"/>
                                            </p:graphicEl>
                                          </p:spTgt>
                                        </p:tgtEl>
                                        <p:attrNameLst>
                                          <p:attrName>style.visibility</p:attrName>
                                        </p:attrNameLst>
                                      </p:cBhvr>
                                      <p:to>
                                        <p:strVal val="visible"/>
                                      </p:to>
                                    </p:set>
                                    <p:anim calcmode="lin" valueType="num">
                                      <p:cBhvr additive="base">
                                        <p:cTn id="49" dur="500" fill="hold"/>
                                        <p:tgtEl>
                                          <p:spTgt spid="5">
                                            <p:graphicEl>
                                              <a:dgm id="{CA830E06-3340-4FE9-8378-C11FE96755F6}"/>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graphicEl>
                                              <a:dgm id="{CA830E06-3340-4FE9-8378-C11FE96755F6}"/>
                                            </p:graphic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5">
                                            <p:graphicEl>
                                              <a:dgm id="{15286187-ECAC-4540-BD1B-886CE5BA6015}"/>
                                            </p:graphicEl>
                                          </p:spTgt>
                                        </p:tgtEl>
                                        <p:attrNameLst>
                                          <p:attrName>style.visibility</p:attrName>
                                        </p:attrNameLst>
                                      </p:cBhvr>
                                      <p:to>
                                        <p:strVal val="visible"/>
                                      </p:to>
                                    </p:set>
                                    <p:animEffect transition="in" filter="wipe(down)">
                                      <p:cBhvr>
                                        <p:cTn id="55" dur="500"/>
                                        <p:tgtEl>
                                          <p:spTgt spid="5">
                                            <p:graphicEl>
                                              <a:dgm id="{15286187-ECAC-4540-BD1B-886CE5BA6015}"/>
                                            </p:graphicEl>
                                          </p:spTgt>
                                        </p:tgtEl>
                                      </p:cBhvr>
                                    </p:animEffect>
                                  </p:childTnLst>
                                </p:cTn>
                              </p:par>
                              <p:par>
                                <p:cTn id="56" presetID="2" presetClass="entr" presetSubtype="4" fill="hold" grpId="0" nodeType="withEffect">
                                  <p:stCondLst>
                                    <p:cond delay="0"/>
                                  </p:stCondLst>
                                  <p:childTnLst>
                                    <p:set>
                                      <p:cBhvr>
                                        <p:cTn id="57" dur="1" fill="hold">
                                          <p:stCondLst>
                                            <p:cond delay="0"/>
                                          </p:stCondLst>
                                        </p:cTn>
                                        <p:tgtEl>
                                          <p:spTgt spid="5">
                                            <p:graphicEl>
                                              <a:dgm id="{26048730-FCC9-49D9-93C1-A528284BF352}"/>
                                            </p:graphicEl>
                                          </p:spTgt>
                                        </p:tgtEl>
                                        <p:attrNameLst>
                                          <p:attrName>style.visibility</p:attrName>
                                        </p:attrNameLst>
                                      </p:cBhvr>
                                      <p:to>
                                        <p:strVal val="visible"/>
                                      </p:to>
                                    </p:set>
                                    <p:anim calcmode="lin" valueType="num">
                                      <p:cBhvr additive="base">
                                        <p:cTn id="58" dur="500" fill="hold"/>
                                        <p:tgtEl>
                                          <p:spTgt spid="5">
                                            <p:graphicEl>
                                              <a:dgm id="{26048730-FCC9-49D9-93C1-A528284BF352}"/>
                                            </p:graphicEl>
                                          </p:spTgt>
                                        </p:tgtEl>
                                        <p:attrNameLst>
                                          <p:attrName>ppt_x</p:attrName>
                                        </p:attrNameLst>
                                      </p:cBhvr>
                                      <p:tavLst>
                                        <p:tav tm="0">
                                          <p:val>
                                            <p:strVal val="#ppt_x"/>
                                          </p:val>
                                        </p:tav>
                                        <p:tav tm="100000">
                                          <p:val>
                                            <p:strVal val="#ppt_x"/>
                                          </p:val>
                                        </p:tav>
                                      </p:tavLst>
                                    </p:anim>
                                    <p:anim calcmode="lin" valueType="num">
                                      <p:cBhvr additive="base">
                                        <p:cTn id="59" dur="500" fill="hold"/>
                                        <p:tgtEl>
                                          <p:spTgt spid="5">
                                            <p:graphicEl>
                                              <a:dgm id="{26048730-FCC9-49D9-93C1-A528284BF352}"/>
                                            </p:graphic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2" fill="hold" grpId="0" nodeType="clickEffect">
                                  <p:stCondLst>
                                    <p:cond delay="0"/>
                                  </p:stCondLst>
                                  <p:childTnLst>
                                    <p:set>
                                      <p:cBhvr>
                                        <p:cTn id="63" dur="1" fill="hold">
                                          <p:stCondLst>
                                            <p:cond delay="0"/>
                                          </p:stCondLst>
                                        </p:cTn>
                                        <p:tgtEl>
                                          <p:spTgt spid="5">
                                            <p:graphicEl>
                                              <a:dgm id="{673A35BA-6848-4FA5-B7BB-CDFB8CA554BA}"/>
                                            </p:graphicEl>
                                          </p:spTgt>
                                        </p:tgtEl>
                                        <p:attrNameLst>
                                          <p:attrName>style.visibility</p:attrName>
                                        </p:attrNameLst>
                                      </p:cBhvr>
                                      <p:to>
                                        <p:strVal val="visible"/>
                                      </p:to>
                                    </p:set>
                                    <p:anim calcmode="lin" valueType="num">
                                      <p:cBhvr additive="base">
                                        <p:cTn id="64" dur="500" fill="hold"/>
                                        <p:tgtEl>
                                          <p:spTgt spid="5">
                                            <p:graphicEl>
                                              <a:dgm id="{673A35BA-6848-4FA5-B7BB-CDFB8CA554BA}"/>
                                            </p:graphicEl>
                                          </p:spTgt>
                                        </p:tgtEl>
                                        <p:attrNameLst>
                                          <p:attrName>ppt_x</p:attrName>
                                        </p:attrNameLst>
                                      </p:cBhvr>
                                      <p:tavLst>
                                        <p:tav tm="0">
                                          <p:val>
                                            <p:strVal val="1+#ppt_w/2"/>
                                          </p:val>
                                        </p:tav>
                                        <p:tav tm="100000">
                                          <p:val>
                                            <p:strVal val="#ppt_x"/>
                                          </p:val>
                                        </p:tav>
                                      </p:tavLst>
                                    </p:anim>
                                    <p:anim calcmode="lin" valueType="num">
                                      <p:cBhvr additive="base">
                                        <p:cTn id="65" dur="500" fill="hold"/>
                                        <p:tgtEl>
                                          <p:spTgt spid="5">
                                            <p:graphicEl>
                                              <a:dgm id="{673A35BA-6848-4FA5-B7BB-CDFB8CA554BA}"/>
                                            </p:graphicEl>
                                          </p:spTgt>
                                        </p:tgtEl>
                                        <p:attrNameLst>
                                          <p:attrName>ppt_y</p:attrName>
                                        </p:attrNameLst>
                                      </p:cBhvr>
                                      <p:tavLst>
                                        <p:tav tm="0">
                                          <p:val>
                                            <p:strVal val="#ppt_y"/>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5">
                                            <p:graphicEl>
                                              <a:dgm id="{318EB218-9F3C-4CE1-AFC4-E6F84201CD9C}"/>
                                            </p:graphicEl>
                                          </p:spTgt>
                                        </p:tgtEl>
                                        <p:attrNameLst>
                                          <p:attrName>style.visibility</p:attrName>
                                        </p:attrNameLst>
                                      </p:cBhvr>
                                      <p:to>
                                        <p:strVal val="visible"/>
                                      </p:to>
                                    </p:set>
                                    <p:animEffect transition="in" filter="wipe(down)">
                                      <p:cBhvr>
                                        <p:cTn id="70" dur="500"/>
                                        <p:tgtEl>
                                          <p:spTgt spid="5">
                                            <p:graphicEl>
                                              <a:dgm id="{318EB218-9F3C-4CE1-AFC4-E6F84201CD9C}"/>
                                            </p:graphicEl>
                                          </p:spTgt>
                                        </p:tgtEl>
                                      </p:cBhvr>
                                    </p:animEffect>
                                  </p:childTnLst>
                                </p:cTn>
                              </p:par>
                              <p:par>
                                <p:cTn id="71" presetID="2" presetClass="entr" presetSubtype="4" fill="hold" grpId="0" nodeType="withEffect">
                                  <p:stCondLst>
                                    <p:cond delay="0"/>
                                  </p:stCondLst>
                                  <p:childTnLst>
                                    <p:set>
                                      <p:cBhvr>
                                        <p:cTn id="72" dur="1" fill="hold">
                                          <p:stCondLst>
                                            <p:cond delay="0"/>
                                          </p:stCondLst>
                                        </p:cTn>
                                        <p:tgtEl>
                                          <p:spTgt spid="5">
                                            <p:graphicEl>
                                              <a:dgm id="{6134697C-B4F7-430A-9F57-FCD786DBDDD0}"/>
                                            </p:graphicEl>
                                          </p:spTgt>
                                        </p:tgtEl>
                                        <p:attrNameLst>
                                          <p:attrName>style.visibility</p:attrName>
                                        </p:attrNameLst>
                                      </p:cBhvr>
                                      <p:to>
                                        <p:strVal val="visible"/>
                                      </p:to>
                                    </p:set>
                                    <p:anim calcmode="lin" valueType="num">
                                      <p:cBhvr additive="base">
                                        <p:cTn id="73" dur="500" fill="hold"/>
                                        <p:tgtEl>
                                          <p:spTgt spid="5">
                                            <p:graphicEl>
                                              <a:dgm id="{6134697C-B4F7-430A-9F57-FCD786DBDDD0}"/>
                                            </p:graphic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graphicEl>
                                              <a:dgm id="{6134697C-B4F7-430A-9F57-FCD786DBDDD0}"/>
                                            </p:graphic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grpId="0" nodeType="clickEffect">
                                  <p:stCondLst>
                                    <p:cond delay="0"/>
                                  </p:stCondLst>
                                  <p:childTnLst>
                                    <p:set>
                                      <p:cBhvr>
                                        <p:cTn id="78" dur="1" fill="hold">
                                          <p:stCondLst>
                                            <p:cond delay="0"/>
                                          </p:stCondLst>
                                        </p:cTn>
                                        <p:tgtEl>
                                          <p:spTgt spid="5">
                                            <p:graphicEl>
                                              <a:dgm id="{9E339FE3-16F2-4C55-83B4-FCD9AD43BDC6}"/>
                                            </p:graphicEl>
                                          </p:spTgt>
                                        </p:tgtEl>
                                        <p:attrNameLst>
                                          <p:attrName>style.visibility</p:attrName>
                                        </p:attrNameLst>
                                      </p:cBhvr>
                                      <p:to>
                                        <p:strVal val="visible"/>
                                      </p:to>
                                    </p:set>
                                    <p:animEffect transition="in" filter="wipe(down)">
                                      <p:cBhvr>
                                        <p:cTn id="79" dur="500"/>
                                        <p:tgtEl>
                                          <p:spTgt spid="5">
                                            <p:graphicEl>
                                              <a:dgm id="{9E339FE3-16F2-4C55-83B4-FCD9AD43BDC6}"/>
                                            </p:graphicEl>
                                          </p:spTgt>
                                        </p:tgtEl>
                                      </p:cBhvr>
                                    </p:animEffect>
                                  </p:childTnLst>
                                </p:cTn>
                              </p:par>
                              <p:par>
                                <p:cTn id="80" presetID="2" presetClass="entr" presetSubtype="4" fill="hold" grpId="0" nodeType="withEffect">
                                  <p:stCondLst>
                                    <p:cond delay="0"/>
                                  </p:stCondLst>
                                  <p:childTnLst>
                                    <p:set>
                                      <p:cBhvr>
                                        <p:cTn id="81" dur="1" fill="hold">
                                          <p:stCondLst>
                                            <p:cond delay="0"/>
                                          </p:stCondLst>
                                        </p:cTn>
                                        <p:tgtEl>
                                          <p:spTgt spid="5">
                                            <p:graphicEl>
                                              <a:dgm id="{0F8CBE77-AC8D-46A2-B187-0284F07792EE}"/>
                                            </p:graphicEl>
                                          </p:spTgt>
                                        </p:tgtEl>
                                        <p:attrNameLst>
                                          <p:attrName>style.visibility</p:attrName>
                                        </p:attrNameLst>
                                      </p:cBhvr>
                                      <p:to>
                                        <p:strVal val="visible"/>
                                      </p:to>
                                    </p:set>
                                    <p:anim calcmode="lin" valueType="num">
                                      <p:cBhvr additive="base">
                                        <p:cTn id="82" dur="500" fill="hold"/>
                                        <p:tgtEl>
                                          <p:spTgt spid="5">
                                            <p:graphicEl>
                                              <a:dgm id="{0F8CBE77-AC8D-46A2-B187-0284F07792EE}"/>
                                            </p:graphicEl>
                                          </p:spTgt>
                                        </p:tgtEl>
                                        <p:attrNameLst>
                                          <p:attrName>ppt_x</p:attrName>
                                        </p:attrNameLst>
                                      </p:cBhvr>
                                      <p:tavLst>
                                        <p:tav tm="0">
                                          <p:val>
                                            <p:strVal val="#ppt_x"/>
                                          </p:val>
                                        </p:tav>
                                        <p:tav tm="100000">
                                          <p:val>
                                            <p:strVal val="#ppt_x"/>
                                          </p:val>
                                        </p:tav>
                                      </p:tavLst>
                                    </p:anim>
                                    <p:anim calcmode="lin" valueType="num">
                                      <p:cBhvr additive="base">
                                        <p:cTn id="83" dur="500" fill="hold"/>
                                        <p:tgtEl>
                                          <p:spTgt spid="5">
                                            <p:graphicEl>
                                              <a:dgm id="{0F8CBE77-AC8D-46A2-B187-0284F07792EE}"/>
                                            </p:graphicEl>
                                          </p:spTgt>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2" presetClass="entr" presetSubtype="2" fill="hold" grpId="0" nodeType="clickEffect">
                                  <p:stCondLst>
                                    <p:cond delay="0"/>
                                  </p:stCondLst>
                                  <p:childTnLst>
                                    <p:set>
                                      <p:cBhvr>
                                        <p:cTn id="87" dur="1" fill="hold">
                                          <p:stCondLst>
                                            <p:cond delay="0"/>
                                          </p:stCondLst>
                                        </p:cTn>
                                        <p:tgtEl>
                                          <p:spTgt spid="5">
                                            <p:graphicEl>
                                              <a:dgm id="{8E209566-6593-4F8B-85FD-FA45F0E4E8A8}"/>
                                            </p:graphicEl>
                                          </p:spTgt>
                                        </p:tgtEl>
                                        <p:attrNameLst>
                                          <p:attrName>style.visibility</p:attrName>
                                        </p:attrNameLst>
                                      </p:cBhvr>
                                      <p:to>
                                        <p:strVal val="visible"/>
                                      </p:to>
                                    </p:set>
                                    <p:anim calcmode="lin" valueType="num">
                                      <p:cBhvr additive="base">
                                        <p:cTn id="88" dur="500" fill="hold"/>
                                        <p:tgtEl>
                                          <p:spTgt spid="5">
                                            <p:graphicEl>
                                              <a:dgm id="{8E209566-6593-4F8B-85FD-FA45F0E4E8A8}"/>
                                            </p:graphicEl>
                                          </p:spTgt>
                                        </p:tgtEl>
                                        <p:attrNameLst>
                                          <p:attrName>ppt_x</p:attrName>
                                        </p:attrNameLst>
                                      </p:cBhvr>
                                      <p:tavLst>
                                        <p:tav tm="0">
                                          <p:val>
                                            <p:strVal val="1+#ppt_w/2"/>
                                          </p:val>
                                        </p:tav>
                                        <p:tav tm="100000">
                                          <p:val>
                                            <p:strVal val="#ppt_x"/>
                                          </p:val>
                                        </p:tav>
                                      </p:tavLst>
                                    </p:anim>
                                    <p:anim calcmode="lin" valueType="num">
                                      <p:cBhvr additive="base">
                                        <p:cTn id="89" dur="500" fill="hold"/>
                                        <p:tgtEl>
                                          <p:spTgt spid="5">
                                            <p:graphicEl>
                                              <a:dgm id="{8E209566-6593-4F8B-85FD-FA45F0E4E8A8}"/>
                                            </p:graphicEl>
                                          </p:spTgt>
                                        </p:tgtEl>
                                        <p:attrNameLst>
                                          <p:attrName>ppt_y</p:attrName>
                                        </p:attrNameLst>
                                      </p:cBhvr>
                                      <p:tavLst>
                                        <p:tav tm="0">
                                          <p:val>
                                            <p:strVal val="#ppt_y"/>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22" presetClass="entr" presetSubtype="4" fill="hold" grpId="0" nodeType="clickEffect">
                                  <p:stCondLst>
                                    <p:cond delay="0"/>
                                  </p:stCondLst>
                                  <p:childTnLst>
                                    <p:set>
                                      <p:cBhvr>
                                        <p:cTn id="93" dur="1" fill="hold">
                                          <p:stCondLst>
                                            <p:cond delay="0"/>
                                          </p:stCondLst>
                                        </p:cTn>
                                        <p:tgtEl>
                                          <p:spTgt spid="5">
                                            <p:graphicEl>
                                              <a:dgm id="{015B3D39-D4FE-4FFE-B244-E9C448822F35}"/>
                                            </p:graphicEl>
                                          </p:spTgt>
                                        </p:tgtEl>
                                        <p:attrNameLst>
                                          <p:attrName>style.visibility</p:attrName>
                                        </p:attrNameLst>
                                      </p:cBhvr>
                                      <p:to>
                                        <p:strVal val="visible"/>
                                      </p:to>
                                    </p:set>
                                    <p:animEffect transition="in" filter="wipe(down)">
                                      <p:cBhvr>
                                        <p:cTn id="94" dur="500"/>
                                        <p:tgtEl>
                                          <p:spTgt spid="5">
                                            <p:graphicEl>
                                              <a:dgm id="{015B3D39-D4FE-4FFE-B244-E9C448822F35}"/>
                                            </p:graphicEl>
                                          </p:spTgt>
                                        </p:tgtEl>
                                      </p:cBhvr>
                                    </p:animEffect>
                                  </p:childTnLst>
                                </p:cTn>
                              </p:par>
                              <p:par>
                                <p:cTn id="95" presetID="2" presetClass="entr" presetSubtype="4" fill="hold" grpId="0" nodeType="withEffect">
                                  <p:stCondLst>
                                    <p:cond delay="0"/>
                                  </p:stCondLst>
                                  <p:childTnLst>
                                    <p:set>
                                      <p:cBhvr>
                                        <p:cTn id="96" dur="1" fill="hold">
                                          <p:stCondLst>
                                            <p:cond delay="0"/>
                                          </p:stCondLst>
                                        </p:cTn>
                                        <p:tgtEl>
                                          <p:spTgt spid="5">
                                            <p:graphicEl>
                                              <a:dgm id="{7C7670B9-7F3C-4517-8F58-048D8A6157C2}"/>
                                            </p:graphicEl>
                                          </p:spTgt>
                                        </p:tgtEl>
                                        <p:attrNameLst>
                                          <p:attrName>style.visibility</p:attrName>
                                        </p:attrNameLst>
                                      </p:cBhvr>
                                      <p:to>
                                        <p:strVal val="visible"/>
                                      </p:to>
                                    </p:set>
                                    <p:anim calcmode="lin" valueType="num">
                                      <p:cBhvr additive="base">
                                        <p:cTn id="97" dur="500" fill="hold"/>
                                        <p:tgtEl>
                                          <p:spTgt spid="5">
                                            <p:graphicEl>
                                              <a:dgm id="{7C7670B9-7F3C-4517-8F58-048D8A6157C2}"/>
                                            </p:graphicEl>
                                          </p:spTgt>
                                        </p:tgtEl>
                                        <p:attrNameLst>
                                          <p:attrName>ppt_x</p:attrName>
                                        </p:attrNameLst>
                                      </p:cBhvr>
                                      <p:tavLst>
                                        <p:tav tm="0">
                                          <p:val>
                                            <p:strVal val="#ppt_x"/>
                                          </p:val>
                                        </p:tav>
                                        <p:tav tm="100000">
                                          <p:val>
                                            <p:strVal val="#ppt_x"/>
                                          </p:val>
                                        </p:tav>
                                      </p:tavLst>
                                    </p:anim>
                                    <p:anim calcmode="lin" valueType="num">
                                      <p:cBhvr additive="base">
                                        <p:cTn id="98" dur="500" fill="hold"/>
                                        <p:tgtEl>
                                          <p:spTgt spid="5">
                                            <p:graphicEl>
                                              <a:dgm id="{7C7670B9-7F3C-4517-8F58-048D8A6157C2}"/>
                                            </p:graphic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2" presetClass="entr" presetSubtype="4" fill="hold" grpId="0" nodeType="clickEffect">
                                  <p:stCondLst>
                                    <p:cond delay="0"/>
                                  </p:stCondLst>
                                  <p:childTnLst>
                                    <p:set>
                                      <p:cBhvr>
                                        <p:cTn id="102" dur="1" fill="hold">
                                          <p:stCondLst>
                                            <p:cond delay="0"/>
                                          </p:stCondLst>
                                        </p:cTn>
                                        <p:tgtEl>
                                          <p:spTgt spid="5">
                                            <p:graphicEl>
                                              <a:dgm id="{DA25A96D-B7F1-4F98-87C5-99F113BBAABB}"/>
                                            </p:graphicEl>
                                          </p:spTgt>
                                        </p:tgtEl>
                                        <p:attrNameLst>
                                          <p:attrName>style.visibility</p:attrName>
                                        </p:attrNameLst>
                                      </p:cBhvr>
                                      <p:to>
                                        <p:strVal val="visible"/>
                                      </p:to>
                                    </p:set>
                                    <p:animEffect transition="in" filter="wipe(down)">
                                      <p:cBhvr>
                                        <p:cTn id="103" dur="500"/>
                                        <p:tgtEl>
                                          <p:spTgt spid="5">
                                            <p:graphicEl>
                                              <a:dgm id="{DA25A96D-B7F1-4F98-87C5-99F113BBAABB}"/>
                                            </p:graphicEl>
                                          </p:spTgt>
                                        </p:tgtEl>
                                      </p:cBhvr>
                                    </p:animEffect>
                                  </p:childTnLst>
                                </p:cTn>
                              </p:par>
                              <p:par>
                                <p:cTn id="104" presetID="2" presetClass="entr" presetSubtype="4" fill="hold" grpId="0" nodeType="withEffect">
                                  <p:stCondLst>
                                    <p:cond delay="0"/>
                                  </p:stCondLst>
                                  <p:childTnLst>
                                    <p:set>
                                      <p:cBhvr>
                                        <p:cTn id="105" dur="1" fill="hold">
                                          <p:stCondLst>
                                            <p:cond delay="0"/>
                                          </p:stCondLst>
                                        </p:cTn>
                                        <p:tgtEl>
                                          <p:spTgt spid="5">
                                            <p:graphicEl>
                                              <a:dgm id="{5D79D73C-47DC-4570-8F02-B062174DB2D7}"/>
                                            </p:graphicEl>
                                          </p:spTgt>
                                        </p:tgtEl>
                                        <p:attrNameLst>
                                          <p:attrName>style.visibility</p:attrName>
                                        </p:attrNameLst>
                                      </p:cBhvr>
                                      <p:to>
                                        <p:strVal val="visible"/>
                                      </p:to>
                                    </p:set>
                                    <p:anim calcmode="lin" valueType="num">
                                      <p:cBhvr additive="base">
                                        <p:cTn id="106" dur="500" fill="hold"/>
                                        <p:tgtEl>
                                          <p:spTgt spid="5">
                                            <p:graphicEl>
                                              <a:dgm id="{5D79D73C-47DC-4570-8F02-B062174DB2D7}"/>
                                            </p:graphicEl>
                                          </p:spTgt>
                                        </p:tgtEl>
                                        <p:attrNameLst>
                                          <p:attrName>ppt_x</p:attrName>
                                        </p:attrNameLst>
                                      </p:cBhvr>
                                      <p:tavLst>
                                        <p:tav tm="0">
                                          <p:val>
                                            <p:strVal val="#ppt_x"/>
                                          </p:val>
                                        </p:tav>
                                        <p:tav tm="100000">
                                          <p:val>
                                            <p:strVal val="#ppt_x"/>
                                          </p:val>
                                        </p:tav>
                                      </p:tavLst>
                                    </p:anim>
                                    <p:anim calcmode="lin" valueType="num">
                                      <p:cBhvr additive="base">
                                        <p:cTn id="107" dur="500" fill="hold"/>
                                        <p:tgtEl>
                                          <p:spTgt spid="5">
                                            <p:graphicEl>
                                              <a:dgm id="{5D79D73C-47DC-4570-8F02-B062174DB2D7}"/>
                                            </p:graphicEl>
                                          </p:spTgt>
                                        </p:tgtEl>
                                        <p:attrNameLst>
                                          <p:attrName>ppt_y</p:attrName>
                                        </p:attrNameLst>
                                      </p:cBhvr>
                                      <p:tavLst>
                                        <p:tav tm="0">
                                          <p:val>
                                            <p:strVal val="1+#ppt_h/2"/>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grpId="0" nodeType="clickEffect">
                                  <p:stCondLst>
                                    <p:cond delay="0"/>
                                  </p:stCondLst>
                                  <p:childTnLst>
                                    <p:set>
                                      <p:cBhvr>
                                        <p:cTn id="111" dur="1" fill="hold">
                                          <p:stCondLst>
                                            <p:cond delay="0"/>
                                          </p:stCondLst>
                                        </p:cTn>
                                        <p:tgtEl>
                                          <p:spTgt spid="5">
                                            <p:graphicEl>
                                              <a:dgm id="{45222420-878D-498A-91E3-0EFE39FAC360}"/>
                                            </p:graphicEl>
                                          </p:spTgt>
                                        </p:tgtEl>
                                        <p:attrNameLst>
                                          <p:attrName>style.visibility</p:attrName>
                                        </p:attrNameLst>
                                      </p:cBhvr>
                                      <p:to>
                                        <p:strVal val="visible"/>
                                      </p:to>
                                    </p:set>
                                    <p:animEffect transition="in" filter="wipe(down)">
                                      <p:cBhvr>
                                        <p:cTn id="112" dur="500"/>
                                        <p:tgtEl>
                                          <p:spTgt spid="5">
                                            <p:graphicEl>
                                              <a:dgm id="{45222420-878D-498A-91E3-0EFE39FAC360}"/>
                                            </p:graphicEl>
                                          </p:spTgt>
                                        </p:tgtEl>
                                      </p:cBhvr>
                                    </p:animEffect>
                                  </p:childTnLst>
                                </p:cTn>
                              </p:par>
                              <p:par>
                                <p:cTn id="113" presetID="2" presetClass="entr" presetSubtype="4" fill="hold" grpId="0" nodeType="withEffect">
                                  <p:stCondLst>
                                    <p:cond delay="0"/>
                                  </p:stCondLst>
                                  <p:childTnLst>
                                    <p:set>
                                      <p:cBhvr>
                                        <p:cTn id="114" dur="1" fill="hold">
                                          <p:stCondLst>
                                            <p:cond delay="0"/>
                                          </p:stCondLst>
                                        </p:cTn>
                                        <p:tgtEl>
                                          <p:spTgt spid="5">
                                            <p:graphicEl>
                                              <a:dgm id="{2E2F112B-2B04-43B6-AC9C-F0C5B559C08D}"/>
                                            </p:graphicEl>
                                          </p:spTgt>
                                        </p:tgtEl>
                                        <p:attrNameLst>
                                          <p:attrName>style.visibility</p:attrName>
                                        </p:attrNameLst>
                                      </p:cBhvr>
                                      <p:to>
                                        <p:strVal val="visible"/>
                                      </p:to>
                                    </p:set>
                                    <p:anim calcmode="lin" valueType="num">
                                      <p:cBhvr additive="base">
                                        <p:cTn id="115" dur="500" fill="hold"/>
                                        <p:tgtEl>
                                          <p:spTgt spid="5">
                                            <p:graphicEl>
                                              <a:dgm id="{2E2F112B-2B04-43B6-AC9C-F0C5B559C08D}"/>
                                            </p:graphicEl>
                                          </p:spTgt>
                                        </p:tgtEl>
                                        <p:attrNameLst>
                                          <p:attrName>ppt_x</p:attrName>
                                        </p:attrNameLst>
                                      </p:cBhvr>
                                      <p:tavLst>
                                        <p:tav tm="0">
                                          <p:val>
                                            <p:strVal val="#ppt_x"/>
                                          </p:val>
                                        </p:tav>
                                        <p:tav tm="100000">
                                          <p:val>
                                            <p:strVal val="#ppt_x"/>
                                          </p:val>
                                        </p:tav>
                                      </p:tavLst>
                                    </p:anim>
                                    <p:anim calcmode="lin" valueType="num">
                                      <p:cBhvr additive="base">
                                        <p:cTn id="116" dur="500" fill="hold"/>
                                        <p:tgtEl>
                                          <p:spTgt spid="5">
                                            <p:graphicEl>
                                              <a:dgm id="{2E2F112B-2B04-43B6-AC9C-F0C5B559C08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endParaRPr lang="zh-CN" altLang="en-US"/>
          </a:p>
        </p:txBody>
      </p:sp>
      <p:sp>
        <p:nvSpPr>
          <p:cNvPr id="3" name="内容占位符 2"/>
          <p:cNvSpPr>
            <a:spLocks noGrp="1"/>
          </p:cNvSpPr>
          <p:nvPr>
            <p:ph idx="1"/>
          </p:nvPr>
        </p:nvSpPr>
        <p:spPr/>
        <p:txBody>
          <a:bodyPr/>
          <a:lstStyle/>
          <a:p>
            <a:pPr>
              <a:defRPr/>
            </a:pPr>
            <a:endParaRPr lang="en-US" altLang="zh-CN" dirty="0" smtClean="0"/>
          </a:p>
          <a:p>
            <a:pPr marL="0" indent="0" algn="ctr">
              <a:buFont typeface="Wingdings" pitchFamily="2" charset="2"/>
              <a:buNone/>
              <a:defRPr/>
            </a:pPr>
            <a:r>
              <a:rPr lang="zh-CN" altLang="en-US" sz="7200" dirty="0" smtClean="0"/>
              <a:t>谢谢大家！</a:t>
            </a:r>
            <a:endParaRPr lang="zh-CN" altLang="en-US" sz="7200" dirty="0"/>
          </a:p>
        </p:txBody>
      </p:sp>
      <p:sp>
        <p:nvSpPr>
          <p:cNvPr id="4" name="灯片编号占位符 3"/>
          <p:cNvSpPr>
            <a:spLocks noGrp="1"/>
          </p:cNvSpPr>
          <p:nvPr>
            <p:ph type="sldNum" sz="quarter" idx="12"/>
          </p:nvPr>
        </p:nvSpPr>
        <p:spPr/>
        <p:txBody>
          <a:bodyPr/>
          <a:lstStyle/>
          <a:p>
            <a:pPr>
              <a:defRPr/>
            </a:pPr>
            <a:fld id="{262DAF36-96D8-4A18-8C3B-C1120C626ED9}" type="slidenum">
              <a:rPr lang="en-US" altLang="zh-CN" smtClean="0"/>
              <a:pPr>
                <a:defRPr/>
              </a:pPr>
              <a:t>109</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299082717"/>
              </p:ext>
            </p:extLst>
          </p:nvPr>
        </p:nvGraphicFramePr>
        <p:xfrm>
          <a:off x="467544" y="583059"/>
          <a:ext cx="8229600" cy="53662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1A357672-2BAF-456C-8621-5B7319672BDD}" type="slidenum">
              <a:rPr lang="en-US" altLang="zh-CN" smtClean="0"/>
              <a:pPr>
                <a:defRPr/>
              </a:pPr>
              <a:t>11</a:t>
            </a:fld>
            <a:endParaRPr lang="en-US" altLang="zh-CN"/>
          </a:p>
        </p:txBody>
      </p:sp>
    </p:spTree>
    <p:extLst>
      <p:ext uri="{BB962C8B-B14F-4D97-AF65-F5344CB8AC3E}">
        <p14:creationId xmlns:p14="http://schemas.microsoft.com/office/powerpoint/2010/main" xmlns="" val="96027894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graphicEl>
                                              <a:dgm id="{FE7CFB86-1E88-42EE-A8F9-5DD50F084712}"/>
                                            </p:graphicEl>
                                          </p:spTgt>
                                        </p:tgtEl>
                                        <p:attrNameLst>
                                          <p:attrName>style.visibility</p:attrName>
                                        </p:attrNameLst>
                                      </p:cBhvr>
                                      <p:to>
                                        <p:strVal val="visible"/>
                                      </p:to>
                                    </p:set>
                                    <p:anim calcmode="lin" valueType="num">
                                      <p:cBhvr additive="base">
                                        <p:cTn id="7" dur="500" fill="hold"/>
                                        <p:tgtEl>
                                          <p:spTgt spid="5">
                                            <p:graphicEl>
                                              <a:dgm id="{FE7CFB86-1E88-42EE-A8F9-5DD50F084712}"/>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FE7CFB86-1E88-42EE-A8F9-5DD50F084712}"/>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graphicEl>
                                              <a:dgm id="{4D8EAE33-2BC4-428B-9A09-267774DD0FDB}"/>
                                            </p:graphicEl>
                                          </p:spTgt>
                                        </p:tgtEl>
                                        <p:attrNameLst>
                                          <p:attrName>style.visibility</p:attrName>
                                        </p:attrNameLst>
                                      </p:cBhvr>
                                      <p:to>
                                        <p:strVal val="visible"/>
                                      </p:to>
                                    </p:set>
                                    <p:anim calcmode="lin" valueType="num">
                                      <p:cBhvr additive="base">
                                        <p:cTn id="11" dur="500" fill="hold"/>
                                        <p:tgtEl>
                                          <p:spTgt spid="5">
                                            <p:graphicEl>
                                              <a:dgm id="{4D8EAE33-2BC4-428B-9A09-267774DD0FDB}"/>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graphicEl>
                                              <a:dgm id="{4D8EAE33-2BC4-428B-9A09-267774DD0FDB}"/>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graphicEl>
                                              <a:dgm id="{8F8A9BA7-5645-4F82-B9AF-F170DA2B8BA1}"/>
                                            </p:graphicEl>
                                          </p:spTgt>
                                        </p:tgtEl>
                                        <p:attrNameLst>
                                          <p:attrName>style.visibility</p:attrName>
                                        </p:attrNameLst>
                                      </p:cBhvr>
                                      <p:to>
                                        <p:strVal val="visible"/>
                                      </p:to>
                                    </p:set>
                                    <p:anim calcmode="lin" valueType="num">
                                      <p:cBhvr additive="base">
                                        <p:cTn id="17" dur="500" fill="hold"/>
                                        <p:tgtEl>
                                          <p:spTgt spid="5">
                                            <p:graphicEl>
                                              <a:dgm id="{8F8A9BA7-5645-4F82-B9AF-F170DA2B8BA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8F8A9BA7-5645-4F82-B9AF-F170DA2B8BA1}"/>
                                            </p:graphic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
                                            <p:graphicEl>
                                              <a:dgm id="{D815D7AF-86BB-4373-9BA1-8BE6D2D9A1C0}"/>
                                            </p:graphicEl>
                                          </p:spTgt>
                                        </p:tgtEl>
                                        <p:attrNameLst>
                                          <p:attrName>style.visibility</p:attrName>
                                        </p:attrNameLst>
                                      </p:cBhvr>
                                      <p:to>
                                        <p:strVal val="visible"/>
                                      </p:to>
                                    </p:set>
                                    <p:anim calcmode="lin" valueType="num">
                                      <p:cBhvr additive="base">
                                        <p:cTn id="21" dur="500" fill="hold"/>
                                        <p:tgtEl>
                                          <p:spTgt spid="5">
                                            <p:graphicEl>
                                              <a:dgm id="{D815D7AF-86BB-4373-9BA1-8BE6D2D9A1C0}"/>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graphicEl>
                                              <a:dgm id="{D815D7AF-86BB-4373-9BA1-8BE6D2D9A1C0}"/>
                                            </p:graphic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5">
                                            <p:graphicEl>
                                              <a:dgm id="{B09367D2-31E5-4CD5-A42B-AD070E37C22A}"/>
                                            </p:graphicEl>
                                          </p:spTgt>
                                        </p:tgtEl>
                                        <p:attrNameLst>
                                          <p:attrName>style.visibility</p:attrName>
                                        </p:attrNameLst>
                                      </p:cBhvr>
                                      <p:to>
                                        <p:strVal val="visible"/>
                                      </p:to>
                                    </p:set>
                                    <p:anim calcmode="lin" valueType="num">
                                      <p:cBhvr additive="base">
                                        <p:cTn id="25" dur="500" fill="hold"/>
                                        <p:tgtEl>
                                          <p:spTgt spid="5">
                                            <p:graphicEl>
                                              <a:dgm id="{B09367D2-31E5-4CD5-A42B-AD070E37C22A}"/>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B09367D2-31E5-4CD5-A42B-AD070E37C22A}"/>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CC9B8A16-3263-4DF5-AF10-DD67FACDCC57}"/>
                                            </p:graphicEl>
                                          </p:spTgt>
                                        </p:tgtEl>
                                        <p:attrNameLst>
                                          <p:attrName>style.visibility</p:attrName>
                                        </p:attrNameLst>
                                      </p:cBhvr>
                                      <p:to>
                                        <p:strVal val="visible"/>
                                      </p:to>
                                    </p:set>
                                    <p:anim calcmode="lin" valueType="num">
                                      <p:cBhvr additive="base">
                                        <p:cTn id="31" dur="500" fill="hold"/>
                                        <p:tgtEl>
                                          <p:spTgt spid="5">
                                            <p:graphicEl>
                                              <a:dgm id="{CC9B8A16-3263-4DF5-AF10-DD67FACDCC57}"/>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CC9B8A16-3263-4DF5-AF10-DD67FACDCC57}"/>
                                            </p:graphic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5">
                                            <p:graphicEl>
                                              <a:dgm id="{6117EC5B-64C9-4611-B86E-FBD28A2EF384}"/>
                                            </p:graphicEl>
                                          </p:spTgt>
                                        </p:tgtEl>
                                        <p:attrNameLst>
                                          <p:attrName>style.visibility</p:attrName>
                                        </p:attrNameLst>
                                      </p:cBhvr>
                                      <p:to>
                                        <p:strVal val="visible"/>
                                      </p:to>
                                    </p:set>
                                    <p:anim calcmode="lin" valueType="num">
                                      <p:cBhvr additive="base">
                                        <p:cTn id="35" dur="500" fill="hold"/>
                                        <p:tgtEl>
                                          <p:spTgt spid="5">
                                            <p:graphicEl>
                                              <a:dgm id="{6117EC5B-64C9-4611-B86E-FBD28A2EF384}"/>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graphicEl>
                                              <a:dgm id="{6117EC5B-64C9-4611-B86E-FBD28A2EF384}"/>
                                            </p:graphic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
                                            <p:graphicEl>
                                              <a:dgm id="{4DE51CF9-15D0-4FF1-B7D9-8CAA590FDE2E}"/>
                                            </p:graphicEl>
                                          </p:spTgt>
                                        </p:tgtEl>
                                        <p:attrNameLst>
                                          <p:attrName>style.visibility</p:attrName>
                                        </p:attrNameLst>
                                      </p:cBhvr>
                                      <p:to>
                                        <p:strVal val="visible"/>
                                      </p:to>
                                    </p:set>
                                    <p:anim calcmode="lin" valueType="num">
                                      <p:cBhvr additive="base">
                                        <p:cTn id="39" dur="500" fill="hold"/>
                                        <p:tgtEl>
                                          <p:spTgt spid="5">
                                            <p:graphicEl>
                                              <a:dgm id="{4DE51CF9-15D0-4FF1-B7D9-8CAA590FDE2E}"/>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graphicEl>
                                              <a:dgm id="{4DE51CF9-15D0-4FF1-B7D9-8CAA590FDE2E}"/>
                                            </p:graphic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5">
                                            <p:graphicEl>
                                              <a:dgm id="{4B722ED8-E220-4617-94EC-B272ED9B401E}"/>
                                            </p:graphicEl>
                                          </p:spTgt>
                                        </p:tgtEl>
                                        <p:attrNameLst>
                                          <p:attrName>style.visibility</p:attrName>
                                        </p:attrNameLst>
                                      </p:cBhvr>
                                      <p:to>
                                        <p:strVal val="visible"/>
                                      </p:to>
                                    </p:set>
                                    <p:anim calcmode="lin" valueType="num">
                                      <p:cBhvr additive="base">
                                        <p:cTn id="45" dur="500" fill="hold"/>
                                        <p:tgtEl>
                                          <p:spTgt spid="5">
                                            <p:graphicEl>
                                              <a:dgm id="{4B722ED8-E220-4617-94EC-B272ED9B401E}"/>
                                            </p:graphicEl>
                                          </p:spTgt>
                                        </p:tgtEl>
                                        <p:attrNameLst>
                                          <p:attrName>ppt_x</p:attrName>
                                        </p:attrNameLst>
                                      </p:cBhvr>
                                      <p:tavLst>
                                        <p:tav tm="0">
                                          <p:val>
                                            <p:strVal val="#ppt_x"/>
                                          </p:val>
                                        </p:tav>
                                        <p:tav tm="100000">
                                          <p:val>
                                            <p:strVal val="#ppt_x"/>
                                          </p:val>
                                        </p:tav>
                                      </p:tavLst>
                                    </p:anim>
                                    <p:anim calcmode="lin" valueType="num">
                                      <p:cBhvr additive="base">
                                        <p:cTn id="46" dur="500" fill="hold"/>
                                        <p:tgtEl>
                                          <p:spTgt spid="5">
                                            <p:graphicEl>
                                              <a:dgm id="{4B722ED8-E220-4617-94EC-B272ED9B401E}"/>
                                            </p:graphic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5">
                                            <p:graphicEl>
                                              <a:dgm id="{00F924F3-D4E6-454C-A5FF-7C92A672CBEC}"/>
                                            </p:graphicEl>
                                          </p:spTgt>
                                        </p:tgtEl>
                                        <p:attrNameLst>
                                          <p:attrName>style.visibility</p:attrName>
                                        </p:attrNameLst>
                                      </p:cBhvr>
                                      <p:to>
                                        <p:strVal val="visible"/>
                                      </p:to>
                                    </p:set>
                                    <p:anim calcmode="lin" valueType="num">
                                      <p:cBhvr additive="base">
                                        <p:cTn id="49" dur="500" fill="hold"/>
                                        <p:tgtEl>
                                          <p:spTgt spid="5">
                                            <p:graphicEl>
                                              <a:dgm id="{00F924F3-D4E6-454C-A5FF-7C92A672CBEC}"/>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graphicEl>
                                              <a:dgm id="{00F924F3-D4E6-454C-A5FF-7C92A672CBEC}"/>
                                            </p:graphic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5">
                                            <p:graphicEl>
                                              <a:dgm id="{2159BE8B-73B6-4135-8A28-7CB55F0F81FF}"/>
                                            </p:graphicEl>
                                          </p:spTgt>
                                        </p:tgtEl>
                                        <p:attrNameLst>
                                          <p:attrName>style.visibility</p:attrName>
                                        </p:attrNameLst>
                                      </p:cBhvr>
                                      <p:to>
                                        <p:strVal val="visible"/>
                                      </p:to>
                                    </p:set>
                                    <p:anim calcmode="lin" valueType="num">
                                      <p:cBhvr additive="base">
                                        <p:cTn id="53" dur="500" fill="hold"/>
                                        <p:tgtEl>
                                          <p:spTgt spid="5">
                                            <p:graphicEl>
                                              <a:dgm id="{2159BE8B-73B6-4135-8A28-7CB55F0F81FF}"/>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graphicEl>
                                              <a:dgm id="{2159BE8B-73B6-4135-8A28-7CB55F0F81FF}"/>
                                            </p:graphic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1" nodeType="clickEffect">
                                  <p:stCondLst>
                                    <p:cond delay="0"/>
                                  </p:stCondLst>
                                  <p:childTnLst>
                                    <p:set>
                                      <p:cBhvr>
                                        <p:cTn id="58" dur="1" fill="hold">
                                          <p:stCondLst>
                                            <p:cond delay="0"/>
                                          </p:stCondLst>
                                        </p:cTn>
                                        <p:tgtEl>
                                          <p:spTgt spid="5">
                                            <p:graphicEl>
                                              <a:dgm id="{CC9B8A16-3263-4DF5-AF10-DD67FACDCC57}"/>
                                            </p:graphicEl>
                                          </p:spTgt>
                                        </p:tgtEl>
                                        <p:attrNameLst>
                                          <p:attrName>style.visibility</p:attrName>
                                        </p:attrNameLst>
                                      </p:cBhvr>
                                      <p:to>
                                        <p:strVal val="visible"/>
                                      </p:to>
                                    </p:set>
                                    <p:anim calcmode="lin" valueType="num">
                                      <p:cBhvr additive="base">
                                        <p:cTn id="59" dur="500" fill="hold"/>
                                        <p:tgtEl>
                                          <p:spTgt spid="5">
                                            <p:graphicEl>
                                              <a:dgm id="{CC9B8A16-3263-4DF5-AF10-DD67FACDCC57}"/>
                                            </p:graphicEl>
                                          </p:spTgt>
                                        </p:tgtEl>
                                        <p:attrNameLst>
                                          <p:attrName>ppt_x</p:attrName>
                                        </p:attrNameLst>
                                      </p:cBhvr>
                                      <p:tavLst>
                                        <p:tav tm="0">
                                          <p:val>
                                            <p:strVal val="#ppt_x"/>
                                          </p:val>
                                        </p:tav>
                                        <p:tav tm="100000">
                                          <p:val>
                                            <p:strVal val="#ppt_x"/>
                                          </p:val>
                                        </p:tav>
                                      </p:tavLst>
                                    </p:anim>
                                    <p:anim calcmode="lin" valueType="num">
                                      <p:cBhvr additive="base">
                                        <p:cTn id="60" dur="500" fill="hold"/>
                                        <p:tgtEl>
                                          <p:spTgt spid="5">
                                            <p:graphicEl>
                                              <a:dgm id="{CC9B8A16-3263-4DF5-AF10-DD67FACDCC57}"/>
                                            </p:graphicEl>
                                          </p:spTgt>
                                        </p:tgtEl>
                                        <p:attrNameLst>
                                          <p:attrName>ppt_y</p:attrName>
                                        </p:attrNameLst>
                                      </p:cBhvr>
                                      <p:tavLst>
                                        <p:tav tm="0">
                                          <p:val>
                                            <p:strVal val="1+#ppt_h/2"/>
                                          </p:val>
                                        </p:tav>
                                        <p:tav tm="100000">
                                          <p:val>
                                            <p:strVal val="#ppt_y"/>
                                          </p:val>
                                        </p:tav>
                                      </p:tavLst>
                                    </p:anim>
                                  </p:childTnLst>
                                </p:cTn>
                              </p:par>
                              <p:par>
                                <p:cTn id="61" presetID="2" presetClass="entr" presetSubtype="4" fill="hold" grpId="1" nodeType="withEffect">
                                  <p:stCondLst>
                                    <p:cond delay="0"/>
                                  </p:stCondLst>
                                  <p:childTnLst>
                                    <p:set>
                                      <p:cBhvr>
                                        <p:cTn id="62" dur="1" fill="hold">
                                          <p:stCondLst>
                                            <p:cond delay="0"/>
                                          </p:stCondLst>
                                        </p:cTn>
                                        <p:tgtEl>
                                          <p:spTgt spid="5">
                                            <p:graphicEl>
                                              <a:dgm id="{6117EC5B-64C9-4611-B86E-FBD28A2EF384}"/>
                                            </p:graphicEl>
                                          </p:spTgt>
                                        </p:tgtEl>
                                        <p:attrNameLst>
                                          <p:attrName>style.visibility</p:attrName>
                                        </p:attrNameLst>
                                      </p:cBhvr>
                                      <p:to>
                                        <p:strVal val="visible"/>
                                      </p:to>
                                    </p:set>
                                    <p:anim calcmode="lin" valueType="num">
                                      <p:cBhvr additive="base">
                                        <p:cTn id="63" dur="500" fill="hold"/>
                                        <p:tgtEl>
                                          <p:spTgt spid="5">
                                            <p:graphicEl>
                                              <a:dgm id="{6117EC5B-64C9-4611-B86E-FBD28A2EF384}"/>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5">
                                            <p:graphicEl>
                                              <a:dgm id="{6117EC5B-64C9-4611-B86E-FBD28A2EF384}"/>
                                            </p:graphicEl>
                                          </p:spTgt>
                                        </p:tgtEl>
                                        <p:attrNameLst>
                                          <p:attrName>ppt_y</p:attrName>
                                        </p:attrNameLst>
                                      </p:cBhvr>
                                      <p:tavLst>
                                        <p:tav tm="0">
                                          <p:val>
                                            <p:strVal val="1+#ppt_h/2"/>
                                          </p:val>
                                        </p:tav>
                                        <p:tav tm="100000">
                                          <p:val>
                                            <p:strVal val="#ppt_y"/>
                                          </p:val>
                                        </p:tav>
                                      </p:tavLst>
                                    </p:anim>
                                  </p:childTnLst>
                                </p:cTn>
                              </p:par>
                              <p:par>
                                <p:cTn id="65" presetID="45" presetClass="entr" presetSubtype="0" fill="hold" grpId="1" nodeType="withEffect">
                                  <p:stCondLst>
                                    <p:cond delay="0"/>
                                  </p:stCondLst>
                                  <p:childTnLst>
                                    <p:set>
                                      <p:cBhvr>
                                        <p:cTn id="66" dur="1" fill="hold">
                                          <p:stCondLst>
                                            <p:cond delay="0"/>
                                          </p:stCondLst>
                                        </p:cTn>
                                        <p:tgtEl>
                                          <p:spTgt spid="5">
                                            <p:graphicEl>
                                              <a:dgm id="{4DE51CF9-15D0-4FF1-B7D9-8CAA590FDE2E}"/>
                                            </p:graphicEl>
                                          </p:spTgt>
                                        </p:tgtEl>
                                        <p:attrNameLst>
                                          <p:attrName>style.visibility</p:attrName>
                                        </p:attrNameLst>
                                      </p:cBhvr>
                                      <p:to>
                                        <p:strVal val="visible"/>
                                      </p:to>
                                    </p:set>
                                    <p:animEffect transition="in" filter="fade">
                                      <p:cBhvr>
                                        <p:cTn id="67" dur="2000"/>
                                        <p:tgtEl>
                                          <p:spTgt spid="5">
                                            <p:graphicEl>
                                              <a:dgm id="{4DE51CF9-15D0-4FF1-B7D9-8CAA590FDE2E}"/>
                                            </p:graphicEl>
                                          </p:spTgt>
                                        </p:tgtEl>
                                      </p:cBhvr>
                                    </p:animEffect>
                                    <p:anim calcmode="lin" valueType="num">
                                      <p:cBhvr>
                                        <p:cTn id="68" dur="2000" fill="hold"/>
                                        <p:tgtEl>
                                          <p:spTgt spid="5">
                                            <p:graphicEl>
                                              <a:dgm id="{4DE51CF9-15D0-4FF1-B7D9-8CAA590FDE2E}"/>
                                            </p:graphicEl>
                                          </p:spTgt>
                                        </p:tgtEl>
                                        <p:attrNameLst>
                                          <p:attrName>ppt_w</p:attrName>
                                        </p:attrNameLst>
                                      </p:cBhvr>
                                      <p:tavLst>
                                        <p:tav tm="0" fmla="#ppt_w*sin(2.5*pi*$)">
                                          <p:val>
                                            <p:fltVal val="0"/>
                                          </p:val>
                                        </p:tav>
                                        <p:tav tm="100000">
                                          <p:val>
                                            <p:fltVal val="1"/>
                                          </p:val>
                                        </p:tav>
                                      </p:tavLst>
                                    </p:anim>
                                    <p:anim calcmode="lin" valueType="num">
                                      <p:cBhvr>
                                        <p:cTn id="69" dur="2000" fill="hold"/>
                                        <p:tgtEl>
                                          <p:spTgt spid="5">
                                            <p:graphicEl>
                                              <a:dgm id="{4DE51CF9-15D0-4FF1-B7D9-8CAA590FDE2E}"/>
                                            </p:graphic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Graphic spid="5" grpId="1" uiExpand="1">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endParaRPr lang="zh-CN" altLang="en-US"/>
          </a:p>
        </p:txBody>
      </p:sp>
      <p:sp>
        <p:nvSpPr>
          <p:cNvPr id="3" name="内容占位符 2"/>
          <p:cNvSpPr>
            <a:spLocks noGrp="1"/>
          </p:cNvSpPr>
          <p:nvPr>
            <p:ph idx="1"/>
          </p:nvPr>
        </p:nvSpPr>
        <p:spPr/>
        <p:txBody>
          <a:bodyPr/>
          <a:lstStyle/>
          <a:p>
            <a:pPr>
              <a:defRPr/>
            </a:pPr>
            <a:endParaRPr lang="en-US" altLang="zh-CN" b="1" dirty="0" smtClean="0">
              <a:effectLst/>
            </a:endParaRPr>
          </a:p>
          <a:p>
            <a:pPr marL="0" indent="0" algn="ctr">
              <a:lnSpc>
                <a:spcPct val="150000"/>
              </a:lnSpc>
              <a:buFont typeface="Wingdings" pitchFamily="2" charset="2"/>
              <a:buNone/>
              <a:defRPr/>
            </a:pPr>
            <a:r>
              <a:rPr lang="zh-CN" altLang="en-US" sz="3600" b="1" dirty="0" smtClean="0">
                <a:effectLst/>
              </a:rPr>
              <a:t>营业税</a:t>
            </a:r>
            <a:endParaRPr lang="en-US" altLang="zh-CN" sz="3600" b="1" dirty="0" smtClean="0">
              <a:effectLst/>
            </a:endParaRPr>
          </a:p>
          <a:p>
            <a:pPr marL="0" indent="0" algn="ctr">
              <a:lnSpc>
                <a:spcPct val="150000"/>
              </a:lnSpc>
              <a:buFont typeface="Wingdings" pitchFamily="2" charset="2"/>
              <a:buNone/>
              <a:defRPr/>
            </a:pPr>
            <a:r>
              <a:rPr lang="zh-CN" altLang="zh-CN" sz="3600" b="1" dirty="0" smtClean="0">
                <a:effectLst/>
              </a:rPr>
              <a:t>最近三次较大的调整</a:t>
            </a:r>
            <a:endParaRPr lang="zh-CN" altLang="en-US" sz="3600" dirty="0"/>
          </a:p>
        </p:txBody>
      </p:sp>
      <p:sp>
        <p:nvSpPr>
          <p:cNvPr id="4" name="灯片编号占位符 3"/>
          <p:cNvSpPr>
            <a:spLocks noGrp="1"/>
          </p:cNvSpPr>
          <p:nvPr>
            <p:ph type="sldNum" sz="quarter" idx="12"/>
          </p:nvPr>
        </p:nvSpPr>
        <p:spPr/>
        <p:txBody>
          <a:bodyPr/>
          <a:lstStyle/>
          <a:p>
            <a:pPr>
              <a:defRPr/>
            </a:pPr>
            <a:fld id="{1FD8150D-1B9E-413B-8FD0-970AD6040239}" type="slidenum">
              <a:rPr lang="en-US" altLang="zh-CN" smtClean="0"/>
              <a:pPr>
                <a:defRPr/>
              </a:pPr>
              <a:t>12</a:t>
            </a:fld>
            <a:endParaRPr lang="en-US" altLang="zh-CN"/>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内容占位符 6"/>
          <p:cNvGraphicFramePr>
            <a:graphicFrameLocks noGrp="1"/>
          </p:cNvGraphicFramePr>
          <p:nvPr>
            <p:ph idx="1"/>
            <p:extLst>
              <p:ext uri="{D42A27DB-BD31-4B8C-83A1-F6EECF244321}">
                <p14:modId xmlns:p14="http://schemas.microsoft.com/office/powerpoint/2010/main" xmlns="" val="79800424"/>
              </p:ext>
            </p:extLst>
          </p:nvPr>
        </p:nvGraphicFramePr>
        <p:xfrm>
          <a:off x="785786" y="428604"/>
          <a:ext cx="7931224" cy="59045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a:xfrm>
            <a:off x="6553200" y="6243638"/>
            <a:ext cx="2160000" cy="457200"/>
          </a:xfrm>
        </p:spPr>
        <p:txBody>
          <a:bodyPr/>
          <a:lstStyle/>
          <a:p>
            <a:pPr>
              <a:defRPr/>
            </a:pPr>
            <a:fld id="{138212AA-8330-40D1-BFF8-65D61BA03635}" type="slidenum">
              <a:rPr lang="en-US" altLang="zh-CN" smtClean="0"/>
              <a:pPr>
                <a:defRPr/>
              </a:pPr>
              <a:t>13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7">
                                            <p:graphicEl>
                                              <a:dgm id="{A856B25F-8E15-4648-AE0D-6D4FD7C62F81}"/>
                                            </p:graphicEl>
                                          </p:spTgt>
                                        </p:tgtEl>
                                        <p:attrNameLst>
                                          <p:attrName>style.visibility</p:attrName>
                                        </p:attrNameLst>
                                      </p:cBhvr>
                                      <p:to>
                                        <p:strVal val="visible"/>
                                      </p:to>
                                    </p:set>
                                    <p:animEffect transition="in" filter="box(in)">
                                      <p:cBhvr>
                                        <p:cTn id="7" dur="500"/>
                                        <p:tgtEl>
                                          <p:spTgt spid="7">
                                            <p:graphicEl>
                                              <a:dgm id="{A856B25F-8E15-4648-AE0D-6D4FD7C62F8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graphicEl>
                                              <a:dgm id="{2B21FDED-C9F8-4877-A39E-3C39403658F1}"/>
                                            </p:graphicEl>
                                          </p:spTgt>
                                        </p:tgtEl>
                                        <p:attrNameLst>
                                          <p:attrName>style.visibility</p:attrName>
                                        </p:attrNameLst>
                                      </p:cBhvr>
                                      <p:to>
                                        <p:strVal val="visible"/>
                                      </p:to>
                                    </p:set>
                                    <p:animEffect transition="in" filter="fade">
                                      <p:cBhvr>
                                        <p:cTn id="12" dur="2000"/>
                                        <p:tgtEl>
                                          <p:spTgt spid="7">
                                            <p:graphicEl>
                                              <a:dgm id="{2B21FDED-C9F8-4877-A39E-3C39403658F1}"/>
                                            </p:graphicEl>
                                          </p:spTgt>
                                        </p:tgtEl>
                                      </p:cBhvr>
                                    </p:animEffect>
                                  </p:childTnLst>
                                </p:cTn>
                              </p:par>
                              <p:par>
                                <p:cTn id="13" presetID="2" presetClass="entr" presetSubtype="8" fill="hold" grpId="0" nodeType="withEffect">
                                  <p:stCondLst>
                                    <p:cond delay="0"/>
                                  </p:stCondLst>
                                  <p:childTnLst>
                                    <p:set>
                                      <p:cBhvr>
                                        <p:cTn id="14" dur="1" fill="hold">
                                          <p:stCondLst>
                                            <p:cond delay="0"/>
                                          </p:stCondLst>
                                        </p:cTn>
                                        <p:tgtEl>
                                          <p:spTgt spid="7">
                                            <p:graphicEl>
                                              <a:dgm id="{42289ACA-FA8E-47F1-AFDA-DDCF5F03F1BD}"/>
                                            </p:graphicEl>
                                          </p:spTgt>
                                        </p:tgtEl>
                                        <p:attrNameLst>
                                          <p:attrName>style.visibility</p:attrName>
                                        </p:attrNameLst>
                                      </p:cBhvr>
                                      <p:to>
                                        <p:strVal val="visible"/>
                                      </p:to>
                                    </p:set>
                                    <p:anim calcmode="lin" valueType="num">
                                      <p:cBhvr additive="base">
                                        <p:cTn id="15" dur="500" fill="hold"/>
                                        <p:tgtEl>
                                          <p:spTgt spid="7">
                                            <p:graphicEl>
                                              <a:dgm id="{42289ACA-FA8E-47F1-AFDA-DDCF5F03F1BD}"/>
                                            </p:graphic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
                                            <p:graphicEl>
                                              <a:dgm id="{42289ACA-FA8E-47F1-AFDA-DDCF5F03F1BD}"/>
                                            </p:graphic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graphicEl>
                                              <a:dgm id="{B655AF3D-4971-4845-8196-9D65407102E7}"/>
                                            </p:graphicEl>
                                          </p:spTgt>
                                        </p:tgtEl>
                                        <p:attrNameLst>
                                          <p:attrName>style.visibility</p:attrName>
                                        </p:attrNameLst>
                                      </p:cBhvr>
                                      <p:to>
                                        <p:strVal val="visible"/>
                                      </p:to>
                                    </p:set>
                                    <p:animEffect transition="in" filter="fade">
                                      <p:cBhvr>
                                        <p:cTn id="21" dur="2000"/>
                                        <p:tgtEl>
                                          <p:spTgt spid="7">
                                            <p:graphicEl>
                                              <a:dgm id="{B655AF3D-4971-4845-8196-9D65407102E7}"/>
                                            </p:graphicEl>
                                          </p:spTgt>
                                        </p:tgtEl>
                                      </p:cBhvr>
                                    </p:animEffect>
                                  </p:childTnLst>
                                </p:cTn>
                              </p:par>
                              <p:par>
                                <p:cTn id="22" presetID="2" presetClass="entr" presetSubtype="8" fill="hold" grpId="0" nodeType="withEffect">
                                  <p:stCondLst>
                                    <p:cond delay="0"/>
                                  </p:stCondLst>
                                  <p:childTnLst>
                                    <p:set>
                                      <p:cBhvr>
                                        <p:cTn id="23" dur="1" fill="hold">
                                          <p:stCondLst>
                                            <p:cond delay="0"/>
                                          </p:stCondLst>
                                        </p:cTn>
                                        <p:tgtEl>
                                          <p:spTgt spid="7">
                                            <p:graphicEl>
                                              <a:dgm id="{F6A142DA-4E26-4116-8791-0EB38D0008C4}"/>
                                            </p:graphicEl>
                                          </p:spTgt>
                                        </p:tgtEl>
                                        <p:attrNameLst>
                                          <p:attrName>style.visibility</p:attrName>
                                        </p:attrNameLst>
                                      </p:cBhvr>
                                      <p:to>
                                        <p:strVal val="visible"/>
                                      </p:to>
                                    </p:set>
                                    <p:anim calcmode="lin" valueType="num">
                                      <p:cBhvr additive="base">
                                        <p:cTn id="24" dur="500" fill="hold"/>
                                        <p:tgtEl>
                                          <p:spTgt spid="7">
                                            <p:graphicEl>
                                              <a:dgm id="{F6A142DA-4E26-4116-8791-0EB38D0008C4}"/>
                                            </p:graphic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7">
                                            <p:graphicEl>
                                              <a:dgm id="{F6A142DA-4E26-4116-8791-0EB38D0008C4}"/>
                                            </p:graphic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7">
                                            <p:graphicEl>
                                              <a:dgm id="{B8F32074-A5F0-45C4-8C5E-5A3021B9C478}"/>
                                            </p:graphicEl>
                                          </p:spTgt>
                                        </p:tgtEl>
                                        <p:attrNameLst>
                                          <p:attrName>style.visibility</p:attrName>
                                        </p:attrNameLst>
                                      </p:cBhvr>
                                      <p:to>
                                        <p:strVal val="visible"/>
                                      </p:to>
                                    </p:set>
                                    <p:animEffect transition="in" filter="fade">
                                      <p:cBhvr>
                                        <p:cTn id="30" dur="2000"/>
                                        <p:tgtEl>
                                          <p:spTgt spid="7">
                                            <p:graphicEl>
                                              <a:dgm id="{B8F32074-A5F0-45C4-8C5E-5A3021B9C478}"/>
                                            </p:graphicEl>
                                          </p:spTgt>
                                        </p:tgtEl>
                                      </p:cBhvr>
                                    </p:animEffect>
                                  </p:childTnLst>
                                </p:cTn>
                              </p:par>
                              <p:par>
                                <p:cTn id="31" presetID="2" presetClass="entr" presetSubtype="4" fill="hold" grpId="0" nodeType="withEffect">
                                  <p:stCondLst>
                                    <p:cond delay="0"/>
                                  </p:stCondLst>
                                  <p:childTnLst>
                                    <p:set>
                                      <p:cBhvr>
                                        <p:cTn id="32" dur="1" fill="hold">
                                          <p:stCondLst>
                                            <p:cond delay="0"/>
                                          </p:stCondLst>
                                        </p:cTn>
                                        <p:tgtEl>
                                          <p:spTgt spid="7">
                                            <p:graphicEl>
                                              <a:dgm id="{00EABE8E-C457-4204-BD71-E817DC4FFCA5}"/>
                                            </p:graphicEl>
                                          </p:spTgt>
                                        </p:tgtEl>
                                        <p:attrNameLst>
                                          <p:attrName>style.visibility</p:attrName>
                                        </p:attrNameLst>
                                      </p:cBhvr>
                                      <p:to>
                                        <p:strVal val="visible"/>
                                      </p:to>
                                    </p:set>
                                    <p:anim calcmode="lin" valueType="num">
                                      <p:cBhvr additive="base">
                                        <p:cTn id="33" dur="500" fill="hold"/>
                                        <p:tgtEl>
                                          <p:spTgt spid="7">
                                            <p:graphicEl>
                                              <a:dgm id="{00EABE8E-C457-4204-BD71-E817DC4FFCA5}"/>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graphicEl>
                                              <a:dgm id="{00EABE8E-C457-4204-BD71-E817DC4FFCA5}"/>
                                            </p:graphic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7">
                                            <p:graphicEl>
                                              <a:dgm id="{6458735B-1312-4273-BFCD-22D37D66983A}"/>
                                            </p:graphicEl>
                                          </p:spTgt>
                                        </p:tgtEl>
                                        <p:attrNameLst>
                                          <p:attrName>style.visibility</p:attrName>
                                        </p:attrNameLst>
                                      </p:cBhvr>
                                      <p:to>
                                        <p:strVal val="visible"/>
                                      </p:to>
                                    </p:set>
                                    <p:animEffect transition="in" filter="fade">
                                      <p:cBhvr>
                                        <p:cTn id="39" dur="2000"/>
                                        <p:tgtEl>
                                          <p:spTgt spid="7">
                                            <p:graphicEl>
                                              <a:dgm id="{6458735B-1312-4273-BFCD-22D37D66983A}"/>
                                            </p:graphicEl>
                                          </p:spTgt>
                                        </p:tgtEl>
                                      </p:cBhvr>
                                    </p:animEffect>
                                  </p:childTnLst>
                                </p:cTn>
                              </p:par>
                              <p:par>
                                <p:cTn id="40" presetID="2" presetClass="entr" presetSubtype="4" fill="hold" grpId="0" nodeType="withEffect">
                                  <p:stCondLst>
                                    <p:cond delay="0"/>
                                  </p:stCondLst>
                                  <p:childTnLst>
                                    <p:set>
                                      <p:cBhvr>
                                        <p:cTn id="41" dur="1" fill="hold">
                                          <p:stCondLst>
                                            <p:cond delay="0"/>
                                          </p:stCondLst>
                                        </p:cTn>
                                        <p:tgtEl>
                                          <p:spTgt spid="7">
                                            <p:graphicEl>
                                              <a:dgm id="{5AAE1CD1-0820-496B-9DBF-5D6304F42E84}"/>
                                            </p:graphicEl>
                                          </p:spTgt>
                                        </p:tgtEl>
                                        <p:attrNameLst>
                                          <p:attrName>style.visibility</p:attrName>
                                        </p:attrNameLst>
                                      </p:cBhvr>
                                      <p:to>
                                        <p:strVal val="visible"/>
                                      </p:to>
                                    </p:set>
                                    <p:anim calcmode="lin" valueType="num">
                                      <p:cBhvr additive="base">
                                        <p:cTn id="42" dur="500" fill="hold"/>
                                        <p:tgtEl>
                                          <p:spTgt spid="7">
                                            <p:graphicEl>
                                              <a:dgm id="{5AAE1CD1-0820-496B-9DBF-5D6304F42E84}"/>
                                            </p:graphicEl>
                                          </p:spTgt>
                                        </p:tgtEl>
                                        <p:attrNameLst>
                                          <p:attrName>ppt_x</p:attrName>
                                        </p:attrNameLst>
                                      </p:cBhvr>
                                      <p:tavLst>
                                        <p:tav tm="0">
                                          <p:val>
                                            <p:strVal val="#ppt_x"/>
                                          </p:val>
                                        </p:tav>
                                        <p:tav tm="100000">
                                          <p:val>
                                            <p:strVal val="#ppt_x"/>
                                          </p:val>
                                        </p:tav>
                                      </p:tavLst>
                                    </p:anim>
                                    <p:anim calcmode="lin" valueType="num">
                                      <p:cBhvr additive="base">
                                        <p:cTn id="43" dur="500" fill="hold"/>
                                        <p:tgtEl>
                                          <p:spTgt spid="7">
                                            <p:graphicEl>
                                              <a:dgm id="{5AAE1CD1-0820-496B-9DBF-5D6304F42E84}"/>
                                            </p:graphic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7">
                                            <p:graphicEl>
                                              <a:dgm id="{1EEEFF6A-7671-4E63-85E6-F98CCEFD2F1A}"/>
                                            </p:graphicEl>
                                          </p:spTgt>
                                        </p:tgtEl>
                                        <p:attrNameLst>
                                          <p:attrName>style.visibility</p:attrName>
                                        </p:attrNameLst>
                                      </p:cBhvr>
                                      <p:to>
                                        <p:strVal val="visible"/>
                                      </p:to>
                                    </p:set>
                                    <p:animEffect transition="in" filter="fade">
                                      <p:cBhvr>
                                        <p:cTn id="48" dur="2000"/>
                                        <p:tgtEl>
                                          <p:spTgt spid="7">
                                            <p:graphicEl>
                                              <a:dgm id="{1EEEFF6A-7671-4E63-85E6-F98CCEFD2F1A}"/>
                                            </p:graphicEl>
                                          </p:spTgt>
                                        </p:tgtEl>
                                      </p:cBhvr>
                                    </p:animEffect>
                                  </p:childTnLst>
                                </p:cTn>
                              </p:par>
                              <p:par>
                                <p:cTn id="49" presetID="2" presetClass="entr" presetSubtype="2" fill="hold" grpId="0" nodeType="withEffect">
                                  <p:stCondLst>
                                    <p:cond delay="0"/>
                                  </p:stCondLst>
                                  <p:childTnLst>
                                    <p:set>
                                      <p:cBhvr>
                                        <p:cTn id="50" dur="1" fill="hold">
                                          <p:stCondLst>
                                            <p:cond delay="0"/>
                                          </p:stCondLst>
                                        </p:cTn>
                                        <p:tgtEl>
                                          <p:spTgt spid="7">
                                            <p:graphicEl>
                                              <a:dgm id="{148FFDA9-885C-4AB4-A48F-B506B50F1667}"/>
                                            </p:graphicEl>
                                          </p:spTgt>
                                        </p:tgtEl>
                                        <p:attrNameLst>
                                          <p:attrName>style.visibility</p:attrName>
                                        </p:attrNameLst>
                                      </p:cBhvr>
                                      <p:to>
                                        <p:strVal val="visible"/>
                                      </p:to>
                                    </p:set>
                                    <p:anim calcmode="lin" valueType="num">
                                      <p:cBhvr additive="base">
                                        <p:cTn id="51" dur="500" fill="hold"/>
                                        <p:tgtEl>
                                          <p:spTgt spid="7">
                                            <p:graphicEl>
                                              <a:dgm id="{148FFDA9-885C-4AB4-A48F-B506B50F1667}"/>
                                            </p:graphic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7">
                                            <p:graphicEl>
                                              <a:dgm id="{148FFDA9-885C-4AB4-A48F-B506B50F1667}"/>
                                            </p:graphic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7">
                                            <p:graphicEl>
                                              <a:dgm id="{56CC35D0-212E-4414-BF67-6268481307ED}"/>
                                            </p:graphicEl>
                                          </p:spTgt>
                                        </p:tgtEl>
                                        <p:attrNameLst>
                                          <p:attrName>style.visibility</p:attrName>
                                        </p:attrNameLst>
                                      </p:cBhvr>
                                      <p:to>
                                        <p:strVal val="visible"/>
                                      </p:to>
                                    </p:set>
                                    <p:animEffect transition="in" filter="fade">
                                      <p:cBhvr>
                                        <p:cTn id="57" dur="2000"/>
                                        <p:tgtEl>
                                          <p:spTgt spid="7">
                                            <p:graphicEl>
                                              <a:dgm id="{56CC35D0-212E-4414-BF67-6268481307ED}"/>
                                            </p:graphicEl>
                                          </p:spTgt>
                                        </p:tgtEl>
                                      </p:cBhvr>
                                    </p:animEffect>
                                  </p:childTnLst>
                                </p:cTn>
                              </p:par>
                              <p:par>
                                <p:cTn id="58" presetID="2" presetClass="entr" presetSubtype="2" fill="hold" grpId="0" nodeType="withEffect">
                                  <p:stCondLst>
                                    <p:cond delay="0"/>
                                  </p:stCondLst>
                                  <p:childTnLst>
                                    <p:set>
                                      <p:cBhvr>
                                        <p:cTn id="59" dur="1" fill="hold">
                                          <p:stCondLst>
                                            <p:cond delay="0"/>
                                          </p:stCondLst>
                                        </p:cTn>
                                        <p:tgtEl>
                                          <p:spTgt spid="7">
                                            <p:graphicEl>
                                              <a:dgm id="{4422A99A-1ADA-4616-B3A1-95EA0E21E498}"/>
                                            </p:graphicEl>
                                          </p:spTgt>
                                        </p:tgtEl>
                                        <p:attrNameLst>
                                          <p:attrName>style.visibility</p:attrName>
                                        </p:attrNameLst>
                                      </p:cBhvr>
                                      <p:to>
                                        <p:strVal val="visible"/>
                                      </p:to>
                                    </p:set>
                                    <p:anim calcmode="lin" valueType="num">
                                      <p:cBhvr additive="base">
                                        <p:cTn id="60" dur="500" fill="hold"/>
                                        <p:tgtEl>
                                          <p:spTgt spid="7">
                                            <p:graphicEl>
                                              <a:dgm id="{4422A99A-1ADA-4616-B3A1-95EA0E21E498}"/>
                                            </p:graphicEl>
                                          </p:spTgt>
                                        </p:tgtEl>
                                        <p:attrNameLst>
                                          <p:attrName>ppt_x</p:attrName>
                                        </p:attrNameLst>
                                      </p:cBhvr>
                                      <p:tavLst>
                                        <p:tav tm="0">
                                          <p:val>
                                            <p:strVal val="1+#ppt_w/2"/>
                                          </p:val>
                                        </p:tav>
                                        <p:tav tm="100000">
                                          <p:val>
                                            <p:strVal val="#ppt_x"/>
                                          </p:val>
                                        </p:tav>
                                      </p:tavLst>
                                    </p:anim>
                                    <p:anim calcmode="lin" valueType="num">
                                      <p:cBhvr additive="base">
                                        <p:cTn id="61" dur="500" fill="hold"/>
                                        <p:tgtEl>
                                          <p:spTgt spid="7">
                                            <p:graphicEl>
                                              <a:dgm id="{4422A99A-1ADA-4616-B3A1-95EA0E21E498}"/>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endParaRPr lang="zh-CN" altLang="en-US"/>
          </a:p>
        </p:txBody>
      </p:sp>
      <p:sp>
        <p:nvSpPr>
          <p:cNvPr id="3" name="内容占位符 2"/>
          <p:cNvSpPr>
            <a:spLocks noGrp="1"/>
          </p:cNvSpPr>
          <p:nvPr>
            <p:ph idx="1"/>
          </p:nvPr>
        </p:nvSpPr>
        <p:spPr/>
        <p:txBody>
          <a:bodyPr/>
          <a:lstStyle/>
          <a:p>
            <a:pPr>
              <a:defRPr/>
            </a:pPr>
            <a:endParaRPr lang="en-US" altLang="zh-CN" b="1" dirty="0" smtClean="0">
              <a:effectLst/>
            </a:endParaRPr>
          </a:p>
          <a:p>
            <a:pPr>
              <a:defRPr/>
            </a:pPr>
            <a:endParaRPr lang="en-US" altLang="zh-CN" b="1" dirty="0">
              <a:effectLst/>
            </a:endParaRPr>
          </a:p>
          <a:p>
            <a:pPr marL="0" indent="0" algn="ctr">
              <a:buFont typeface="Wingdings" pitchFamily="2" charset="2"/>
              <a:buNone/>
              <a:defRPr/>
            </a:pPr>
            <a:r>
              <a:rPr lang="en-US" altLang="zh-CN" sz="3600" b="1" dirty="0" smtClean="0">
                <a:effectLst/>
              </a:rPr>
              <a:t>1</a:t>
            </a:r>
            <a:r>
              <a:rPr lang="zh-CN" altLang="zh-CN" sz="3600" b="1" dirty="0" smtClean="0">
                <a:effectLst/>
              </a:rPr>
              <a:t>、</a:t>
            </a:r>
            <a:r>
              <a:rPr lang="en-US" altLang="zh-CN" sz="3600" b="1" dirty="0" smtClean="0">
                <a:effectLst/>
              </a:rPr>
              <a:t>1994</a:t>
            </a:r>
            <a:r>
              <a:rPr lang="zh-CN" altLang="en-US" sz="3600" b="1" dirty="0" smtClean="0">
                <a:effectLst/>
              </a:rPr>
              <a:t>年</a:t>
            </a:r>
            <a:r>
              <a:rPr lang="zh-CN" altLang="zh-CN" sz="3600" b="1" dirty="0" smtClean="0">
                <a:effectLst/>
              </a:rPr>
              <a:t>营业税条例</a:t>
            </a:r>
            <a:r>
              <a:rPr lang="zh-CN" altLang="en-US" sz="3600" b="1" dirty="0" smtClean="0">
                <a:effectLst/>
              </a:rPr>
              <a:t>发布</a:t>
            </a:r>
            <a:endParaRPr lang="zh-CN" altLang="zh-CN" sz="3600" dirty="0" smtClean="0">
              <a:effectLst/>
            </a:endParaRPr>
          </a:p>
          <a:p>
            <a:pPr>
              <a:defRPr/>
            </a:pPr>
            <a:endParaRPr lang="zh-CN" altLang="en-US" dirty="0"/>
          </a:p>
        </p:txBody>
      </p:sp>
      <p:sp>
        <p:nvSpPr>
          <p:cNvPr id="4" name="灯片编号占位符 3"/>
          <p:cNvSpPr>
            <a:spLocks noGrp="1"/>
          </p:cNvSpPr>
          <p:nvPr>
            <p:ph type="sldNum" sz="quarter" idx="12"/>
          </p:nvPr>
        </p:nvSpPr>
        <p:spPr/>
        <p:txBody>
          <a:bodyPr/>
          <a:lstStyle/>
          <a:p>
            <a:pPr>
              <a:defRPr/>
            </a:pPr>
            <a:fld id="{5FBF10C8-205E-4ECB-8BC7-B06C5ADA7ED2}" type="slidenum">
              <a:rPr lang="en-US" altLang="zh-CN" smtClean="0"/>
              <a:pPr>
                <a:defRPr/>
              </a:pPr>
              <a:t>14</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amond(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nvPr>
        </p:nvGraphicFramePr>
        <p:xfrm>
          <a:off x="500034" y="1285860"/>
          <a:ext cx="8229600" cy="5072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7F131868-AEEC-45B3-BEDC-5F7E9FC1B026}" type="slidenum">
              <a:rPr lang="en-US" altLang="zh-CN" smtClean="0"/>
              <a:pPr>
                <a:defRPr/>
              </a:pPr>
              <a:t>15</a:t>
            </a:fld>
            <a:endParaRPr lang="en-US" altLang="zh-CN"/>
          </a:p>
        </p:txBody>
      </p:sp>
      <p:sp>
        <p:nvSpPr>
          <p:cNvPr id="7" name="标题 1"/>
          <p:cNvSpPr>
            <a:spLocks noGrp="1"/>
          </p:cNvSpPr>
          <p:nvPr>
            <p:ph type="title"/>
          </p:nvPr>
        </p:nvSpPr>
        <p:spPr>
          <a:xfrm>
            <a:off x="428625" y="214313"/>
            <a:ext cx="8043863" cy="865187"/>
          </a:xfrm>
        </p:spPr>
        <p:txBody>
          <a:bodyPr/>
          <a:lstStyle/>
          <a:p>
            <a:pPr>
              <a:defRPr/>
            </a:pPr>
            <a:r>
              <a:rPr lang="en-US" altLang="zh-CN" sz="3600" dirty="0" smtClean="0">
                <a:effectLst/>
              </a:rPr>
              <a:t>1994</a:t>
            </a:r>
            <a:r>
              <a:rPr lang="zh-CN" altLang="en-US" sz="3600" dirty="0" smtClean="0">
                <a:effectLst/>
              </a:rPr>
              <a:t>年</a:t>
            </a:r>
            <a:r>
              <a:rPr lang="zh-CN" altLang="zh-CN" sz="3600" dirty="0" smtClean="0">
                <a:effectLst/>
              </a:rPr>
              <a:t>营业税改革</a:t>
            </a:r>
            <a:endParaRPr lang="zh-CN" alt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graphicEl>
                                              <a:dgm id="{EFF108AA-127E-47B9-A840-7EEB820B17D2}"/>
                                            </p:graphicEl>
                                          </p:spTgt>
                                        </p:tgtEl>
                                        <p:attrNameLst>
                                          <p:attrName>style.visibility</p:attrName>
                                        </p:attrNameLst>
                                      </p:cBhvr>
                                      <p:to>
                                        <p:strVal val="visible"/>
                                      </p:to>
                                    </p:set>
                                    <p:anim calcmode="lin" valueType="num">
                                      <p:cBhvr additive="base">
                                        <p:cTn id="7" dur="500" fill="hold"/>
                                        <p:tgtEl>
                                          <p:spTgt spid="5">
                                            <p:graphicEl>
                                              <a:dgm id="{EFF108AA-127E-47B9-A840-7EEB820B17D2}"/>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EFF108AA-127E-47B9-A840-7EEB820B17D2}"/>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graphicEl>
                                              <a:dgm id="{05D28863-7336-4E8D-97B7-FB3A86910D68}"/>
                                            </p:graphicEl>
                                          </p:spTgt>
                                        </p:tgtEl>
                                        <p:attrNameLst>
                                          <p:attrName>style.visibility</p:attrName>
                                        </p:attrNameLst>
                                      </p:cBhvr>
                                      <p:to>
                                        <p:strVal val="visible"/>
                                      </p:to>
                                    </p:set>
                                    <p:anim calcmode="lin" valueType="num">
                                      <p:cBhvr additive="base">
                                        <p:cTn id="13" dur="500" fill="hold"/>
                                        <p:tgtEl>
                                          <p:spTgt spid="5">
                                            <p:graphicEl>
                                              <a:dgm id="{05D28863-7336-4E8D-97B7-FB3A86910D68}"/>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graphicEl>
                                              <a:dgm id="{05D28863-7336-4E8D-97B7-FB3A86910D68}"/>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C8960729-E934-4895-A8F0-FA179B0C8E31}"/>
                                            </p:graphicEl>
                                          </p:spTgt>
                                        </p:tgtEl>
                                        <p:attrNameLst>
                                          <p:attrName>style.visibility</p:attrName>
                                        </p:attrNameLst>
                                      </p:cBhvr>
                                      <p:to>
                                        <p:strVal val="visible"/>
                                      </p:to>
                                    </p:set>
                                    <p:anim calcmode="lin" valueType="num">
                                      <p:cBhvr additive="base">
                                        <p:cTn id="19" dur="500" fill="hold"/>
                                        <p:tgtEl>
                                          <p:spTgt spid="5">
                                            <p:graphicEl>
                                              <a:dgm id="{C8960729-E934-4895-A8F0-FA179B0C8E31}"/>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C8960729-E934-4895-A8F0-FA179B0C8E31}"/>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
                                            <p:graphicEl>
                                              <a:dgm id="{5D968100-866F-48CC-BBF9-FA3CCA0FDE5E}"/>
                                            </p:graphicEl>
                                          </p:spTgt>
                                        </p:tgtEl>
                                        <p:attrNameLst>
                                          <p:attrName>style.visibility</p:attrName>
                                        </p:attrNameLst>
                                      </p:cBhvr>
                                      <p:to>
                                        <p:strVal val="visible"/>
                                      </p:to>
                                    </p:set>
                                    <p:anim calcmode="lin" valueType="num">
                                      <p:cBhvr additive="base">
                                        <p:cTn id="25" dur="500" fill="hold"/>
                                        <p:tgtEl>
                                          <p:spTgt spid="5">
                                            <p:graphicEl>
                                              <a:dgm id="{5D968100-866F-48CC-BBF9-FA3CCA0FDE5E}"/>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5D968100-866F-48CC-BBF9-FA3CCA0FDE5E}"/>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graphicEl>
                                              <a:dgm id="{8085F372-233D-4091-BBFB-127857B327AE}"/>
                                            </p:graphicEl>
                                          </p:spTgt>
                                        </p:tgtEl>
                                        <p:attrNameLst>
                                          <p:attrName>style.visibility</p:attrName>
                                        </p:attrNameLst>
                                      </p:cBhvr>
                                      <p:to>
                                        <p:strVal val="visible"/>
                                      </p:to>
                                    </p:set>
                                    <p:anim calcmode="lin" valueType="num">
                                      <p:cBhvr additive="base">
                                        <p:cTn id="31" dur="500" fill="hold"/>
                                        <p:tgtEl>
                                          <p:spTgt spid="5">
                                            <p:graphicEl>
                                              <a:dgm id="{8085F372-233D-4091-BBFB-127857B327AE}"/>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graphicEl>
                                              <a:dgm id="{8085F372-233D-4091-BBFB-127857B327AE}"/>
                                            </p:graphic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grpId="0" nodeType="clickEffect">
                                  <p:stCondLst>
                                    <p:cond delay="0"/>
                                  </p:stCondLst>
                                  <p:childTnLst>
                                    <p:set>
                                      <p:cBhvr>
                                        <p:cTn id="36" dur="1" fill="hold">
                                          <p:stCondLst>
                                            <p:cond delay="0"/>
                                          </p:stCondLst>
                                        </p:cTn>
                                        <p:tgtEl>
                                          <p:spTgt spid="5">
                                            <p:graphicEl>
                                              <a:dgm id="{7AF95D29-B386-4B0F-B0AB-F456454A47AF}"/>
                                            </p:graphicEl>
                                          </p:spTgt>
                                        </p:tgtEl>
                                        <p:attrNameLst>
                                          <p:attrName>style.visibility</p:attrName>
                                        </p:attrNameLst>
                                      </p:cBhvr>
                                      <p:to>
                                        <p:strVal val="visible"/>
                                      </p:to>
                                    </p:set>
                                    <p:anim calcmode="lin" valueType="num">
                                      <p:cBhvr additive="base">
                                        <p:cTn id="37" dur="500" fill="hold"/>
                                        <p:tgtEl>
                                          <p:spTgt spid="5">
                                            <p:graphicEl>
                                              <a:dgm id="{7AF95D29-B386-4B0F-B0AB-F456454A47AF}"/>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5">
                                            <p:graphicEl>
                                              <a:dgm id="{7AF95D29-B386-4B0F-B0AB-F456454A47AF}"/>
                                            </p:graphic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36EA2E19-655B-4B87-A1AF-AD16C32F7D8A}"/>
                                            </p:graphicEl>
                                          </p:spTgt>
                                        </p:tgtEl>
                                        <p:attrNameLst>
                                          <p:attrName>style.visibility</p:attrName>
                                        </p:attrNameLst>
                                      </p:cBhvr>
                                      <p:to>
                                        <p:strVal val="visible"/>
                                      </p:to>
                                    </p:set>
                                    <p:anim calcmode="lin" valueType="num">
                                      <p:cBhvr additive="base">
                                        <p:cTn id="43" dur="500" fill="hold"/>
                                        <p:tgtEl>
                                          <p:spTgt spid="5">
                                            <p:graphicEl>
                                              <a:dgm id="{36EA2E19-655B-4B87-A1AF-AD16C32F7D8A}"/>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36EA2E19-655B-4B87-A1AF-AD16C32F7D8A}"/>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5">
                                            <p:graphicEl>
                                              <a:dgm id="{330CDA4B-957D-4824-87F8-D3208103E2AB}"/>
                                            </p:graphicEl>
                                          </p:spTgt>
                                        </p:tgtEl>
                                        <p:attrNameLst>
                                          <p:attrName>style.visibility</p:attrName>
                                        </p:attrNameLst>
                                      </p:cBhvr>
                                      <p:to>
                                        <p:strVal val="visible"/>
                                      </p:to>
                                    </p:set>
                                    <p:anim calcmode="lin" valueType="num">
                                      <p:cBhvr additive="base">
                                        <p:cTn id="49" dur="500" fill="hold"/>
                                        <p:tgtEl>
                                          <p:spTgt spid="5">
                                            <p:graphicEl>
                                              <a:dgm id="{330CDA4B-957D-4824-87F8-D3208103E2AB}"/>
                                            </p:graphic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5">
                                            <p:graphicEl>
                                              <a:dgm id="{330CDA4B-957D-4824-87F8-D3208103E2AB}"/>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endParaRPr lang="zh-CN" altLang="en-US"/>
          </a:p>
        </p:txBody>
      </p:sp>
      <p:sp>
        <p:nvSpPr>
          <p:cNvPr id="3" name="内容占位符 2"/>
          <p:cNvSpPr>
            <a:spLocks noGrp="1"/>
          </p:cNvSpPr>
          <p:nvPr>
            <p:ph idx="1"/>
          </p:nvPr>
        </p:nvSpPr>
        <p:spPr/>
        <p:txBody>
          <a:bodyPr/>
          <a:lstStyle/>
          <a:p>
            <a:pPr>
              <a:defRPr/>
            </a:pPr>
            <a:endParaRPr lang="en-US" altLang="zh-CN" b="1" dirty="0" smtClean="0">
              <a:effectLst/>
            </a:endParaRPr>
          </a:p>
          <a:p>
            <a:pPr>
              <a:defRPr/>
            </a:pPr>
            <a:endParaRPr lang="en-US" altLang="zh-CN" b="1" dirty="0">
              <a:effectLst/>
            </a:endParaRPr>
          </a:p>
          <a:p>
            <a:pPr marL="0" indent="0" algn="ctr">
              <a:buNone/>
              <a:defRPr/>
            </a:pPr>
            <a:r>
              <a:rPr lang="en-US" altLang="zh-CN" sz="3600" b="1" dirty="0" smtClean="0">
                <a:effectLst/>
              </a:rPr>
              <a:t>2</a:t>
            </a:r>
            <a:r>
              <a:rPr lang="zh-CN" altLang="zh-CN" sz="3600" b="1" dirty="0" smtClean="0">
                <a:effectLst/>
              </a:rPr>
              <a:t>、</a:t>
            </a:r>
            <a:r>
              <a:rPr lang="en-US" altLang="zh-CN" sz="3600" b="1" dirty="0" smtClean="0">
                <a:effectLst/>
              </a:rPr>
              <a:t>2009</a:t>
            </a:r>
            <a:r>
              <a:rPr lang="zh-CN" altLang="en-US" sz="3600" b="1" dirty="0" smtClean="0">
                <a:effectLst/>
              </a:rPr>
              <a:t>年</a:t>
            </a:r>
            <a:r>
              <a:rPr lang="zh-CN" altLang="zh-CN" sz="3600" b="1" dirty="0" smtClean="0">
                <a:effectLst/>
              </a:rPr>
              <a:t>营业税条例修订</a:t>
            </a:r>
          </a:p>
          <a:p>
            <a:pPr>
              <a:defRPr/>
            </a:pPr>
            <a:endParaRPr lang="zh-CN" altLang="en-US" dirty="0"/>
          </a:p>
        </p:txBody>
      </p:sp>
      <p:sp>
        <p:nvSpPr>
          <p:cNvPr id="4" name="灯片编号占位符 3"/>
          <p:cNvSpPr>
            <a:spLocks noGrp="1"/>
          </p:cNvSpPr>
          <p:nvPr>
            <p:ph type="sldNum" sz="quarter" idx="12"/>
          </p:nvPr>
        </p:nvSpPr>
        <p:spPr/>
        <p:txBody>
          <a:bodyPr/>
          <a:lstStyle/>
          <a:p>
            <a:pPr>
              <a:defRPr/>
            </a:pPr>
            <a:fld id="{8750090C-F4BA-47D9-9F9A-C4BEE53E61AB}" type="slidenum">
              <a:rPr lang="en-US" altLang="zh-CN" smtClean="0"/>
              <a:pPr>
                <a:defRPr/>
              </a:pPr>
              <a:t>16</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en-US" altLang="zh-CN" sz="3600" b="1" dirty="0" smtClean="0">
                <a:effectLst/>
              </a:rPr>
              <a:t>2009</a:t>
            </a:r>
            <a:r>
              <a:rPr lang="zh-CN" altLang="en-US" sz="3600" b="1" dirty="0" smtClean="0">
                <a:effectLst/>
              </a:rPr>
              <a:t>年</a:t>
            </a:r>
            <a:r>
              <a:rPr lang="zh-CN" altLang="zh-CN" sz="3600" b="1" dirty="0" smtClean="0">
                <a:effectLst/>
              </a:rPr>
              <a:t>条例主要修订</a:t>
            </a:r>
            <a:r>
              <a:rPr lang="zh-CN" altLang="en-US" sz="3600" b="1" dirty="0" smtClean="0">
                <a:effectLst/>
              </a:rPr>
              <a:t>内容</a:t>
            </a:r>
            <a:endParaRPr lang="zh-CN" altLang="en-US" sz="3600" dirty="0"/>
          </a:p>
        </p:txBody>
      </p:sp>
      <p:graphicFrame>
        <p:nvGraphicFramePr>
          <p:cNvPr id="5" name="内容占位符 4"/>
          <p:cNvGraphicFramePr>
            <a:graphicFrameLocks noGrp="1"/>
          </p:cNvGraphicFramePr>
          <p:nvPr>
            <p:ph idx="1"/>
            <p:extLst>
              <p:ext uri="{D42A27DB-BD31-4B8C-83A1-F6EECF244321}">
                <p14:modId xmlns:p14="http://schemas.microsoft.com/office/powerpoint/2010/main" xmlns="" val="1314650842"/>
              </p:ext>
            </p:extLst>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7F02D8C5-BD33-4DAA-8819-71578FF040BB}" type="slidenum">
              <a:rPr lang="en-US" altLang="zh-CN" smtClean="0"/>
              <a:pPr>
                <a:defRPr/>
              </a:pPr>
              <a:t>17</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graphicEl>
                                              <a:dgm id="{534E094F-F113-4968-8BBE-46BC2A609E83}"/>
                                            </p:graphicEl>
                                          </p:spTgt>
                                        </p:tgtEl>
                                        <p:attrNameLst>
                                          <p:attrName>style.visibility</p:attrName>
                                        </p:attrNameLst>
                                      </p:cBhvr>
                                      <p:to>
                                        <p:strVal val="visible"/>
                                      </p:to>
                                    </p:set>
                                    <p:anim calcmode="lin" valueType="num">
                                      <p:cBhvr additive="base">
                                        <p:cTn id="7" dur="500" fill="hold"/>
                                        <p:tgtEl>
                                          <p:spTgt spid="5">
                                            <p:graphicEl>
                                              <a:dgm id="{534E094F-F113-4968-8BBE-46BC2A609E83}"/>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graphicEl>
                                              <a:dgm id="{534E094F-F113-4968-8BBE-46BC2A609E83}"/>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7830100B-09F8-42AE-9F13-C4A4B73F2A50}"/>
                                            </p:graphicEl>
                                          </p:spTgt>
                                        </p:tgtEl>
                                        <p:attrNameLst>
                                          <p:attrName>style.visibility</p:attrName>
                                        </p:attrNameLst>
                                      </p:cBhvr>
                                      <p:to>
                                        <p:strVal val="visible"/>
                                      </p:to>
                                    </p:set>
                                    <p:anim calcmode="lin" valueType="num">
                                      <p:cBhvr additive="base">
                                        <p:cTn id="13" dur="500" fill="hold"/>
                                        <p:tgtEl>
                                          <p:spTgt spid="5">
                                            <p:graphicEl>
                                              <a:dgm id="{7830100B-09F8-42AE-9F13-C4A4B73F2A50}"/>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7830100B-09F8-42AE-9F13-C4A4B73F2A50}"/>
                                            </p:graphicEl>
                                          </p:spTgt>
                                        </p:tgtEl>
                                        <p:attrNameLst>
                                          <p:attrName>ppt_y</p:attrName>
                                        </p:attrNameLst>
                                      </p:cBhvr>
                                      <p:tavLst>
                                        <p:tav tm="0">
                                          <p:val>
                                            <p:strVal val="1+#ppt_h/2"/>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5">
                                            <p:graphicEl>
                                              <a:dgm id="{2BC62509-4034-4E9D-BF1C-5225DF44DB1B}"/>
                                            </p:graphicEl>
                                          </p:spTgt>
                                        </p:tgtEl>
                                        <p:attrNameLst>
                                          <p:attrName>style.visibility</p:attrName>
                                        </p:attrNameLst>
                                      </p:cBhvr>
                                      <p:to>
                                        <p:strVal val="visible"/>
                                      </p:to>
                                    </p:set>
                                    <p:anim calcmode="lin" valueType="num">
                                      <p:cBhvr additive="base">
                                        <p:cTn id="17" dur="500" fill="hold"/>
                                        <p:tgtEl>
                                          <p:spTgt spid="5">
                                            <p:graphicEl>
                                              <a:dgm id="{2BC62509-4034-4E9D-BF1C-5225DF44DB1B}"/>
                                            </p:graphic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
                                            <p:graphicEl>
                                              <a:dgm id="{2BC62509-4034-4E9D-BF1C-5225DF44DB1B}"/>
                                            </p:graphic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123CAE03-5CD2-4242-BBBB-74539CD8F6E3}"/>
                                            </p:graphicEl>
                                          </p:spTgt>
                                        </p:tgtEl>
                                        <p:attrNameLst>
                                          <p:attrName>style.visibility</p:attrName>
                                        </p:attrNameLst>
                                      </p:cBhvr>
                                      <p:to>
                                        <p:strVal val="visible"/>
                                      </p:to>
                                    </p:set>
                                    <p:anim calcmode="lin" valueType="num">
                                      <p:cBhvr additive="base">
                                        <p:cTn id="23" dur="500" fill="hold"/>
                                        <p:tgtEl>
                                          <p:spTgt spid="5">
                                            <p:graphicEl>
                                              <a:dgm id="{123CAE03-5CD2-4242-BBBB-74539CD8F6E3}"/>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123CAE03-5CD2-4242-BBBB-74539CD8F6E3}"/>
                                            </p:graphicEl>
                                          </p:spTgt>
                                        </p:tgtEl>
                                        <p:attrNameLst>
                                          <p:attrName>ppt_y</p:attrName>
                                        </p:attrNameLst>
                                      </p:cBhvr>
                                      <p:tavLst>
                                        <p:tav tm="0">
                                          <p:val>
                                            <p:strVal val="1+#ppt_h/2"/>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5">
                                            <p:graphicEl>
                                              <a:dgm id="{8B0C9C4C-C48A-4159-A8BF-2E90AC86719F}"/>
                                            </p:graphicEl>
                                          </p:spTgt>
                                        </p:tgtEl>
                                        <p:attrNameLst>
                                          <p:attrName>style.visibility</p:attrName>
                                        </p:attrNameLst>
                                      </p:cBhvr>
                                      <p:to>
                                        <p:strVal val="visible"/>
                                      </p:to>
                                    </p:set>
                                    <p:anim calcmode="lin" valueType="num">
                                      <p:cBhvr additive="base">
                                        <p:cTn id="27" dur="500" fill="hold"/>
                                        <p:tgtEl>
                                          <p:spTgt spid="5">
                                            <p:graphicEl>
                                              <a:dgm id="{8B0C9C4C-C48A-4159-A8BF-2E90AC86719F}"/>
                                            </p:graphic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5">
                                            <p:graphicEl>
                                              <a:dgm id="{8B0C9C4C-C48A-4159-A8BF-2E90AC86719F}"/>
                                            </p:graphic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graphicEl>
                                              <a:dgm id="{4D3A32F2-5EA2-4650-A916-8E35628FDD8D}"/>
                                            </p:graphicEl>
                                          </p:spTgt>
                                        </p:tgtEl>
                                        <p:attrNameLst>
                                          <p:attrName>style.visibility</p:attrName>
                                        </p:attrNameLst>
                                      </p:cBhvr>
                                      <p:to>
                                        <p:strVal val="visible"/>
                                      </p:to>
                                    </p:set>
                                    <p:anim calcmode="lin" valueType="num">
                                      <p:cBhvr additive="base">
                                        <p:cTn id="33" dur="500" fill="hold"/>
                                        <p:tgtEl>
                                          <p:spTgt spid="5">
                                            <p:graphicEl>
                                              <a:dgm id="{4D3A32F2-5EA2-4650-A916-8E35628FDD8D}"/>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4D3A32F2-5EA2-4650-A916-8E35628FDD8D}"/>
                                            </p:graphicEl>
                                          </p:spTgt>
                                        </p:tgtEl>
                                        <p:attrNameLst>
                                          <p:attrName>ppt_y</p:attrName>
                                        </p:attrNameLst>
                                      </p:cBhvr>
                                      <p:tavLst>
                                        <p:tav tm="0">
                                          <p:val>
                                            <p:strVal val="1+#ppt_h/2"/>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5">
                                            <p:graphicEl>
                                              <a:dgm id="{E56C59D2-1C1B-45FC-AEE4-2F5F7315EADE}"/>
                                            </p:graphicEl>
                                          </p:spTgt>
                                        </p:tgtEl>
                                        <p:attrNameLst>
                                          <p:attrName>style.visibility</p:attrName>
                                        </p:attrNameLst>
                                      </p:cBhvr>
                                      <p:to>
                                        <p:strVal val="visible"/>
                                      </p:to>
                                    </p:set>
                                    <p:anim calcmode="lin" valueType="num">
                                      <p:cBhvr additive="base">
                                        <p:cTn id="37" dur="500" fill="hold"/>
                                        <p:tgtEl>
                                          <p:spTgt spid="5">
                                            <p:graphicEl>
                                              <a:dgm id="{E56C59D2-1C1B-45FC-AEE4-2F5F7315EADE}"/>
                                            </p:graphic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
                                            <p:graphicEl>
                                              <a:dgm id="{E56C59D2-1C1B-45FC-AEE4-2F5F7315EADE}"/>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endParaRPr lang="zh-CN" altLang="en-US"/>
          </a:p>
        </p:txBody>
      </p:sp>
      <p:sp>
        <p:nvSpPr>
          <p:cNvPr id="3" name="内容占位符 2"/>
          <p:cNvSpPr>
            <a:spLocks noGrp="1"/>
          </p:cNvSpPr>
          <p:nvPr>
            <p:ph idx="1"/>
          </p:nvPr>
        </p:nvSpPr>
        <p:spPr/>
        <p:txBody>
          <a:bodyPr/>
          <a:lstStyle/>
          <a:p>
            <a:pPr>
              <a:defRPr/>
            </a:pPr>
            <a:endParaRPr lang="en-US" altLang="zh-CN" b="1" dirty="0" smtClean="0">
              <a:effectLst/>
            </a:endParaRPr>
          </a:p>
          <a:p>
            <a:pPr>
              <a:defRPr/>
            </a:pPr>
            <a:endParaRPr lang="en-US" altLang="zh-CN" b="1" dirty="0">
              <a:effectLst/>
            </a:endParaRPr>
          </a:p>
          <a:p>
            <a:pPr marL="0" indent="0" algn="ctr">
              <a:buNone/>
              <a:defRPr/>
            </a:pPr>
            <a:r>
              <a:rPr lang="en-US" altLang="zh-CN" sz="3600" b="1" dirty="0" smtClean="0">
                <a:effectLst/>
              </a:rPr>
              <a:t>3</a:t>
            </a:r>
            <a:r>
              <a:rPr lang="zh-CN" altLang="zh-CN" sz="3600" b="1" dirty="0" smtClean="0">
                <a:effectLst/>
              </a:rPr>
              <a:t>、</a:t>
            </a:r>
            <a:r>
              <a:rPr lang="en-US" altLang="zh-CN" sz="3600" b="1" dirty="0" smtClean="0">
                <a:effectLst/>
              </a:rPr>
              <a:t>2012</a:t>
            </a:r>
            <a:r>
              <a:rPr lang="zh-CN" altLang="en-US" sz="3600" b="1" dirty="0" smtClean="0">
                <a:effectLst/>
              </a:rPr>
              <a:t>年“</a:t>
            </a:r>
            <a:r>
              <a:rPr lang="zh-CN" altLang="zh-CN" sz="3600" b="1" dirty="0" smtClean="0">
                <a:effectLst/>
              </a:rPr>
              <a:t>营改增</a:t>
            </a:r>
            <a:r>
              <a:rPr lang="zh-CN" altLang="en-US" sz="3600" b="1" dirty="0" smtClean="0">
                <a:effectLst/>
              </a:rPr>
              <a:t>”</a:t>
            </a:r>
            <a:r>
              <a:rPr lang="zh-CN" altLang="zh-CN" sz="3600" b="1" dirty="0" smtClean="0">
                <a:effectLst/>
              </a:rPr>
              <a:t>试点</a:t>
            </a:r>
          </a:p>
          <a:p>
            <a:pPr>
              <a:defRPr/>
            </a:pPr>
            <a:endParaRPr lang="zh-CN" altLang="en-US" dirty="0"/>
          </a:p>
        </p:txBody>
      </p:sp>
      <p:sp>
        <p:nvSpPr>
          <p:cNvPr id="4" name="灯片编号占位符 3"/>
          <p:cNvSpPr>
            <a:spLocks noGrp="1"/>
          </p:cNvSpPr>
          <p:nvPr>
            <p:ph type="sldNum" sz="quarter" idx="12"/>
          </p:nvPr>
        </p:nvSpPr>
        <p:spPr/>
        <p:txBody>
          <a:bodyPr/>
          <a:lstStyle/>
          <a:p>
            <a:pPr>
              <a:defRPr/>
            </a:pPr>
            <a:fld id="{E95ABCAA-F511-4E56-B547-AA206E8F4E1A}" type="slidenum">
              <a:rPr lang="en-US" altLang="zh-CN" smtClean="0"/>
              <a:pPr>
                <a:defRPr/>
              </a:pPr>
              <a:t>18</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marL="1080000"/>
            <a:r>
              <a:rPr lang="en-US" altLang="zh-CN" dirty="0" smtClean="0"/>
              <a:t>2012</a:t>
            </a:r>
            <a:r>
              <a:rPr lang="zh-CN" altLang="en-US" dirty="0" smtClean="0"/>
              <a:t>年</a:t>
            </a:r>
            <a:r>
              <a:rPr lang="en-US" altLang="zh-CN" dirty="0" smtClean="0"/>
              <a:t>1</a:t>
            </a:r>
            <a:r>
              <a:rPr lang="zh-CN" altLang="en-US" dirty="0" smtClean="0"/>
              <a:t>月上海“营改增</a:t>
            </a:r>
            <a:r>
              <a:rPr lang="zh-CN" altLang="en-US" dirty="0" smtClean="0"/>
              <a:t>”</a:t>
            </a:r>
            <a:r>
              <a:rPr lang="zh-CN" altLang="en-US" dirty="0" smtClean="0"/>
              <a:t>试点</a:t>
            </a:r>
            <a:endParaRPr lang="en-US" altLang="zh-CN" dirty="0" smtClean="0"/>
          </a:p>
          <a:p>
            <a:pPr marL="1080000"/>
            <a:endParaRPr lang="en-US" altLang="zh-CN" dirty="0" smtClean="0"/>
          </a:p>
          <a:p>
            <a:pPr marL="1080000"/>
            <a:r>
              <a:rPr lang="en-US" altLang="zh-CN" dirty="0" smtClean="0"/>
              <a:t>2012</a:t>
            </a:r>
            <a:r>
              <a:rPr lang="zh-CN" altLang="en-US" dirty="0" smtClean="0"/>
              <a:t>年</a:t>
            </a:r>
            <a:r>
              <a:rPr lang="en-US" altLang="zh-CN" dirty="0" smtClean="0"/>
              <a:t>8</a:t>
            </a:r>
            <a:r>
              <a:rPr lang="zh-CN" altLang="en-US" dirty="0" smtClean="0"/>
              <a:t>月</a:t>
            </a:r>
            <a:r>
              <a:rPr lang="en-US" altLang="zh-CN" dirty="0" smtClean="0"/>
              <a:t>-2014</a:t>
            </a:r>
            <a:r>
              <a:rPr lang="zh-CN" altLang="en-US" dirty="0" smtClean="0"/>
              <a:t>年</a:t>
            </a:r>
            <a:r>
              <a:rPr lang="en-US" altLang="zh-CN" dirty="0" smtClean="0"/>
              <a:t>6</a:t>
            </a:r>
            <a:r>
              <a:rPr lang="zh-CN" altLang="en-US" dirty="0" smtClean="0"/>
              <a:t>月</a:t>
            </a:r>
            <a:endParaRPr lang="en-US" altLang="zh-CN" dirty="0" smtClean="0"/>
          </a:p>
          <a:p>
            <a:pPr marL="1080000">
              <a:buNone/>
            </a:pPr>
            <a:r>
              <a:rPr lang="zh-CN" altLang="en-US" dirty="0" smtClean="0"/>
              <a:t>由部分行业、部分地区试点到部分行业全国试点</a:t>
            </a:r>
            <a:endParaRPr lang="en-US" altLang="zh-CN" dirty="0" smtClean="0"/>
          </a:p>
          <a:p>
            <a:pPr marL="1080000"/>
            <a:endParaRPr lang="en-US" altLang="zh-CN" dirty="0" smtClean="0"/>
          </a:p>
          <a:p>
            <a:pPr marL="1080000"/>
            <a:r>
              <a:rPr lang="zh-CN" altLang="en-US" dirty="0" smtClean="0"/>
              <a:t>“营改增”试点目前正在进行中</a:t>
            </a:r>
            <a:r>
              <a:rPr lang="en-US" altLang="zh-CN" dirty="0" smtClean="0"/>
              <a:t>……</a:t>
            </a:r>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19</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righ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righ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right)">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28670"/>
            <a:ext cx="8229600" cy="5202255"/>
          </a:xfrm>
        </p:spPr>
        <p:txBody>
          <a:bodyPr/>
          <a:lstStyle/>
          <a:p>
            <a:pPr marL="1080000" algn="ctr">
              <a:buNone/>
            </a:pPr>
            <a:r>
              <a:rPr lang="zh-CN" altLang="en-US" sz="4000" dirty="0" smtClean="0">
                <a:latin typeface="华文琥珀" pitchFamily="2" charset="-122"/>
                <a:ea typeface="华文琥珀" pitchFamily="2" charset="-122"/>
              </a:rPr>
              <a:t>“营改增”试点</a:t>
            </a:r>
            <a:endParaRPr lang="en-US" altLang="zh-CN" sz="4000" dirty="0" smtClean="0">
              <a:latin typeface="华文琥珀" pitchFamily="2" charset="-122"/>
              <a:ea typeface="华文琥珀" pitchFamily="2" charset="-122"/>
            </a:endParaRPr>
          </a:p>
          <a:p>
            <a:pPr marL="1080000">
              <a:buNone/>
            </a:pPr>
            <a:endParaRPr lang="en-US" altLang="zh-CN" dirty="0" smtClean="0"/>
          </a:p>
          <a:p>
            <a:pPr marL="1080000">
              <a:buNone/>
            </a:pPr>
            <a:r>
              <a:rPr lang="en-US" altLang="zh-CN" dirty="0" smtClean="0"/>
              <a:t>2011</a:t>
            </a:r>
            <a:r>
              <a:rPr lang="zh-CN" altLang="en-US" dirty="0" smtClean="0"/>
              <a:t>年</a:t>
            </a:r>
            <a:r>
              <a:rPr lang="en-US" altLang="zh-CN" dirty="0" smtClean="0"/>
              <a:t>11</a:t>
            </a:r>
            <a:r>
              <a:rPr lang="zh-CN" altLang="en-US" dirty="0" smtClean="0"/>
              <a:t>月出台“营改增”方案</a:t>
            </a:r>
            <a:endParaRPr lang="en-US" altLang="zh-CN" dirty="0" smtClean="0"/>
          </a:p>
          <a:p>
            <a:pPr marL="1080000">
              <a:buNone/>
            </a:pPr>
            <a:endParaRPr lang="en-US" altLang="zh-CN" dirty="0" smtClean="0"/>
          </a:p>
          <a:p>
            <a:pPr marL="1080000">
              <a:buNone/>
            </a:pPr>
            <a:r>
              <a:rPr lang="en-US" altLang="zh-CN" dirty="0" smtClean="0"/>
              <a:t>2012</a:t>
            </a:r>
            <a:r>
              <a:rPr lang="zh-CN" altLang="en-US" dirty="0" smtClean="0"/>
              <a:t>年</a:t>
            </a:r>
            <a:r>
              <a:rPr lang="en-US" altLang="zh-CN" dirty="0" smtClean="0"/>
              <a:t>-2015</a:t>
            </a:r>
            <a:r>
              <a:rPr lang="zh-CN" altLang="en-US" dirty="0" smtClean="0"/>
              <a:t>年实施</a:t>
            </a:r>
            <a:endParaRPr lang="en-US" altLang="zh-CN" dirty="0" smtClean="0"/>
          </a:p>
          <a:p>
            <a:pPr marL="1080000">
              <a:buNone/>
            </a:pPr>
            <a:endParaRPr lang="en-US" altLang="zh-CN" dirty="0" smtClean="0"/>
          </a:p>
          <a:p>
            <a:pPr marL="1080000">
              <a:buNone/>
            </a:pPr>
            <a:r>
              <a:rPr lang="zh-CN" altLang="en-US" dirty="0" smtClean="0"/>
              <a:t>截止目前尚未全部完成</a:t>
            </a:r>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2</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en-US" altLang="zh-CN" dirty="0" smtClean="0">
              <a:effectLst/>
            </a:endParaRPr>
          </a:p>
          <a:p>
            <a:pPr marL="0" indent="0" algn="ctr">
              <a:lnSpc>
                <a:spcPct val="150000"/>
              </a:lnSpc>
              <a:buNone/>
              <a:defRPr/>
            </a:pPr>
            <a:r>
              <a:rPr lang="zh-CN" altLang="en-US" sz="4000" b="1" dirty="0" smtClean="0">
                <a:effectLst/>
              </a:rPr>
              <a:t>第二部分  </a:t>
            </a:r>
            <a:endParaRPr lang="en-US" altLang="zh-CN" sz="4000" b="1" dirty="0" smtClean="0">
              <a:effectLst/>
            </a:endParaRPr>
          </a:p>
          <a:p>
            <a:pPr marL="0" indent="0" algn="ctr">
              <a:lnSpc>
                <a:spcPct val="150000"/>
              </a:lnSpc>
              <a:buNone/>
              <a:defRPr/>
            </a:pPr>
            <a:r>
              <a:rPr lang="zh-CN" altLang="en-US" sz="4000" b="1" dirty="0" smtClean="0">
                <a:effectLst/>
              </a:rPr>
              <a:t>服务业营业税基本政策</a:t>
            </a:r>
            <a:endParaRPr lang="en-US" altLang="zh-CN" sz="4000" b="1" dirty="0" smtClean="0">
              <a:effectLst/>
            </a:endParaRPr>
          </a:p>
          <a:p>
            <a:pPr marL="0" indent="0" algn="ctr">
              <a:lnSpc>
                <a:spcPct val="150000"/>
              </a:lnSpc>
              <a:buNone/>
              <a:defRPr/>
            </a:pPr>
            <a:endParaRPr lang="zh-CN" altLang="en-US" sz="4000" b="1" dirty="0" smtClean="0">
              <a:effectLst/>
            </a:endParaRPr>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20</a:t>
            </a:fld>
            <a:endParaRPr lang="en-US" altLang="zh-CN"/>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520146127"/>
              </p:ext>
            </p:extLst>
          </p:nvPr>
        </p:nvGraphicFramePr>
        <p:xfrm>
          <a:off x="457200" y="571480"/>
          <a:ext cx="8229600" cy="57864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DFF1CE37-6358-41A5-9BE5-9A68A52001E1}" type="slidenum">
              <a:rPr lang="en-US" altLang="zh-CN" smtClean="0"/>
              <a:pPr>
                <a:defRPr/>
              </a:pPr>
              <a:t>21</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5">
                                            <p:graphicEl>
                                              <a:dgm id="{DC7F4038-0824-4BF4-9A56-C887356E93D8}"/>
                                            </p:graphicEl>
                                          </p:spTgt>
                                        </p:tgtEl>
                                        <p:attrNameLst>
                                          <p:attrName>style.visibility</p:attrName>
                                        </p:attrNameLst>
                                      </p:cBhvr>
                                      <p:to>
                                        <p:strVal val="visible"/>
                                      </p:to>
                                    </p:set>
                                    <p:animEffect transition="in" filter="diamond(in)">
                                      <p:cBhvr>
                                        <p:cTn id="7" dur="2000"/>
                                        <p:tgtEl>
                                          <p:spTgt spid="5">
                                            <p:graphicEl>
                                              <a:dgm id="{DC7F4038-0824-4BF4-9A56-C887356E93D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5">
                                            <p:graphicEl>
                                              <a:dgm id="{EE5C13A7-4700-4045-8F85-D24904C59A67}"/>
                                            </p:graphicEl>
                                          </p:spTgt>
                                        </p:tgtEl>
                                        <p:attrNameLst>
                                          <p:attrName>style.visibility</p:attrName>
                                        </p:attrNameLst>
                                      </p:cBhvr>
                                      <p:to>
                                        <p:strVal val="visible"/>
                                      </p:to>
                                    </p:set>
                                    <p:anim calcmode="lin" valueType="num">
                                      <p:cBhvr additive="base">
                                        <p:cTn id="12" dur="500" fill="hold"/>
                                        <p:tgtEl>
                                          <p:spTgt spid="5">
                                            <p:graphicEl>
                                              <a:dgm id="{EE5C13A7-4700-4045-8F85-D24904C59A67}"/>
                                            </p:graphic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graphicEl>
                                              <a:dgm id="{EE5C13A7-4700-4045-8F85-D24904C59A67}"/>
                                            </p:graphicEl>
                                          </p:spTgt>
                                        </p:tgtEl>
                                        <p:attrNameLst>
                                          <p:attrName>ppt_y</p:attrName>
                                        </p:attrNameLst>
                                      </p:cBhvr>
                                      <p:tavLst>
                                        <p:tav tm="0">
                                          <p:val>
                                            <p:strVal val="0-#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graphicEl>
                                              <a:dgm id="{27CAC2E4-0CA2-4546-A99E-CB2D3132A2A6}"/>
                                            </p:graphicEl>
                                          </p:spTgt>
                                        </p:tgtEl>
                                        <p:attrNameLst>
                                          <p:attrName>style.visibility</p:attrName>
                                        </p:attrNameLst>
                                      </p:cBhvr>
                                      <p:to>
                                        <p:strVal val="visible"/>
                                      </p:to>
                                    </p:set>
                                    <p:animEffect transition="in" filter="fade">
                                      <p:cBhvr>
                                        <p:cTn id="18" dur="2000"/>
                                        <p:tgtEl>
                                          <p:spTgt spid="5">
                                            <p:graphicEl>
                                              <a:dgm id="{27CAC2E4-0CA2-4546-A99E-CB2D3132A2A6}"/>
                                            </p:graphicEl>
                                          </p:spTgt>
                                        </p:tgtEl>
                                      </p:cBhvr>
                                    </p:animEffect>
                                  </p:childTnLst>
                                </p:cTn>
                              </p:par>
                              <p:par>
                                <p:cTn id="19" presetID="2" presetClass="entr" presetSubtype="2" fill="hold" grpId="0" nodeType="withEffect">
                                  <p:stCondLst>
                                    <p:cond delay="0"/>
                                  </p:stCondLst>
                                  <p:childTnLst>
                                    <p:set>
                                      <p:cBhvr>
                                        <p:cTn id="20" dur="1" fill="hold">
                                          <p:stCondLst>
                                            <p:cond delay="0"/>
                                          </p:stCondLst>
                                        </p:cTn>
                                        <p:tgtEl>
                                          <p:spTgt spid="5">
                                            <p:graphicEl>
                                              <a:dgm id="{2A9E2E91-50D1-4E5D-B837-F77A4E98064C}"/>
                                            </p:graphicEl>
                                          </p:spTgt>
                                        </p:tgtEl>
                                        <p:attrNameLst>
                                          <p:attrName>style.visibility</p:attrName>
                                        </p:attrNameLst>
                                      </p:cBhvr>
                                      <p:to>
                                        <p:strVal val="visible"/>
                                      </p:to>
                                    </p:set>
                                    <p:anim calcmode="lin" valueType="num">
                                      <p:cBhvr additive="base">
                                        <p:cTn id="21" dur="500" fill="hold"/>
                                        <p:tgtEl>
                                          <p:spTgt spid="5">
                                            <p:graphicEl>
                                              <a:dgm id="{2A9E2E91-50D1-4E5D-B837-F77A4E98064C}"/>
                                            </p:graphic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5">
                                            <p:graphicEl>
                                              <a:dgm id="{2A9E2E91-50D1-4E5D-B837-F77A4E98064C}"/>
                                            </p:graphic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graphicEl>
                                              <a:dgm id="{6E3BA09A-AC84-4F19-B91E-F0B433755AC7}"/>
                                            </p:graphicEl>
                                          </p:spTgt>
                                        </p:tgtEl>
                                        <p:attrNameLst>
                                          <p:attrName>style.visibility</p:attrName>
                                        </p:attrNameLst>
                                      </p:cBhvr>
                                      <p:to>
                                        <p:strVal val="visible"/>
                                      </p:to>
                                    </p:set>
                                    <p:animEffect transition="in" filter="fade">
                                      <p:cBhvr>
                                        <p:cTn id="27" dur="2000"/>
                                        <p:tgtEl>
                                          <p:spTgt spid="5">
                                            <p:graphicEl>
                                              <a:dgm id="{6E3BA09A-AC84-4F19-B91E-F0B433755AC7}"/>
                                            </p:graphicEl>
                                          </p:spTgt>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5">
                                            <p:graphicEl>
                                              <a:dgm id="{355496BD-94BC-4BA7-AC51-B8C96283C079}"/>
                                            </p:graphicEl>
                                          </p:spTgt>
                                        </p:tgtEl>
                                        <p:attrNameLst>
                                          <p:attrName>style.visibility</p:attrName>
                                        </p:attrNameLst>
                                      </p:cBhvr>
                                      <p:to>
                                        <p:strVal val="visible"/>
                                      </p:to>
                                    </p:set>
                                    <p:animEffect transition="in" filter="diamond(in)">
                                      <p:cBhvr>
                                        <p:cTn id="30" dur="2000"/>
                                        <p:tgtEl>
                                          <p:spTgt spid="5">
                                            <p:graphicEl>
                                              <a:dgm id="{355496BD-94BC-4BA7-AC51-B8C96283C079}"/>
                                            </p:graphicEl>
                                          </p:spTgt>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5">
                                            <p:graphicEl>
                                              <a:dgm id="{D57BB7F6-32A3-4A90-87B8-EE907687297E}"/>
                                            </p:graphicEl>
                                          </p:spTgt>
                                        </p:tgtEl>
                                        <p:attrNameLst>
                                          <p:attrName>style.visibility</p:attrName>
                                        </p:attrNameLst>
                                      </p:cBhvr>
                                      <p:to>
                                        <p:strVal val="visible"/>
                                      </p:to>
                                    </p:set>
                                    <p:animEffect transition="in" filter="diamond(in)">
                                      <p:cBhvr>
                                        <p:cTn id="35" dur="2000"/>
                                        <p:tgtEl>
                                          <p:spTgt spid="5">
                                            <p:graphicEl>
                                              <a:dgm id="{D57BB7F6-32A3-4A90-87B8-EE907687297E}"/>
                                            </p:graphicEl>
                                          </p:spTgt>
                                        </p:tgtEl>
                                      </p:cBhvr>
                                    </p:animEffect>
                                  </p:childTnLst>
                                </p:cTn>
                              </p:par>
                              <p:par>
                                <p:cTn id="36" presetID="2" presetClass="entr" presetSubtype="6" fill="hold" grpId="0" nodeType="withEffect">
                                  <p:stCondLst>
                                    <p:cond delay="0"/>
                                  </p:stCondLst>
                                  <p:childTnLst>
                                    <p:set>
                                      <p:cBhvr>
                                        <p:cTn id="37" dur="1" fill="hold">
                                          <p:stCondLst>
                                            <p:cond delay="0"/>
                                          </p:stCondLst>
                                        </p:cTn>
                                        <p:tgtEl>
                                          <p:spTgt spid="5">
                                            <p:graphicEl>
                                              <a:dgm id="{74E4BD3F-C18E-4387-BFB3-2ABA0C056CE1}"/>
                                            </p:graphicEl>
                                          </p:spTgt>
                                        </p:tgtEl>
                                        <p:attrNameLst>
                                          <p:attrName>style.visibility</p:attrName>
                                        </p:attrNameLst>
                                      </p:cBhvr>
                                      <p:to>
                                        <p:strVal val="visible"/>
                                      </p:to>
                                    </p:set>
                                    <p:anim calcmode="lin" valueType="num">
                                      <p:cBhvr additive="base">
                                        <p:cTn id="38" dur="500" fill="hold"/>
                                        <p:tgtEl>
                                          <p:spTgt spid="5">
                                            <p:graphicEl>
                                              <a:dgm id="{74E4BD3F-C18E-4387-BFB3-2ABA0C056CE1}"/>
                                            </p:graphicEl>
                                          </p:spTgt>
                                        </p:tgtEl>
                                        <p:attrNameLst>
                                          <p:attrName>ppt_x</p:attrName>
                                        </p:attrNameLst>
                                      </p:cBhvr>
                                      <p:tavLst>
                                        <p:tav tm="0">
                                          <p:val>
                                            <p:strVal val="1+#ppt_w/2"/>
                                          </p:val>
                                        </p:tav>
                                        <p:tav tm="100000">
                                          <p:val>
                                            <p:strVal val="#ppt_x"/>
                                          </p:val>
                                        </p:tav>
                                      </p:tavLst>
                                    </p:anim>
                                    <p:anim calcmode="lin" valueType="num">
                                      <p:cBhvr additive="base">
                                        <p:cTn id="39" dur="500" fill="hold"/>
                                        <p:tgtEl>
                                          <p:spTgt spid="5">
                                            <p:graphicEl>
                                              <a:dgm id="{74E4BD3F-C18E-4387-BFB3-2ABA0C056CE1}"/>
                                            </p:graphic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5">
                                            <p:graphicEl>
                                              <a:dgm id="{9875BB75-83D5-4471-8338-024C45295F2F}"/>
                                            </p:graphicEl>
                                          </p:spTgt>
                                        </p:tgtEl>
                                        <p:attrNameLst>
                                          <p:attrName>style.visibility</p:attrName>
                                        </p:attrNameLst>
                                      </p:cBhvr>
                                      <p:to>
                                        <p:strVal val="visible"/>
                                      </p:to>
                                    </p:set>
                                    <p:animEffect transition="in" filter="fade">
                                      <p:cBhvr>
                                        <p:cTn id="44" dur="2000"/>
                                        <p:tgtEl>
                                          <p:spTgt spid="5">
                                            <p:graphicEl>
                                              <a:dgm id="{9875BB75-83D5-4471-8338-024C45295F2F}"/>
                                            </p:graphicEl>
                                          </p:spTgt>
                                        </p:tgtEl>
                                      </p:cBhvr>
                                    </p:animEffect>
                                  </p:childTnLst>
                                </p:cTn>
                              </p:par>
                              <p:par>
                                <p:cTn id="45" presetID="8" presetClass="entr" presetSubtype="16" fill="hold" grpId="0" nodeType="withEffect">
                                  <p:stCondLst>
                                    <p:cond delay="0"/>
                                  </p:stCondLst>
                                  <p:childTnLst>
                                    <p:set>
                                      <p:cBhvr>
                                        <p:cTn id="46" dur="1" fill="hold">
                                          <p:stCondLst>
                                            <p:cond delay="0"/>
                                          </p:stCondLst>
                                        </p:cTn>
                                        <p:tgtEl>
                                          <p:spTgt spid="5">
                                            <p:graphicEl>
                                              <a:dgm id="{A7BD7816-39C9-470B-8210-7D7E0DC9A044}"/>
                                            </p:graphicEl>
                                          </p:spTgt>
                                        </p:tgtEl>
                                        <p:attrNameLst>
                                          <p:attrName>style.visibility</p:attrName>
                                        </p:attrNameLst>
                                      </p:cBhvr>
                                      <p:to>
                                        <p:strVal val="visible"/>
                                      </p:to>
                                    </p:set>
                                    <p:animEffect transition="in" filter="diamond(in)">
                                      <p:cBhvr>
                                        <p:cTn id="47" dur="2000"/>
                                        <p:tgtEl>
                                          <p:spTgt spid="5">
                                            <p:graphicEl>
                                              <a:dgm id="{A7BD7816-39C9-470B-8210-7D7E0DC9A044}"/>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5">
                                            <p:graphicEl>
                                              <a:dgm id="{E3A0723D-7371-4773-B1DB-DF7356FA480C}"/>
                                            </p:graphicEl>
                                          </p:spTgt>
                                        </p:tgtEl>
                                        <p:attrNameLst>
                                          <p:attrName>style.visibility</p:attrName>
                                        </p:attrNameLst>
                                      </p:cBhvr>
                                      <p:to>
                                        <p:strVal val="visible"/>
                                      </p:to>
                                    </p:set>
                                    <p:animEffect transition="in" filter="diamond(in)">
                                      <p:cBhvr>
                                        <p:cTn id="52" dur="2000"/>
                                        <p:tgtEl>
                                          <p:spTgt spid="5">
                                            <p:graphicEl>
                                              <a:dgm id="{E3A0723D-7371-4773-B1DB-DF7356FA480C}"/>
                                            </p:graphicEl>
                                          </p:spTgt>
                                        </p:tgtEl>
                                      </p:cBhvr>
                                    </p:animEffect>
                                  </p:childTnLst>
                                </p:cTn>
                              </p:par>
                              <p:par>
                                <p:cTn id="53" presetID="8" presetClass="entr" presetSubtype="16" fill="hold" grpId="0" nodeType="withEffect">
                                  <p:stCondLst>
                                    <p:cond delay="0"/>
                                  </p:stCondLst>
                                  <p:childTnLst>
                                    <p:set>
                                      <p:cBhvr>
                                        <p:cTn id="54" dur="1" fill="hold">
                                          <p:stCondLst>
                                            <p:cond delay="0"/>
                                          </p:stCondLst>
                                        </p:cTn>
                                        <p:tgtEl>
                                          <p:spTgt spid="5">
                                            <p:graphicEl>
                                              <a:dgm id="{E8003E95-1D6B-4739-951A-FA49C2A602EC}"/>
                                            </p:graphicEl>
                                          </p:spTgt>
                                        </p:tgtEl>
                                        <p:attrNameLst>
                                          <p:attrName>style.visibility</p:attrName>
                                        </p:attrNameLst>
                                      </p:cBhvr>
                                      <p:to>
                                        <p:strVal val="visible"/>
                                      </p:to>
                                    </p:set>
                                    <p:animEffect transition="in" filter="diamond(in)">
                                      <p:cBhvr>
                                        <p:cTn id="55" dur="2000"/>
                                        <p:tgtEl>
                                          <p:spTgt spid="5">
                                            <p:graphicEl>
                                              <a:dgm id="{E8003E95-1D6B-4739-951A-FA49C2A602EC}"/>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8" presetClass="entr" presetSubtype="16" fill="hold" grpId="0" nodeType="clickEffect">
                                  <p:stCondLst>
                                    <p:cond delay="0"/>
                                  </p:stCondLst>
                                  <p:childTnLst>
                                    <p:set>
                                      <p:cBhvr>
                                        <p:cTn id="59" dur="1" fill="hold">
                                          <p:stCondLst>
                                            <p:cond delay="0"/>
                                          </p:stCondLst>
                                        </p:cTn>
                                        <p:tgtEl>
                                          <p:spTgt spid="5">
                                            <p:graphicEl>
                                              <a:dgm id="{3ACBC9EB-F5DD-4017-9BC3-0916ACF6C39A}"/>
                                            </p:graphicEl>
                                          </p:spTgt>
                                        </p:tgtEl>
                                        <p:attrNameLst>
                                          <p:attrName>style.visibility</p:attrName>
                                        </p:attrNameLst>
                                      </p:cBhvr>
                                      <p:to>
                                        <p:strVal val="visible"/>
                                      </p:to>
                                    </p:set>
                                    <p:animEffect transition="in" filter="diamond(in)">
                                      <p:cBhvr>
                                        <p:cTn id="60" dur="2000"/>
                                        <p:tgtEl>
                                          <p:spTgt spid="5">
                                            <p:graphicEl>
                                              <a:dgm id="{3ACBC9EB-F5DD-4017-9BC3-0916ACF6C39A}"/>
                                            </p:graphicEl>
                                          </p:spTgt>
                                        </p:tgtEl>
                                      </p:cBhvr>
                                    </p:animEffect>
                                  </p:childTnLst>
                                </p:cTn>
                              </p:par>
                              <p:par>
                                <p:cTn id="61" presetID="2" presetClass="entr" presetSubtype="8" fill="hold" grpId="0" nodeType="withEffect">
                                  <p:stCondLst>
                                    <p:cond delay="0"/>
                                  </p:stCondLst>
                                  <p:childTnLst>
                                    <p:set>
                                      <p:cBhvr>
                                        <p:cTn id="62" dur="1" fill="hold">
                                          <p:stCondLst>
                                            <p:cond delay="0"/>
                                          </p:stCondLst>
                                        </p:cTn>
                                        <p:tgtEl>
                                          <p:spTgt spid="5">
                                            <p:graphicEl>
                                              <a:dgm id="{24340C54-3170-4331-997D-B369396D38E1}"/>
                                            </p:graphicEl>
                                          </p:spTgt>
                                        </p:tgtEl>
                                        <p:attrNameLst>
                                          <p:attrName>style.visibility</p:attrName>
                                        </p:attrNameLst>
                                      </p:cBhvr>
                                      <p:to>
                                        <p:strVal val="visible"/>
                                      </p:to>
                                    </p:set>
                                    <p:anim calcmode="lin" valueType="num">
                                      <p:cBhvr additive="base">
                                        <p:cTn id="63" dur="500" fill="hold"/>
                                        <p:tgtEl>
                                          <p:spTgt spid="5">
                                            <p:graphicEl>
                                              <a:dgm id="{24340C54-3170-4331-997D-B369396D38E1}"/>
                                            </p:graphic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5">
                                            <p:graphicEl>
                                              <a:dgm id="{24340C54-3170-4331-997D-B369396D38E1}"/>
                                            </p:graphicEl>
                                          </p:spTgt>
                                        </p:tgtEl>
                                        <p:attrNameLst>
                                          <p:attrName>ppt_y</p:attrName>
                                        </p:attrNameLst>
                                      </p:cBhvr>
                                      <p:tavLst>
                                        <p:tav tm="0">
                                          <p:val>
                                            <p:strVal val="#ppt_y"/>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5">
                                            <p:graphicEl>
                                              <a:dgm id="{AE9F48D8-79E2-4580-B0A7-51D9BC97CD6B}"/>
                                            </p:graphicEl>
                                          </p:spTgt>
                                        </p:tgtEl>
                                        <p:attrNameLst>
                                          <p:attrName>style.visibility</p:attrName>
                                        </p:attrNameLst>
                                      </p:cBhvr>
                                      <p:to>
                                        <p:strVal val="visible"/>
                                      </p:to>
                                    </p:set>
                                    <p:animEffect transition="in" filter="fade">
                                      <p:cBhvr>
                                        <p:cTn id="69" dur="2000"/>
                                        <p:tgtEl>
                                          <p:spTgt spid="5">
                                            <p:graphicEl>
                                              <a:dgm id="{AE9F48D8-79E2-4580-B0A7-51D9BC97CD6B}"/>
                                            </p:graphicEl>
                                          </p:spTgt>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5">
                                            <p:graphicEl>
                                              <a:dgm id="{397D9858-9D44-457F-A612-7F698B76350E}"/>
                                            </p:graphicEl>
                                          </p:spTgt>
                                        </p:tgtEl>
                                        <p:attrNameLst>
                                          <p:attrName>style.visibility</p:attrName>
                                        </p:attrNameLst>
                                      </p:cBhvr>
                                      <p:to>
                                        <p:strVal val="visible"/>
                                      </p:to>
                                    </p:set>
                                    <p:animEffect transition="in" filter="fade">
                                      <p:cBhvr>
                                        <p:cTn id="72" dur="2000"/>
                                        <p:tgtEl>
                                          <p:spTgt spid="5">
                                            <p:graphicEl>
                                              <a:dgm id="{397D9858-9D44-457F-A612-7F698B76350E}"/>
                                            </p:graphicEl>
                                          </p:spTgt>
                                        </p:tgtEl>
                                      </p:cBhvr>
                                    </p:animEffect>
                                  </p:childTnLst>
                                </p:cTn>
                              </p:par>
                            </p:childTnLst>
                          </p:cTn>
                        </p:par>
                      </p:childTnLst>
                    </p:cTn>
                  </p:par>
                  <p:par>
                    <p:cTn id="73" fill="hold">
                      <p:stCondLst>
                        <p:cond delay="indefinite"/>
                      </p:stCondLst>
                      <p:childTnLst>
                        <p:par>
                          <p:cTn id="74" fill="hold">
                            <p:stCondLst>
                              <p:cond delay="0"/>
                            </p:stCondLst>
                            <p:childTnLst>
                              <p:par>
                                <p:cTn id="75" presetID="2" presetClass="entr" presetSubtype="9" fill="hold" grpId="0" nodeType="clickEffect">
                                  <p:stCondLst>
                                    <p:cond delay="0"/>
                                  </p:stCondLst>
                                  <p:childTnLst>
                                    <p:set>
                                      <p:cBhvr>
                                        <p:cTn id="76" dur="1" fill="hold">
                                          <p:stCondLst>
                                            <p:cond delay="0"/>
                                          </p:stCondLst>
                                        </p:cTn>
                                        <p:tgtEl>
                                          <p:spTgt spid="5">
                                            <p:graphicEl>
                                              <a:dgm id="{75C92D20-9C52-4D8C-9388-9FB6DD0B29CE}"/>
                                            </p:graphicEl>
                                          </p:spTgt>
                                        </p:tgtEl>
                                        <p:attrNameLst>
                                          <p:attrName>style.visibility</p:attrName>
                                        </p:attrNameLst>
                                      </p:cBhvr>
                                      <p:to>
                                        <p:strVal val="visible"/>
                                      </p:to>
                                    </p:set>
                                    <p:anim calcmode="lin" valueType="num">
                                      <p:cBhvr additive="base">
                                        <p:cTn id="77" dur="500" fill="hold"/>
                                        <p:tgtEl>
                                          <p:spTgt spid="5">
                                            <p:graphicEl>
                                              <a:dgm id="{75C92D20-9C52-4D8C-9388-9FB6DD0B29CE}"/>
                                            </p:graphic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5">
                                            <p:graphicEl>
                                              <a:dgm id="{75C92D20-9C52-4D8C-9388-9FB6DD0B29CE}"/>
                                            </p:graphicEl>
                                          </p:spTgt>
                                        </p:tgtEl>
                                        <p:attrNameLst>
                                          <p:attrName>ppt_y</p:attrName>
                                        </p:attrNameLst>
                                      </p:cBhvr>
                                      <p:tavLst>
                                        <p:tav tm="0">
                                          <p:val>
                                            <p:strVal val="0-#ppt_h/2"/>
                                          </p:val>
                                        </p:tav>
                                        <p:tav tm="100000">
                                          <p:val>
                                            <p:strVal val="#ppt_y"/>
                                          </p:val>
                                        </p:tav>
                                      </p:tavLst>
                                    </p:anim>
                                  </p:childTnLst>
                                </p:cTn>
                              </p:par>
                              <p:par>
                                <p:cTn id="79" presetID="8" presetClass="entr" presetSubtype="16" fill="hold" grpId="0" nodeType="withEffect">
                                  <p:stCondLst>
                                    <p:cond delay="0"/>
                                  </p:stCondLst>
                                  <p:childTnLst>
                                    <p:set>
                                      <p:cBhvr>
                                        <p:cTn id="80" dur="1" fill="hold">
                                          <p:stCondLst>
                                            <p:cond delay="0"/>
                                          </p:stCondLst>
                                        </p:cTn>
                                        <p:tgtEl>
                                          <p:spTgt spid="5">
                                            <p:graphicEl>
                                              <a:dgm id="{004C65DD-0050-451D-8DA0-2AE704B79FAD}"/>
                                            </p:graphicEl>
                                          </p:spTgt>
                                        </p:tgtEl>
                                        <p:attrNameLst>
                                          <p:attrName>style.visibility</p:attrName>
                                        </p:attrNameLst>
                                      </p:cBhvr>
                                      <p:to>
                                        <p:strVal val="visible"/>
                                      </p:to>
                                    </p:set>
                                    <p:animEffect transition="in" filter="diamond(in)">
                                      <p:cBhvr>
                                        <p:cTn id="81" dur="2000"/>
                                        <p:tgtEl>
                                          <p:spTgt spid="5">
                                            <p:graphicEl>
                                              <a:dgm id="{004C65DD-0050-451D-8DA0-2AE704B79FAD}"/>
                                            </p:graphicEl>
                                          </p:spTgt>
                                        </p:tgtEl>
                                      </p:cBhvr>
                                    </p:animEffect>
                                  </p:childTnLst>
                                </p:cTn>
                              </p:par>
                              <p:par>
                                <p:cTn id="82" presetID="8" presetClass="entr" presetSubtype="16" fill="hold" grpId="0" nodeType="withEffect">
                                  <p:stCondLst>
                                    <p:cond delay="0"/>
                                  </p:stCondLst>
                                  <p:childTnLst>
                                    <p:set>
                                      <p:cBhvr>
                                        <p:cTn id="83" dur="1" fill="hold">
                                          <p:stCondLst>
                                            <p:cond delay="0"/>
                                          </p:stCondLst>
                                        </p:cTn>
                                        <p:tgtEl>
                                          <p:spTgt spid="5">
                                            <p:graphicEl>
                                              <a:dgm id="{36386FAE-1438-4D6A-9C9B-1A8B2C3AA0A2}"/>
                                            </p:graphicEl>
                                          </p:spTgt>
                                        </p:tgtEl>
                                        <p:attrNameLst>
                                          <p:attrName>style.visibility</p:attrName>
                                        </p:attrNameLst>
                                      </p:cBhvr>
                                      <p:to>
                                        <p:strVal val="visible"/>
                                      </p:to>
                                    </p:set>
                                    <p:animEffect transition="in" filter="diamond(in)">
                                      <p:cBhvr>
                                        <p:cTn id="84" dur="2000"/>
                                        <p:tgtEl>
                                          <p:spTgt spid="5">
                                            <p:graphicEl>
                                              <a:dgm id="{36386FAE-1438-4D6A-9C9B-1A8B2C3AA0A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lvl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6" name="内容占位符 5"/>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22</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graphicEl>
                                              <a:dgm id="{A0074A2D-F254-4C86-A100-144380167654}"/>
                                            </p:graphicEl>
                                          </p:spTgt>
                                        </p:tgtEl>
                                        <p:attrNameLst>
                                          <p:attrName>style.visibility</p:attrName>
                                        </p:attrNameLst>
                                      </p:cBhvr>
                                      <p:to>
                                        <p:strVal val="visible"/>
                                      </p:to>
                                    </p:set>
                                    <p:anim calcmode="lin" valueType="num">
                                      <p:cBhvr additive="base">
                                        <p:cTn id="7" dur="500" fill="hold"/>
                                        <p:tgtEl>
                                          <p:spTgt spid="6">
                                            <p:graphicEl>
                                              <a:dgm id="{A0074A2D-F254-4C86-A100-14438016765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A0074A2D-F254-4C86-A100-14438016765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28670"/>
            <a:ext cx="8229600" cy="5202255"/>
          </a:xfrm>
        </p:spPr>
        <p:txBody>
          <a:bodyPr/>
          <a:lstStyle/>
          <a:p>
            <a:r>
              <a:rPr lang="zh-CN" altLang="en-US" b="1" dirty="0" smtClean="0"/>
              <a:t>征收营业税的基本原则</a:t>
            </a:r>
            <a:endParaRPr lang="en-US" altLang="zh-CN" b="1" dirty="0" smtClean="0"/>
          </a:p>
          <a:p>
            <a:pPr marL="1080000" indent="-396000">
              <a:buNone/>
            </a:pPr>
            <a:r>
              <a:rPr lang="en-US" sz="2800" b="1" dirty="0" smtClean="0"/>
              <a:t>1</a:t>
            </a:r>
            <a:r>
              <a:rPr lang="zh-CN" altLang="en-US" sz="2800" b="1" dirty="0" smtClean="0"/>
              <a:t>、提供的行为必须是属于营业税应税行为。</a:t>
            </a:r>
            <a:endParaRPr lang="zh-CN" altLang="en-US" sz="2800" dirty="0" smtClean="0"/>
          </a:p>
          <a:p>
            <a:pPr marL="1080000" indent="-396000">
              <a:buNone/>
            </a:pPr>
            <a:r>
              <a:rPr lang="en-US" sz="2800" b="1" dirty="0" smtClean="0"/>
              <a:t>2</a:t>
            </a:r>
            <a:r>
              <a:rPr lang="zh-CN" altLang="en-US" sz="2800" b="1" dirty="0" smtClean="0"/>
              <a:t>、必须是有偿提供。</a:t>
            </a:r>
            <a:endParaRPr lang="zh-CN" altLang="en-US" sz="2800" dirty="0" smtClean="0"/>
          </a:p>
          <a:p>
            <a:pPr marL="1080000" indent="-396000">
              <a:buNone/>
            </a:pPr>
            <a:r>
              <a:rPr lang="en-US" sz="2800" b="1" dirty="0" smtClean="0"/>
              <a:t>3</a:t>
            </a:r>
            <a:r>
              <a:rPr lang="zh-CN" altLang="en-US" sz="2800" b="1" dirty="0" smtClean="0"/>
              <a:t>、提供的行为必须是发生在中国境内</a:t>
            </a:r>
            <a:r>
              <a:rPr lang="zh-CN" altLang="en-US" sz="2800" b="1" dirty="0" smtClean="0"/>
              <a:t>。</a:t>
            </a:r>
            <a:endParaRPr lang="en-US" altLang="zh-CN" sz="2800" b="1" dirty="0" smtClean="0"/>
          </a:p>
          <a:p>
            <a:pPr indent="-396000">
              <a:lnSpc>
                <a:spcPct val="150000"/>
              </a:lnSpc>
            </a:pPr>
            <a:r>
              <a:rPr lang="zh-CN" altLang="en-US" b="1" dirty="0" smtClean="0"/>
              <a:t>服务业：</a:t>
            </a:r>
            <a:endParaRPr lang="en-US" altLang="zh-CN" b="1" dirty="0" smtClean="0"/>
          </a:p>
          <a:p>
            <a:pPr marL="1080000" indent="-396000">
              <a:buNone/>
            </a:pPr>
            <a:r>
              <a:rPr lang="en-US" altLang="zh-CN" sz="2800" b="1" dirty="0" smtClean="0"/>
              <a:t>1</a:t>
            </a:r>
            <a:r>
              <a:rPr lang="zh-CN" altLang="en-US" sz="2800" b="1" dirty="0" smtClean="0"/>
              <a:t>、“服务业</a:t>
            </a:r>
            <a:r>
              <a:rPr lang="zh-CN" altLang="en-US" sz="2800" b="1" dirty="0" smtClean="0"/>
              <a:t>”</a:t>
            </a:r>
            <a:r>
              <a:rPr lang="zh-CN" altLang="en-US" sz="2800" b="1" dirty="0" smtClean="0"/>
              <a:t>税目</a:t>
            </a:r>
            <a:endParaRPr lang="en-US" altLang="zh-CN" sz="2800" b="1" dirty="0" smtClean="0"/>
          </a:p>
          <a:p>
            <a:pPr marL="1080000" indent="-396000">
              <a:buNone/>
            </a:pPr>
            <a:r>
              <a:rPr lang="en-US" altLang="zh-CN" sz="2800" b="1" dirty="0" smtClean="0"/>
              <a:t>2</a:t>
            </a:r>
            <a:r>
              <a:rPr lang="zh-CN" altLang="en-US" sz="2800" b="1" dirty="0" smtClean="0"/>
              <a:t>、有偿</a:t>
            </a:r>
            <a:endParaRPr lang="en-US" altLang="zh-CN" sz="2800" b="1" dirty="0" smtClean="0"/>
          </a:p>
          <a:p>
            <a:pPr marL="1080000" indent="-396000">
              <a:buNone/>
            </a:pPr>
            <a:r>
              <a:rPr lang="en-US" altLang="zh-CN" sz="2800" b="1" dirty="0" smtClean="0"/>
              <a:t>3</a:t>
            </a:r>
            <a:r>
              <a:rPr lang="zh-CN" altLang="en-US" sz="2800" b="1" dirty="0" smtClean="0"/>
              <a:t>、中国</a:t>
            </a:r>
            <a:r>
              <a:rPr lang="zh-CN" altLang="en-US" sz="2800" b="1" dirty="0" smtClean="0"/>
              <a:t>境内</a:t>
            </a:r>
            <a:endParaRPr lang="en-US" altLang="zh-CN" sz="2800" b="1" dirty="0" smtClean="0"/>
          </a:p>
          <a:p>
            <a:pPr marL="1080000" indent="-396000">
              <a:buNone/>
            </a:pPr>
            <a:r>
              <a:rPr lang="zh-CN" altLang="en-US" sz="2400" dirty="0" smtClean="0"/>
              <a:t>提供</a:t>
            </a:r>
            <a:r>
              <a:rPr lang="zh-CN" altLang="en-US" sz="2400" dirty="0" smtClean="0"/>
              <a:t>或者</a:t>
            </a:r>
            <a:r>
              <a:rPr lang="zh-CN" altLang="en-US" sz="2400" dirty="0" smtClean="0"/>
              <a:t>接受服务业的</a:t>
            </a:r>
            <a:r>
              <a:rPr lang="zh-CN" altLang="en-US" sz="2400" dirty="0" smtClean="0"/>
              <a:t>单位或者个人在</a:t>
            </a:r>
            <a:r>
              <a:rPr lang="zh-CN" altLang="en-US" sz="2400" dirty="0" smtClean="0"/>
              <a:t>境内</a:t>
            </a:r>
            <a:endParaRPr lang="zh-CN" altLang="en-US" sz="2400" b="1"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23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2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2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2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2000"/>
                                        <p:tgtEl>
                                          <p:spTgt spid="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2000"/>
                                        <p:tgtEl>
                                          <p:spTgt spid="3">
                                            <p:txEl>
                                              <p:pRg st="7" end="7"/>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6" name="内容占位符 5"/>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24</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graphicEl>
                                              <a:dgm id="{A0074A2D-F254-4C86-A100-144380167654}"/>
                                            </p:graphicEl>
                                          </p:spTgt>
                                        </p:tgtEl>
                                        <p:attrNameLst>
                                          <p:attrName>style.visibility</p:attrName>
                                        </p:attrNameLst>
                                      </p:cBhvr>
                                      <p:to>
                                        <p:strVal val="visible"/>
                                      </p:to>
                                    </p:set>
                                    <p:anim calcmode="lin" valueType="num">
                                      <p:cBhvr additive="base">
                                        <p:cTn id="7" dur="500" fill="hold"/>
                                        <p:tgtEl>
                                          <p:spTgt spid="6">
                                            <p:graphicEl>
                                              <a:dgm id="{A0074A2D-F254-4C86-A100-14438016765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A0074A2D-F254-4C86-A100-14438016765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endParaRPr lang="zh-CN" altLang="en-US"/>
          </a:p>
        </p:txBody>
      </p:sp>
      <p:sp>
        <p:nvSpPr>
          <p:cNvPr id="3" name="内容占位符 2"/>
          <p:cNvSpPr>
            <a:spLocks noGrp="1"/>
          </p:cNvSpPr>
          <p:nvPr>
            <p:ph idx="1"/>
          </p:nvPr>
        </p:nvSpPr>
        <p:spPr/>
        <p:txBody>
          <a:bodyPr/>
          <a:lstStyle/>
          <a:p>
            <a:pPr algn="ctr">
              <a:defRPr/>
            </a:pPr>
            <a:endParaRPr lang="en-US" altLang="zh-CN" dirty="0" smtClean="0"/>
          </a:p>
          <a:p>
            <a:pPr algn="ctr">
              <a:defRPr/>
            </a:pPr>
            <a:endParaRPr lang="en-US" altLang="zh-CN" dirty="0"/>
          </a:p>
          <a:p>
            <a:pPr marL="0" indent="0" algn="ctr">
              <a:buFont typeface="Wingdings" pitchFamily="2" charset="2"/>
              <a:buNone/>
              <a:defRPr/>
            </a:pPr>
            <a:r>
              <a:rPr lang="zh-CN" altLang="en-US" sz="4400" b="1" dirty="0" smtClean="0"/>
              <a:t>营业税</a:t>
            </a:r>
            <a:r>
              <a:rPr lang="zh-CN" altLang="en-US" sz="4400" b="1" dirty="0"/>
              <a:t>税目税率</a:t>
            </a:r>
            <a:r>
              <a:rPr lang="zh-CN" altLang="en-US" sz="4400" b="1" dirty="0" smtClean="0"/>
              <a:t>表</a:t>
            </a:r>
            <a:endParaRPr lang="en-US" altLang="zh-CN" sz="4400" b="1" dirty="0" smtClean="0"/>
          </a:p>
          <a:p>
            <a:pPr marL="0" indent="0" algn="ctr">
              <a:buFont typeface="Wingdings" pitchFamily="2" charset="2"/>
              <a:buNone/>
              <a:defRPr/>
            </a:pPr>
            <a:r>
              <a:rPr lang="zh-CN" altLang="en-US" sz="3600" dirty="0" smtClean="0"/>
              <a:t>（</a:t>
            </a:r>
            <a:r>
              <a:rPr lang="zh-CN" altLang="en-US" sz="3600" dirty="0"/>
              <a:t>营改增前）</a:t>
            </a:r>
          </a:p>
        </p:txBody>
      </p:sp>
      <p:sp>
        <p:nvSpPr>
          <p:cNvPr id="4" name="灯片编号占位符 3"/>
          <p:cNvSpPr>
            <a:spLocks noGrp="1"/>
          </p:cNvSpPr>
          <p:nvPr>
            <p:ph type="sldNum" sz="quarter" idx="12"/>
          </p:nvPr>
        </p:nvSpPr>
        <p:spPr/>
        <p:txBody>
          <a:bodyPr/>
          <a:lstStyle/>
          <a:p>
            <a:pPr>
              <a:defRPr/>
            </a:pPr>
            <a:fld id="{9F5B99C9-E38A-42CA-A7D6-9C75C3FB32C4}" type="slidenum">
              <a:rPr lang="en-US" altLang="zh-CN" smtClean="0"/>
              <a:pPr>
                <a:defRPr/>
              </a:pPr>
              <a:t>25</a:t>
            </a:fld>
            <a:endParaRPr lang="en-US" altLang="zh-CN"/>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灯片编号占位符 5"/>
          <p:cNvSpPr>
            <a:spLocks noGrp="1"/>
          </p:cNvSpPr>
          <p:nvPr>
            <p:ph type="sldNum" sz="quarter" idx="12"/>
          </p:nvPr>
        </p:nvSpPr>
        <p:spPr/>
        <p:txBody>
          <a:bodyPr/>
          <a:lstStyle/>
          <a:p>
            <a:pPr>
              <a:defRPr/>
            </a:pPr>
            <a:fld id="{723CA0A3-F31F-4451-BDEA-7B70E81AFC04}" type="slidenum">
              <a:rPr lang="en-US" altLang="zh-CN"/>
              <a:pPr>
                <a:defRPr/>
              </a:pPr>
              <a:t>26</a:t>
            </a:fld>
            <a:endParaRPr lang="en-US" altLang="zh-CN"/>
          </a:p>
        </p:txBody>
      </p:sp>
      <p:sp>
        <p:nvSpPr>
          <p:cNvPr id="28674" name="Rectangle 2"/>
          <p:cNvSpPr>
            <a:spLocks noGrp="1" noChangeArrowheads="1"/>
          </p:cNvSpPr>
          <p:nvPr>
            <p:ph type="title"/>
          </p:nvPr>
        </p:nvSpPr>
        <p:spPr>
          <a:xfrm>
            <a:off x="500063" y="0"/>
            <a:ext cx="8229600" cy="928688"/>
          </a:xfrm>
        </p:spPr>
        <p:txBody>
          <a:bodyPr/>
          <a:lstStyle/>
          <a:p>
            <a:pPr eaLnBrk="1" hangingPunct="1">
              <a:defRPr/>
            </a:pPr>
            <a:r>
              <a:rPr lang="zh-CN" altLang="en-US" sz="2800" dirty="0" smtClean="0"/>
              <a:t>营业税税目税率表（营改增前）</a:t>
            </a:r>
            <a:endParaRPr lang="zh-CN" altLang="en-US" sz="2800" dirty="0"/>
          </a:p>
        </p:txBody>
      </p:sp>
      <p:sp>
        <p:nvSpPr>
          <p:cNvPr id="28675" name="Rectangle 3"/>
          <p:cNvSpPr>
            <a:spLocks noGrp="1" noChangeArrowheads="1"/>
          </p:cNvSpPr>
          <p:nvPr>
            <p:ph type="body" idx="1"/>
          </p:nvPr>
        </p:nvSpPr>
        <p:spPr>
          <a:xfrm>
            <a:off x="457200" y="1989138"/>
            <a:ext cx="8229600" cy="4141787"/>
          </a:xfrm>
        </p:spPr>
        <p:txBody>
          <a:bodyPr/>
          <a:lstStyle/>
          <a:p>
            <a:pPr eaLnBrk="1" hangingPunct="1">
              <a:defRPr/>
            </a:pPr>
            <a:endParaRPr lang="zh-CN" altLang="en-US" dirty="0"/>
          </a:p>
          <a:p>
            <a:pPr eaLnBrk="1" hangingPunct="1">
              <a:defRPr/>
            </a:pPr>
            <a:endParaRPr lang="en-US" altLang="zh-CN" dirty="0"/>
          </a:p>
        </p:txBody>
      </p:sp>
      <p:graphicFrame>
        <p:nvGraphicFramePr>
          <p:cNvPr id="7" name="表格 6"/>
          <p:cNvGraphicFramePr>
            <a:graphicFrameLocks noGrp="1"/>
          </p:cNvGraphicFramePr>
          <p:nvPr>
            <p:extLst>
              <p:ext uri="{D42A27DB-BD31-4B8C-83A1-F6EECF244321}">
                <p14:modId xmlns:p14="http://schemas.microsoft.com/office/powerpoint/2010/main" xmlns="" val="4183513462"/>
              </p:ext>
            </p:extLst>
          </p:nvPr>
        </p:nvGraphicFramePr>
        <p:xfrm>
          <a:off x="1763688" y="908720"/>
          <a:ext cx="5472608" cy="5318285"/>
        </p:xfrm>
        <a:graphic>
          <a:graphicData uri="http://schemas.openxmlformats.org/drawingml/2006/table">
            <a:tbl>
              <a:tblPr/>
              <a:tblGrid>
                <a:gridCol w="767284"/>
                <a:gridCol w="767284"/>
                <a:gridCol w="2587384"/>
                <a:gridCol w="1350656"/>
              </a:tblGrid>
              <a:tr h="517685">
                <a:tc gridSpan="2">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zh-CN" altLang="en-US"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简称</a:t>
                      </a: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76200" marR="0" lvl="0" indent="0" algn="ctr" defTabSz="914400" rtl="0" eaLnBrk="1" fontAlgn="base" latinLnBrk="0" hangingPunct="1">
                        <a:lnSpc>
                          <a:spcPct val="150000"/>
                        </a:lnSpc>
                        <a:spcBef>
                          <a:spcPct val="0"/>
                        </a:spcBef>
                        <a:spcAft>
                          <a:spcPct val="0"/>
                        </a:spcAft>
                        <a:buClrTx/>
                        <a:buSzTx/>
                        <a:buFontTx/>
                        <a:buNone/>
                        <a:tabLst/>
                      </a:pPr>
                      <a:endParaRPr kumimoji="0" lang="zh-CN" sz="2000" b="0" i="0" u="none" strike="noStrike" cap="none" normalizeH="0" baseline="0" dirty="0" smtClean="0">
                        <a:ln>
                          <a:noFill/>
                        </a:ln>
                        <a:solidFill>
                          <a:sysClr val="windowText" lastClr="000000"/>
                        </a:solidFill>
                        <a:effectLst/>
                        <a:latin typeface="宋体" pitchFamily="2" charset="-122"/>
                        <a:ea typeface="宋体" pitchFamily="2" charset="-122"/>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zh-CN" sz="2000" b="1" i="0" u="none" strike="noStrike" cap="none" normalizeH="0" baseline="0" dirty="0" smtClean="0">
                          <a:ln>
                            <a:noFill/>
                          </a:ln>
                          <a:solidFill>
                            <a:sysClr val="windowText" lastClr="000000"/>
                          </a:solidFill>
                          <a:effectLst/>
                          <a:latin typeface="宋体" pitchFamily="2" charset="-122"/>
                          <a:ea typeface="宋体" pitchFamily="2" charset="-122"/>
                        </a:rPr>
                        <a:t>税　目</a:t>
                      </a:r>
                      <a:endParaRPr kumimoji="0" lang="zh-CN" sz="2000" b="0" i="0" u="none" strike="noStrike" cap="none" normalizeH="0" baseline="0" dirty="0" smtClean="0">
                        <a:ln>
                          <a:noFill/>
                        </a:ln>
                        <a:solidFill>
                          <a:sysClr val="windowText" lastClr="000000"/>
                        </a:solidFill>
                        <a:effectLst/>
                        <a:latin typeface="宋体" pitchFamily="2" charset="-122"/>
                        <a:ea typeface="宋体" pitchFamily="2" charset="-122"/>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税　率</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r>
              <a:tr h="517685">
                <a:tc rowSpan="9">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zh-CN" altLang="en-US" sz="24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应</a:t>
                      </a:r>
                      <a:endParaRPr kumimoji="0" lang="en-US" altLang="zh-CN" sz="24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p>
                      <a:pPr marL="76200" marR="0" lvl="0" indent="0" algn="ctr" defTabSz="914400" rtl="0" eaLnBrk="1" fontAlgn="base" latinLnBrk="0" hangingPunct="1">
                        <a:lnSpc>
                          <a:spcPct val="150000"/>
                        </a:lnSpc>
                        <a:spcBef>
                          <a:spcPct val="0"/>
                        </a:spcBef>
                        <a:spcAft>
                          <a:spcPct val="0"/>
                        </a:spcAft>
                        <a:buClrTx/>
                        <a:buSzTx/>
                        <a:buFontTx/>
                        <a:buNone/>
                        <a:tabLst/>
                      </a:pPr>
                      <a:r>
                        <a:rPr kumimoji="0" lang="zh-CN" altLang="en-US" sz="24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税</a:t>
                      </a:r>
                      <a:endParaRPr kumimoji="0" lang="en-US" altLang="zh-CN" sz="24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p>
                      <a:pPr marL="76200" marR="0" lvl="0" indent="0" algn="ctr" defTabSz="914400" rtl="0" eaLnBrk="1" fontAlgn="base" latinLnBrk="0" hangingPunct="1">
                        <a:lnSpc>
                          <a:spcPct val="150000"/>
                        </a:lnSpc>
                        <a:spcBef>
                          <a:spcPct val="0"/>
                        </a:spcBef>
                        <a:spcAft>
                          <a:spcPct val="0"/>
                        </a:spcAft>
                        <a:buClrTx/>
                        <a:buSzTx/>
                        <a:buFontTx/>
                        <a:buNone/>
                        <a:tabLst/>
                      </a:pPr>
                      <a:r>
                        <a:rPr kumimoji="0" lang="zh-CN" altLang="en-US" sz="24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行</a:t>
                      </a:r>
                      <a:endParaRPr kumimoji="0" lang="en-US" altLang="zh-CN" sz="24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p>
                      <a:pPr marL="76200" marR="0" lvl="0" indent="0" algn="ctr" defTabSz="914400" rtl="0" eaLnBrk="1" fontAlgn="base" latinLnBrk="0" hangingPunct="1">
                        <a:lnSpc>
                          <a:spcPct val="150000"/>
                        </a:lnSpc>
                        <a:spcBef>
                          <a:spcPct val="0"/>
                        </a:spcBef>
                        <a:spcAft>
                          <a:spcPct val="0"/>
                        </a:spcAft>
                        <a:buClrTx/>
                        <a:buSzTx/>
                        <a:buFontTx/>
                        <a:buNone/>
                        <a:tabLst/>
                      </a:pPr>
                      <a:r>
                        <a:rPr kumimoji="0" lang="zh-CN" altLang="en-US" sz="24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为</a:t>
                      </a:r>
                      <a:endParaRPr kumimoji="0" lang="zh-CN" sz="24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rgbClr val="CC66FF"/>
                    </a:solidFill>
                  </a:tcPr>
                </a:tc>
                <a:tc rowSpan="7">
                  <a:txBody>
                    <a:bodyPr/>
                    <a:lstStyle/>
                    <a:p>
                      <a:pPr marL="76200" marR="0" lvl="0" indent="0" algn="ctr" defTabSz="914400" rtl="0" eaLnBrk="1" fontAlgn="base" latinLnBrk="0" hangingPunct="1">
                        <a:lnSpc>
                          <a:spcPct val="150000"/>
                        </a:lnSpc>
                        <a:spcBef>
                          <a:spcPct val="0"/>
                        </a:spcBef>
                        <a:spcAft>
                          <a:spcPts val="1200"/>
                        </a:spcAft>
                        <a:buClrTx/>
                        <a:buSzTx/>
                        <a:buFontTx/>
                        <a:buNone/>
                        <a:tabLst/>
                      </a:pPr>
                      <a:r>
                        <a:rPr kumimoji="0" lang="zh-CN" altLang="en-US" sz="2400" b="1" i="0" u="none" strike="noStrike" kern="1800" cap="none" normalizeH="0" baseline="0" dirty="0" smtClean="0">
                          <a:ln>
                            <a:noFill/>
                          </a:ln>
                          <a:solidFill>
                            <a:sysClr val="windowText" lastClr="000000"/>
                          </a:solidFill>
                          <a:effectLst/>
                          <a:latin typeface="宋体" pitchFamily="2" charset="-122"/>
                          <a:ea typeface="宋体" pitchFamily="2" charset="-122"/>
                          <a:cs typeface="+mn-cs"/>
                        </a:rPr>
                        <a:t>应</a:t>
                      </a:r>
                      <a:endParaRPr kumimoji="0" lang="en-US" altLang="zh-CN" sz="2400" b="1" i="0" u="none" strike="noStrike" kern="1800" cap="none" normalizeH="0" baseline="0" dirty="0" smtClean="0">
                        <a:ln>
                          <a:noFill/>
                        </a:ln>
                        <a:solidFill>
                          <a:sysClr val="windowText" lastClr="000000"/>
                        </a:solidFill>
                        <a:effectLst/>
                        <a:latin typeface="宋体" pitchFamily="2" charset="-122"/>
                        <a:ea typeface="宋体" pitchFamily="2" charset="-122"/>
                        <a:cs typeface="+mn-cs"/>
                      </a:endParaRPr>
                    </a:p>
                    <a:p>
                      <a:pPr marL="76200" marR="0" lvl="0" indent="0" algn="ctr" defTabSz="914400" rtl="0" eaLnBrk="1" fontAlgn="base" latinLnBrk="0" hangingPunct="1">
                        <a:lnSpc>
                          <a:spcPct val="150000"/>
                        </a:lnSpc>
                        <a:spcBef>
                          <a:spcPct val="0"/>
                        </a:spcBef>
                        <a:spcAft>
                          <a:spcPts val="1200"/>
                        </a:spcAft>
                        <a:buClrTx/>
                        <a:buSzTx/>
                        <a:buFontTx/>
                        <a:buNone/>
                        <a:tabLst/>
                      </a:pPr>
                      <a:r>
                        <a:rPr kumimoji="0" lang="zh-CN" altLang="en-US" sz="2400" b="1" i="0" u="none" strike="noStrike" kern="1800" cap="none" normalizeH="0" baseline="0" dirty="0" smtClean="0">
                          <a:ln>
                            <a:noFill/>
                          </a:ln>
                          <a:solidFill>
                            <a:sysClr val="windowText" lastClr="000000"/>
                          </a:solidFill>
                          <a:effectLst/>
                          <a:latin typeface="宋体" pitchFamily="2" charset="-122"/>
                          <a:ea typeface="宋体" pitchFamily="2" charset="-122"/>
                          <a:cs typeface="+mn-cs"/>
                        </a:rPr>
                        <a:t>税</a:t>
                      </a:r>
                      <a:endParaRPr kumimoji="0" lang="en-US" altLang="zh-CN" sz="2400" b="1" i="0" u="none" strike="noStrike" kern="1800" cap="none" normalizeH="0" baseline="0" dirty="0" smtClean="0">
                        <a:ln>
                          <a:noFill/>
                        </a:ln>
                        <a:solidFill>
                          <a:sysClr val="windowText" lastClr="000000"/>
                        </a:solidFill>
                        <a:effectLst/>
                        <a:latin typeface="宋体" pitchFamily="2" charset="-122"/>
                        <a:ea typeface="宋体" pitchFamily="2" charset="-122"/>
                        <a:cs typeface="+mn-cs"/>
                      </a:endParaRPr>
                    </a:p>
                    <a:p>
                      <a:pPr marL="76200" marR="0" lvl="0" indent="0" algn="ctr" defTabSz="914400" rtl="0" eaLnBrk="1" fontAlgn="base" latinLnBrk="0" hangingPunct="1">
                        <a:lnSpc>
                          <a:spcPct val="150000"/>
                        </a:lnSpc>
                        <a:spcBef>
                          <a:spcPct val="0"/>
                        </a:spcBef>
                        <a:spcAft>
                          <a:spcPts val="1200"/>
                        </a:spcAft>
                        <a:buClrTx/>
                        <a:buSzTx/>
                        <a:buFontTx/>
                        <a:buNone/>
                        <a:tabLst/>
                      </a:pPr>
                      <a:r>
                        <a:rPr kumimoji="0" lang="zh-CN" altLang="en-US" sz="2400" b="1" i="0" u="none" strike="noStrike" kern="1800" cap="none" normalizeH="0" baseline="0" dirty="0" smtClean="0">
                          <a:ln>
                            <a:noFill/>
                          </a:ln>
                          <a:solidFill>
                            <a:sysClr val="windowText" lastClr="000000"/>
                          </a:solidFill>
                          <a:effectLst/>
                          <a:latin typeface="宋体" pitchFamily="2" charset="-122"/>
                          <a:ea typeface="宋体" pitchFamily="2" charset="-122"/>
                          <a:cs typeface="+mn-cs"/>
                        </a:rPr>
                        <a:t>劳</a:t>
                      </a:r>
                      <a:endParaRPr kumimoji="0" lang="en-US" altLang="zh-CN" sz="2400" b="1" i="0" u="none" strike="noStrike" kern="1800" cap="none" normalizeH="0" baseline="0" dirty="0" smtClean="0">
                        <a:ln>
                          <a:noFill/>
                        </a:ln>
                        <a:solidFill>
                          <a:sysClr val="windowText" lastClr="000000"/>
                        </a:solidFill>
                        <a:effectLst/>
                        <a:latin typeface="宋体" pitchFamily="2" charset="-122"/>
                        <a:ea typeface="宋体" pitchFamily="2" charset="-122"/>
                        <a:cs typeface="+mn-cs"/>
                      </a:endParaRPr>
                    </a:p>
                    <a:p>
                      <a:pPr marL="76200" marR="0" lvl="0" indent="0" algn="ctr" defTabSz="914400" rtl="0" eaLnBrk="1" fontAlgn="base" latinLnBrk="0" hangingPunct="1">
                        <a:lnSpc>
                          <a:spcPct val="150000"/>
                        </a:lnSpc>
                        <a:spcBef>
                          <a:spcPct val="0"/>
                        </a:spcBef>
                        <a:spcAft>
                          <a:spcPts val="1200"/>
                        </a:spcAft>
                        <a:buClrTx/>
                        <a:buSzTx/>
                        <a:buFontTx/>
                        <a:buNone/>
                        <a:tabLst/>
                      </a:pPr>
                      <a:r>
                        <a:rPr kumimoji="0" lang="zh-CN" altLang="en-US" sz="2400" b="1" i="0" u="none" strike="noStrike" kern="1800" cap="none" normalizeH="0" baseline="0" dirty="0" smtClean="0">
                          <a:ln>
                            <a:noFill/>
                          </a:ln>
                          <a:solidFill>
                            <a:sysClr val="windowText" lastClr="000000"/>
                          </a:solidFill>
                          <a:effectLst/>
                          <a:latin typeface="宋体" pitchFamily="2" charset="-122"/>
                          <a:ea typeface="宋体" pitchFamily="2" charset="-122"/>
                          <a:cs typeface="+mn-cs"/>
                        </a:rPr>
                        <a:t>务</a:t>
                      </a:r>
                      <a:endParaRPr kumimoji="0" lang="zh-CN" sz="2400" b="1" i="0" u="none" strike="noStrike" kern="18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bg2">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一、交通运输业</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en-US"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3%</a:t>
                      </a:r>
                      <a:endParaRPr kumimoji="0" lang="zh-CN"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r>
              <a:tr h="517685">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二、建筑业</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en-US"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3%</a:t>
                      </a:r>
                      <a:endParaRPr kumimoji="0" lang="zh-CN"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r>
              <a:tr h="517685">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三、金融保险业</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en-US"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5%</a:t>
                      </a:r>
                      <a:endParaRPr kumimoji="0" lang="zh-CN"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r>
              <a:tr h="517685">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四、邮电通信业</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en-US"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3%</a:t>
                      </a:r>
                      <a:endParaRPr kumimoji="0" lang="zh-CN"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r>
              <a:tr h="517685">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五、文化体育业</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en-US"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3%</a:t>
                      </a:r>
                      <a:endParaRPr kumimoji="0" lang="zh-CN"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r>
              <a:tr h="517685">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六、娱乐业</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en-US"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5%-20%</a:t>
                      </a:r>
                      <a:endParaRPr kumimoji="0" lang="zh-CN"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r>
              <a:tr h="517685">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rgbClr val="FFFFFF"/>
                          </a:solidFill>
                          <a:effectLst/>
                          <a:latin typeface="宋体" pitchFamily="2" charset="-122"/>
                          <a:ea typeface="宋体" pitchFamily="2" charset="-122"/>
                          <a:cs typeface="+mn-cs"/>
                        </a:rPr>
                        <a:t>七、服务业</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bg1">
                        <a:lumMod val="60000"/>
                        <a:lumOff val="4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en-US" altLang="zh-CN" sz="2000" b="1" i="0" u="none" strike="noStrike" kern="1200" cap="none" normalizeH="0" baseline="0" dirty="0" smtClean="0">
                          <a:ln>
                            <a:noFill/>
                          </a:ln>
                          <a:solidFill>
                            <a:srgbClr val="FFFFFF"/>
                          </a:solidFill>
                          <a:effectLst/>
                          <a:latin typeface="宋体" pitchFamily="2" charset="-122"/>
                          <a:ea typeface="宋体" pitchFamily="2" charset="-122"/>
                          <a:cs typeface="+mn-cs"/>
                        </a:rPr>
                        <a:t>5%</a:t>
                      </a:r>
                      <a:endParaRPr kumimoji="0" lang="zh-CN" altLang="zh-CN" sz="2000" b="1" i="0" u="none" strike="noStrike" kern="1200" cap="none" normalizeH="0" baseline="0" dirty="0" smtClean="0">
                        <a:ln>
                          <a:noFill/>
                        </a:ln>
                        <a:solidFill>
                          <a:srgbClr val="FFFFFF"/>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bg1">
                        <a:lumMod val="60000"/>
                        <a:lumOff val="40000"/>
                      </a:schemeClr>
                    </a:solidFill>
                  </a:tcPr>
                </a:tc>
              </a:tr>
              <a:tr h="517685">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八、转让无形资产</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en-US"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5%</a:t>
                      </a:r>
                      <a:endParaRPr kumimoji="0" lang="zh-CN"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r>
              <a:tr h="517685">
                <a:tc vMerge="1">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endPar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九、销售不动产</a:t>
                      </a: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en-US"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rPr>
                        <a:t>5%</a:t>
                      </a:r>
                      <a:endParaRPr kumimoji="0" lang="zh-CN" altLang="zh-CN" sz="2000" b="1" i="0" u="none" strike="noStrike" kern="1200" cap="none" normalizeH="0" baseline="0" dirty="0" smtClean="0">
                        <a:ln>
                          <a:noFill/>
                        </a:ln>
                        <a:solidFill>
                          <a:sysClr val="windowText" lastClr="000000"/>
                        </a:solidFill>
                        <a:effectLst/>
                        <a:latin typeface="宋体" pitchFamily="2" charset="-122"/>
                        <a:ea typeface="宋体" pitchFamily="2" charset="-122"/>
                        <a:cs typeface="+mn-cs"/>
                      </a:endParaRPr>
                    </a:p>
                  </a:txBody>
                  <a:tcPr marL="38102" marR="38102" marT="38100" marB="38100" anchor="ctr" horzOverflow="overflow">
                    <a:lnL w="9525" cap="flat" cmpd="sng" algn="ctr">
                      <a:solidFill>
                        <a:schemeClr val="accent3">
                          <a:lumMod val="10000"/>
                        </a:schemeClr>
                      </a:solidFill>
                      <a:prstDash val="solid"/>
                      <a:round/>
                      <a:headEnd type="none" w="med" len="med"/>
                      <a:tailEnd type="none" w="med" len="med"/>
                    </a:lnL>
                    <a:lnR w="9525" cap="flat" cmpd="sng" algn="ctr">
                      <a:solidFill>
                        <a:schemeClr val="accent3">
                          <a:lumMod val="10000"/>
                        </a:schemeClr>
                      </a:solidFill>
                      <a:prstDash val="solid"/>
                      <a:round/>
                      <a:headEnd type="none" w="med" len="med"/>
                      <a:tailEnd type="none" w="med" len="med"/>
                    </a:lnR>
                    <a:lnT w="9525" cap="flat" cmpd="sng" algn="ctr">
                      <a:solidFill>
                        <a:schemeClr val="accent3">
                          <a:lumMod val="10000"/>
                        </a:schemeClr>
                      </a:solidFill>
                      <a:prstDash val="solid"/>
                      <a:round/>
                      <a:headEnd type="none" w="med" len="med"/>
                      <a:tailEnd type="none" w="med" len="med"/>
                    </a:lnT>
                    <a:lnB w="9525" cap="flat" cmpd="sng" algn="ctr">
                      <a:solidFill>
                        <a:schemeClr val="accent3">
                          <a:lumMod val="10000"/>
                        </a:schemeClr>
                      </a:solidFill>
                      <a:prstDash val="solid"/>
                      <a:round/>
                      <a:headEnd type="none" w="med" len="med"/>
                      <a:tailEnd type="none" w="med" len="med"/>
                    </a:lnB>
                    <a:lnTlToBr>
                      <a:noFill/>
                    </a:lnTlToBr>
                    <a:lnBlToTr>
                      <a:noFill/>
                    </a:lnBlToTr>
                    <a:solidFill>
                      <a:schemeClr val="accent5">
                        <a:lumMod val="20000"/>
                        <a:lumOff val="80000"/>
                      </a:scheme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3200" b="1" dirty="0" smtClean="0">
                <a:solidFill>
                  <a:schemeClr val="accent5">
                    <a:lumMod val="20000"/>
                    <a:lumOff val="80000"/>
                  </a:schemeClr>
                </a:solidFill>
                <a:effectLst/>
              </a:rPr>
              <a:t>服务业</a:t>
            </a:r>
            <a:r>
              <a:rPr lang="zh-CN" altLang="zh-CN" sz="3200" b="1" dirty="0" smtClean="0">
                <a:solidFill>
                  <a:schemeClr val="accent5">
                    <a:lumMod val="20000"/>
                    <a:lumOff val="80000"/>
                  </a:schemeClr>
                </a:solidFill>
                <a:effectLst/>
              </a:rPr>
              <a:t>营业税</a:t>
            </a:r>
            <a:r>
              <a:rPr lang="zh-CN" altLang="zh-CN" sz="3200" b="1" dirty="0" smtClean="0">
                <a:solidFill>
                  <a:schemeClr val="accent5">
                    <a:lumMod val="20000"/>
                    <a:lumOff val="80000"/>
                  </a:schemeClr>
                </a:solidFill>
                <a:effectLst/>
              </a:rPr>
              <a:t>税目税率（对照表）</a:t>
            </a:r>
            <a:endParaRPr lang="zh-CN" altLang="en-US" sz="3200" dirty="0"/>
          </a:p>
        </p:txBody>
      </p:sp>
      <p:graphicFrame>
        <p:nvGraphicFramePr>
          <p:cNvPr id="5" name="内容占位符 4"/>
          <p:cNvGraphicFramePr>
            <a:graphicFrameLocks noGrp="1"/>
          </p:cNvGraphicFramePr>
          <p:nvPr>
            <p:ph idx="1"/>
          </p:nvPr>
        </p:nvGraphicFramePr>
        <p:xfrm>
          <a:off x="500034" y="1214422"/>
          <a:ext cx="8229600" cy="5429288"/>
        </p:xfrm>
        <a:graphic>
          <a:graphicData uri="http://schemas.openxmlformats.org/drawingml/2006/table">
            <a:tbl>
              <a:tblPr firstRow="1" bandRow="1">
                <a:tableStyleId>{5C22544A-7EE6-4342-B048-85BDC9FD1C3A}</a:tableStyleId>
              </a:tblPr>
              <a:tblGrid>
                <a:gridCol w="1543032"/>
                <a:gridCol w="1357322"/>
                <a:gridCol w="2571768"/>
                <a:gridCol w="2757478"/>
              </a:tblGrid>
              <a:tr h="923144">
                <a:tc>
                  <a:txBody>
                    <a:bodyPr/>
                    <a:lstStyle/>
                    <a:p>
                      <a:pPr marL="0" algn="ctr" defTabSz="914400" rtl="0" eaLnBrk="1" latinLnBrk="0" hangingPunct="1">
                        <a:lnSpc>
                          <a:spcPct val="150000"/>
                        </a:lnSpc>
                        <a:spcAft>
                          <a:spcPts val="0"/>
                        </a:spcAft>
                      </a:pPr>
                      <a:r>
                        <a:rPr lang="zh-CN" sz="3200" b="1" kern="100" dirty="0">
                          <a:solidFill>
                            <a:schemeClr val="accent5">
                              <a:lumMod val="20000"/>
                              <a:lumOff val="80000"/>
                            </a:schemeClr>
                          </a:solidFill>
                          <a:effectLst/>
                          <a:latin typeface="+mn-lt"/>
                          <a:ea typeface="+mn-ea"/>
                          <a:cs typeface="+mn-cs"/>
                        </a:rPr>
                        <a:t>税目</a:t>
                      </a:r>
                    </a:p>
                  </a:txBody>
                  <a:tcPr marL="68581" marR="68581" marT="0" marB="0" anchor="ctr">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0"/>
                        </a:spcAft>
                      </a:pPr>
                      <a:r>
                        <a:rPr lang="zh-CN" sz="3200" b="1" kern="100" dirty="0">
                          <a:solidFill>
                            <a:schemeClr val="accent5">
                              <a:lumMod val="20000"/>
                              <a:lumOff val="80000"/>
                            </a:schemeClr>
                          </a:solidFill>
                          <a:effectLst/>
                          <a:latin typeface="+mn-lt"/>
                          <a:ea typeface="+mn-ea"/>
                          <a:cs typeface="+mn-cs"/>
                        </a:rPr>
                        <a:t>税率</a:t>
                      </a:r>
                    </a:p>
                  </a:txBody>
                  <a:tcPr marL="68581" marR="68581" marT="0" marB="0" anchor="ctr">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0"/>
                        </a:spcAft>
                      </a:pPr>
                      <a:r>
                        <a:rPr lang="zh-CN" sz="3200" b="1" kern="100" dirty="0">
                          <a:solidFill>
                            <a:schemeClr val="accent5">
                              <a:lumMod val="20000"/>
                              <a:lumOff val="80000"/>
                            </a:schemeClr>
                          </a:solidFill>
                          <a:effectLst/>
                          <a:latin typeface="+mn-lt"/>
                          <a:ea typeface="+mn-ea"/>
                          <a:cs typeface="+mn-cs"/>
                        </a:rPr>
                        <a:t>征收范围</a:t>
                      </a:r>
                    </a:p>
                  </a:txBody>
                  <a:tcPr marL="68581" marR="68581" marT="0" marB="0" anchor="ctr">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lnSpc>
                          <a:spcPct val="150000"/>
                        </a:lnSpc>
                        <a:spcAft>
                          <a:spcPts val="0"/>
                        </a:spcAft>
                      </a:pPr>
                      <a:r>
                        <a:rPr lang="zh-CN" sz="3200" b="1" kern="100" dirty="0">
                          <a:solidFill>
                            <a:schemeClr val="accent5">
                              <a:lumMod val="20000"/>
                              <a:lumOff val="80000"/>
                            </a:schemeClr>
                          </a:solidFill>
                          <a:effectLst/>
                          <a:latin typeface="+mn-lt"/>
                          <a:ea typeface="+mn-ea"/>
                          <a:cs typeface="+mn-cs"/>
                        </a:rPr>
                        <a:t>说明</a:t>
                      </a:r>
                    </a:p>
                  </a:txBody>
                  <a:tcPr marL="68581" marR="68581" marT="0" marB="0" anchor="ctr">
                    <a:lnB w="12700" cap="flat" cmpd="sng" algn="ctr">
                      <a:solidFill>
                        <a:srgbClr val="000000"/>
                      </a:solidFill>
                      <a:prstDash val="solid"/>
                      <a:round/>
                      <a:headEnd type="none" w="med" len="med"/>
                      <a:tailEnd type="none" w="med" len="med"/>
                    </a:lnB>
                  </a:tcPr>
                </a:tc>
              </a:tr>
              <a:tr h="4506144">
                <a:tc>
                  <a:txBody>
                    <a:bodyPr/>
                    <a:lstStyle/>
                    <a:p>
                      <a:pPr marL="0" algn="ctr" defTabSz="914400" rtl="0" eaLnBrk="1" latinLnBrk="0" hangingPunct="1">
                        <a:lnSpc>
                          <a:spcPct val="150000"/>
                        </a:lnSpc>
                        <a:spcAft>
                          <a:spcPts val="0"/>
                        </a:spcAft>
                      </a:pPr>
                      <a:r>
                        <a:rPr lang="zh-CN" sz="2800" b="1" kern="100" dirty="0" smtClean="0">
                          <a:solidFill>
                            <a:srgbClr val="000000"/>
                          </a:solidFill>
                          <a:effectLst/>
                          <a:latin typeface="+mn-lt"/>
                          <a:ea typeface="+mn-ea"/>
                          <a:cs typeface="+mn-cs"/>
                        </a:rPr>
                        <a:t>七</a:t>
                      </a:r>
                      <a:endParaRPr lang="en-US" altLang="zh-CN" sz="2800" b="1" kern="100" dirty="0" smtClean="0">
                        <a:solidFill>
                          <a:srgbClr val="000000"/>
                        </a:solidFill>
                        <a:effectLst/>
                        <a:latin typeface="+mn-lt"/>
                        <a:ea typeface="+mn-ea"/>
                        <a:cs typeface="+mn-cs"/>
                      </a:endParaRPr>
                    </a:p>
                    <a:p>
                      <a:pPr marL="0" algn="ctr" defTabSz="914400" rtl="0" eaLnBrk="1" latinLnBrk="0" hangingPunct="1">
                        <a:lnSpc>
                          <a:spcPct val="150000"/>
                        </a:lnSpc>
                        <a:spcAft>
                          <a:spcPts val="0"/>
                        </a:spcAft>
                      </a:pPr>
                      <a:endParaRPr lang="en-US" altLang="zh-CN" sz="2800" b="1" kern="100" dirty="0" smtClean="0">
                        <a:solidFill>
                          <a:srgbClr val="000000"/>
                        </a:solidFill>
                        <a:effectLst/>
                        <a:latin typeface="+mn-lt"/>
                        <a:ea typeface="+mn-ea"/>
                        <a:cs typeface="+mn-cs"/>
                      </a:endParaRPr>
                    </a:p>
                    <a:p>
                      <a:pPr marL="0" algn="ctr" defTabSz="914400" rtl="0" eaLnBrk="1" latinLnBrk="0" hangingPunct="1">
                        <a:lnSpc>
                          <a:spcPct val="150000"/>
                        </a:lnSpc>
                        <a:spcAft>
                          <a:spcPts val="0"/>
                        </a:spcAft>
                      </a:pPr>
                      <a:r>
                        <a:rPr lang="zh-CN" sz="2800" b="1" kern="100" dirty="0" smtClean="0">
                          <a:solidFill>
                            <a:srgbClr val="000000"/>
                          </a:solidFill>
                          <a:effectLst/>
                          <a:latin typeface="+mn-lt"/>
                          <a:ea typeface="+mn-ea"/>
                          <a:cs typeface="+mn-cs"/>
                        </a:rPr>
                        <a:t>服务业</a:t>
                      </a:r>
                      <a:endParaRPr lang="zh-CN" sz="2800" b="1" kern="100" dirty="0">
                        <a:solidFill>
                          <a:srgbClr val="000000"/>
                        </a:solidFill>
                        <a:effectLst/>
                        <a:latin typeface="+mn-lt"/>
                        <a:ea typeface="+mn-ea"/>
                        <a:cs typeface="+mn-cs"/>
                      </a:endParaRPr>
                    </a:p>
                  </a:txBody>
                  <a:tcPr marL="68581" marR="685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CFB"/>
                    </a:solidFill>
                  </a:tcPr>
                </a:tc>
                <a:tc>
                  <a:txBody>
                    <a:bodyPr/>
                    <a:lstStyle/>
                    <a:p>
                      <a:pPr marL="0" algn="ctr" defTabSz="914400" rtl="0" eaLnBrk="1" latinLnBrk="0" hangingPunct="1">
                        <a:lnSpc>
                          <a:spcPct val="150000"/>
                        </a:lnSpc>
                        <a:spcAft>
                          <a:spcPts val="0"/>
                        </a:spcAft>
                      </a:pPr>
                      <a:r>
                        <a:rPr lang="en-US" sz="2800" b="1" kern="100" dirty="0">
                          <a:solidFill>
                            <a:srgbClr val="000000"/>
                          </a:solidFill>
                          <a:effectLst/>
                          <a:latin typeface="+mn-lt"/>
                          <a:ea typeface="+mn-ea"/>
                          <a:cs typeface="+mn-cs"/>
                        </a:rPr>
                        <a:t>5%</a:t>
                      </a:r>
                      <a:endParaRPr lang="zh-CN" sz="2800" b="1" kern="100" dirty="0">
                        <a:solidFill>
                          <a:srgbClr val="000000"/>
                        </a:solidFill>
                        <a:effectLst/>
                        <a:latin typeface="+mn-lt"/>
                        <a:ea typeface="+mn-ea"/>
                        <a:cs typeface="+mn-cs"/>
                      </a:endParaRPr>
                    </a:p>
                  </a:txBody>
                  <a:tcPr marL="68581" marR="685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CFB"/>
                    </a:solidFill>
                  </a:tcPr>
                </a:tc>
                <a:tc>
                  <a:txBody>
                    <a:bodyPr/>
                    <a:lstStyle/>
                    <a:p>
                      <a:pPr marL="0" algn="ctr" defTabSz="914400" rtl="0" eaLnBrk="1" latinLnBrk="0" hangingPunct="1">
                        <a:lnSpc>
                          <a:spcPct val="150000"/>
                        </a:lnSpc>
                        <a:spcAft>
                          <a:spcPts val="0"/>
                        </a:spcAft>
                      </a:pPr>
                      <a:r>
                        <a:rPr lang="zh-CN" sz="2400" b="1" kern="100" dirty="0">
                          <a:solidFill>
                            <a:srgbClr val="000000"/>
                          </a:solidFill>
                          <a:effectLst/>
                          <a:latin typeface="+mn-lt"/>
                          <a:ea typeface="+mn-ea"/>
                          <a:cs typeface="+mn-cs"/>
                        </a:rPr>
                        <a:t>代理</a:t>
                      </a:r>
                      <a:r>
                        <a:rPr lang="zh-CN" sz="2400" b="1" kern="100" dirty="0" smtClean="0">
                          <a:solidFill>
                            <a:srgbClr val="000000"/>
                          </a:solidFill>
                          <a:effectLst/>
                          <a:latin typeface="+mn-lt"/>
                          <a:ea typeface="+mn-ea"/>
                          <a:cs typeface="+mn-cs"/>
                        </a:rPr>
                        <a:t>业</a:t>
                      </a:r>
                      <a:endParaRPr lang="zh-CN" sz="2400" b="1" kern="100" dirty="0">
                        <a:solidFill>
                          <a:srgbClr val="000000"/>
                        </a:solidFill>
                        <a:effectLst/>
                        <a:latin typeface="+mn-lt"/>
                        <a:ea typeface="+mn-ea"/>
                        <a:cs typeface="+mn-cs"/>
                      </a:endParaRPr>
                    </a:p>
                    <a:p>
                      <a:pPr marL="0" algn="ctr" defTabSz="914400" rtl="0" eaLnBrk="1" latinLnBrk="0" hangingPunct="1">
                        <a:lnSpc>
                          <a:spcPct val="150000"/>
                        </a:lnSpc>
                        <a:spcAft>
                          <a:spcPts val="0"/>
                        </a:spcAft>
                      </a:pPr>
                      <a:r>
                        <a:rPr lang="zh-CN" sz="2400" b="1" kern="100" dirty="0">
                          <a:solidFill>
                            <a:schemeClr val="accent3">
                              <a:lumMod val="50000"/>
                            </a:schemeClr>
                          </a:solidFill>
                          <a:effectLst/>
                          <a:latin typeface="+mn-lt"/>
                          <a:ea typeface="+mn-ea"/>
                          <a:cs typeface="+mn-cs"/>
                        </a:rPr>
                        <a:t>旅店</a:t>
                      </a:r>
                      <a:r>
                        <a:rPr lang="zh-CN" sz="2400" b="1" kern="100" dirty="0" smtClean="0">
                          <a:solidFill>
                            <a:schemeClr val="accent3">
                              <a:lumMod val="50000"/>
                            </a:schemeClr>
                          </a:solidFill>
                          <a:effectLst/>
                          <a:latin typeface="+mn-lt"/>
                          <a:ea typeface="+mn-ea"/>
                          <a:cs typeface="+mn-cs"/>
                        </a:rPr>
                        <a:t>业</a:t>
                      </a:r>
                      <a:endParaRPr lang="zh-CN" sz="2400" b="1" kern="100" dirty="0">
                        <a:solidFill>
                          <a:schemeClr val="accent3">
                            <a:lumMod val="50000"/>
                          </a:schemeClr>
                        </a:solidFill>
                        <a:effectLst/>
                        <a:latin typeface="+mn-lt"/>
                        <a:ea typeface="+mn-ea"/>
                        <a:cs typeface="+mn-cs"/>
                      </a:endParaRPr>
                    </a:p>
                    <a:p>
                      <a:pPr marL="0" algn="ctr" defTabSz="914400" rtl="0" eaLnBrk="1" latinLnBrk="0" hangingPunct="1">
                        <a:lnSpc>
                          <a:spcPct val="150000"/>
                        </a:lnSpc>
                        <a:spcAft>
                          <a:spcPts val="0"/>
                        </a:spcAft>
                      </a:pPr>
                      <a:r>
                        <a:rPr lang="zh-CN" sz="2400" b="1" kern="100" dirty="0" smtClean="0">
                          <a:solidFill>
                            <a:schemeClr val="accent3">
                              <a:lumMod val="50000"/>
                            </a:schemeClr>
                          </a:solidFill>
                          <a:effectLst/>
                          <a:latin typeface="+mn-lt"/>
                          <a:ea typeface="+mn-ea"/>
                          <a:cs typeface="+mn-cs"/>
                        </a:rPr>
                        <a:t>饮食业</a:t>
                      </a:r>
                      <a:endParaRPr lang="zh-CN" sz="2400" b="1" kern="100" dirty="0">
                        <a:solidFill>
                          <a:schemeClr val="accent3">
                            <a:lumMod val="50000"/>
                          </a:schemeClr>
                        </a:solidFill>
                        <a:effectLst/>
                        <a:latin typeface="+mn-lt"/>
                        <a:ea typeface="+mn-ea"/>
                        <a:cs typeface="+mn-cs"/>
                      </a:endParaRPr>
                    </a:p>
                    <a:p>
                      <a:pPr marL="0" algn="ctr" defTabSz="914400" rtl="0" eaLnBrk="1" latinLnBrk="0" hangingPunct="1">
                        <a:lnSpc>
                          <a:spcPct val="150000"/>
                        </a:lnSpc>
                        <a:spcAft>
                          <a:spcPts val="0"/>
                        </a:spcAft>
                      </a:pPr>
                      <a:r>
                        <a:rPr lang="zh-CN" sz="2400" b="1" kern="100" dirty="0" smtClean="0">
                          <a:solidFill>
                            <a:schemeClr val="accent3">
                              <a:lumMod val="50000"/>
                            </a:schemeClr>
                          </a:solidFill>
                          <a:effectLst/>
                          <a:latin typeface="+mn-lt"/>
                          <a:ea typeface="+mn-ea"/>
                          <a:cs typeface="+mn-cs"/>
                        </a:rPr>
                        <a:t>旅游业</a:t>
                      </a:r>
                      <a:endParaRPr lang="zh-CN" sz="2400" b="1" kern="100" dirty="0">
                        <a:solidFill>
                          <a:schemeClr val="accent3">
                            <a:lumMod val="50000"/>
                          </a:schemeClr>
                        </a:solidFill>
                        <a:effectLst/>
                        <a:latin typeface="+mn-lt"/>
                        <a:ea typeface="+mn-ea"/>
                        <a:cs typeface="+mn-cs"/>
                      </a:endParaRPr>
                    </a:p>
                    <a:p>
                      <a:pPr marL="0" algn="ctr" defTabSz="914400" rtl="0" eaLnBrk="1" latinLnBrk="0" hangingPunct="1">
                        <a:lnSpc>
                          <a:spcPct val="150000"/>
                        </a:lnSpc>
                        <a:spcAft>
                          <a:spcPts val="0"/>
                        </a:spcAft>
                      </a:pPr>
                      <a:r>
                        <a:rPr lang="zh-CN" sz="2400" b="1" kern="100" dirty="0">
                          <a:solidFill>
                            <a:srgbClr val="FF0000"/>
                          </a:solidFill>
                          <a:effectLst/>
                          <a:latin typeface="+mn-lt"/>
                          <a:ea typeface="+mn-ea"/>
                          <a:cs typeface="+mn-cs"/>
                        </a:rPr>
                        <a:t>仓储</a:t>
                      </a:r>
                      <a:r>
                        <a:rPr lang="zh-CN" sz="2400" b="1" kern="100" dirty="0" smtClean="0">
                          <a:solidFill>
                            <a:srgbClr val="FF0000"/>
                          </a:solidFill>
                          <a:effectLst/>
                          <a:latin typeface="+mn-lt"/>
                          <a:ea typeface="+mn-ea"/>
                          <a:cs typeface="+mn-cs"/>
                        </a:rPr>
                        <a:t>业</a:t>
                      </a:r>
                      <a:endParaRPr lang="zh-CN" sz="2400" b="1" kern="100" dirty="0">
                        <a:solidFill>
                          <a:srgbClr val="FF0000"/>
                        </a:solidFill>
                        <a:effectLst/>
                        <a:latin typeface="+mn-lt"/>
                        <a:ea typeface="+mn-ea"/>
                        <a:cs typeface="+mn-cs"/>
                      </a:endParaRPr>
                    </a:p>
                    <a:p>
                      <a:pPr marL="0" algn="ctr" defTabSz="914400" rtl="0" eaLnBrk="1" latinLnBrk="0" hangingPunct="1">
                        <a:lnSpc>
                          <a:spcPct val="150000"/>
                        </a:lnSpc>
                        <a:spcAft>
                          <a:spcPts val="0"/>
                        </a:spcAft>
                      </a:pPr>
                      <a:r>
                        <a:rPr lang="zh-CN" sz="2400" b="1" kern="100" dirty="0">
                          <a:solidFill>
                            <a:srgbClr val="000000"/>
                          </a:solidFill>
                          <a:effectLst/>
                          <a:latin typeface="+mn-lt"/>
                          <a:ea typeface="+mn-ea"/>
                          <a:cs typeface="+mn-cs"/>
                        </a:rPr>
                        <a:t>租赁</a:t>
                      </a:r>
                      <a:r>
                        <a:rPr lang="zh-CN" sz="2400" b="1" kern="100" dirty="0" smtClean="0">
                          <a:solidFill>
                            <a:srgbClr val="000000"/>
                          </a:solidFill>
                          <a:effectLst/>
                          <a:latin typeface="+mn-lt"/>
                          <a:ea typeface="+mn-ea"/>
                          <a:cs typeface="+mn-cs"/>
                        </a:rPr>
                        <a:t>业</a:t>
                      </a:r>
                      <a:endParaRPr lang="zh-CN" sz="2400" b="1" kern="100" dirty="0">
                        <a:solidFill>
                          <a:srgbClr val="000000"/>
                        </a:solidFill>
                        <a:effectLst/>
                        <a:latin typeface="+mn-lt"/>
                        <a:ea typeface="+mn-ea"/>
                        <a:cs typeface="+mn-cs"/>
                      </a:endParaRPr>
                    </a:p>
                    <a:p>
                      <a:pPr marL="0" algn="ctr" defTabSz="914400" rtl="0" eaLnBrk="1" latinLnBrk="0" hangingPunct="1">
                        <a:lnSpc>
                          <a:spcPct val="150000"/>
                        </a:lnSpc>
                        <a:spcAft>
                          <a:spcPts val="0"/>
                        </a:spcAft>
                      </a:pPr>
                      <a:r>
                        <a:rPr lang="zh-CN" sz="2400" b="1" kern="100" dirty="0">
                          <a:solidFill>
                            <a:srgbClr val="FF0000"/>
                          </a:solidFill>
                          <a:effectLst/>
                          <a:latin typeface="+mn-lt"/>
                          <a:ea typeface="+mn-ea"/>
                          <a:cs typeface="+mn-cs"/>
                        </a:rPr>
                        <a:t>广告</a:t>
                      </a:r>
                      <a:r>
                        <a:rPr lang="zh-CN" sz="2400" b="1" kern="100" dirty="0" smtClean="0">
                          <a:solidFill>
                            <a:srgbClr val="FF0000"/>
                          </a:solidFill>
                          <a:effectLst/>
                          <a:latin typeface="+mn-lt"/>
                          <a:ea typeface="+mn-ea"/>
                          <a:cs typeface="+mn-cs"/>
                        </a:rPr>
                        <a:t>业</a:t>
                      </a:r>
                      <a:endParaRPr lang="zh-CN" sz="2400" b="1" kern="100" dirty="0">
                        <a:solidFill>
                          <a:srgbClr val="FF0000"/>
                        </a:solidFill>
                        <a:effectLst/>
                        <a:latin typeface="+mn-lt"/>
                        <a:ea typeface="+mn-ea"/>
                        <a:cs typeface="+mn-cs"/>
                      </a:endParaRPr>
                    </a:p>
                    <a:p>
                      <a:pPr marL="0" algn="ctr" defTabSz="914400" rtl="0" eaLnBrk="1" latinLnBrk="0" hangingPunct="1">
                        <a:lnSpc>
                          <a:spcPct val="150000"/>
                        </a:lnSpc>
                        <a:spcAft>
                          <a:spcPts val="0"/>
                        </a:spcAft>
                      </a:pPr>
                      <a:r>
                        <a:rPr lang="zh-CN" sz="2400" b="1" kern="100" dirty="0">
                          <a:solidFill>
                            <a:srgbClr val="000000"/>
                          </a:solidFill>
                          <a:effectLst/>
                          <a:latin typeface="+mn-lt"/>
                          <a:ea typeface="+mn-ea"/>
                          <a:cs typeface="+mn-cs"/>
                        </a:rPr>
                        <a:t>其他服务业</a:t>
                      </a:r>
                    </a:p>
                  </a:txBody>
                  <a:tcPr marL="68581" marR="6858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CFB"/>
                    </a:solidFill>
                  </a:tcPr>
                </a:tc>
                <a:tc>
                  <a:txBody>
                    <a:bodyPr/>
                    <a:lstStyle/>
                    <a:p>
                      <a:pPr marL="0" algn="l" defTabSz="914400" rtl="0" eaLnBrk="1" latinLnBrk="0" hangingPunct="1">
                        <a:lnSpc>
                          <a:spcPct val="150000"/>
                        </a:lnSpc>
                        <a:spcAft>
                          <a:spcPts val="0"/>
                        </a:spcAft>
                      </a:pPr>
                      <a:r>
                        <a:rPr lang="zh-CN" sz="2400" b="1" kern="100" dirty="0" smtClean="0">
                          <a:solidFill>
                            <a:srgbClr val="000000"/>
                          </a:solidFill>
                          <a:effectLst/>
                          <a:latin typeface="+mn-lt"/>
                          <a:ea typeface="+mn-ea"/>
                          <a:cs typeface="+mn-cs"/>
                        </a:rPr>
                        <a:t>全部</a:t>
                      </a:r>
                      <a:r>
                        <a:rPr lang="zh-CN" altLang="en-US" sz="2400" b="1" kern="100" dirty="0" smtClean="0">
                          <a:solidFill>
                            <a:srgbClr val="000000"/>
                          </a:solidFill>
                          <a:effectLst/>
                          <a:latin typeface="+mn-lt"/>
                          <a:ea typeface="+mn-ea"/>
                          <a:cs typeface="+mn-cs"/>
                        </a:rPr>
                        <a:t>“营改增”</a:t>
                      </a:r>
                      <a:r>
                        <a:rPr lang="zh-CN" sz="2400" b="1" kern="100" dirty="0" smtClean="0">
                          <a:solidFill>
                            <a:srgbClr val="000000"/>
                          </a:solidFill>
                          <a:effectLst/>
                          <a:latin typeface="+mn-lt"/>
                          <a:ea typeface="+mn-ea"/>
                          <a:cs typeface="+mn-cs"/>
                        </a:rPr>
                        <a:t>：</a:t>
                      </a:r>
                      <a:endParaRPr lang="en-US" altLang="zh-CN" sz="2400" b="1" kern="100" dirty="0" smtClean="0">
                        <a:solidFill>
                          <a:srgbClr val="000000"/>
                        </a:solidFill>
                        <a:effectLst/>
                        <a:latin typeface="+mn-lt"/>
                        <a:ea typeface="+mn-ea"/>
                        <a:cs typeface="+mn-cs"/>
                      </a:endParaRPr>
                    </a:p>
                    <a:p>
                      <a:pPr marL="0" algn="l" defTabSz="914400" rtl="0" eaLnBrk="1" latinLnBrk="0" hangingPunct="1">
                        <a:lnSpc>
                          <a:spcPct val="150000"/>
                        </a:lnSpc>
                        <a:spcAft>
                          <a:spcPts val="0"/>
                        </a:spcAft>
                      </a:pPr>
                      <a:r>
                        <a:rPr lang="zh-CN" altLang="en-US" sz="2400" b="0" kern="100" dirty="0" smtClean="0">
                          <a:solidFill>
                            <a:srgbClr val="000000"/>
                          </a:solidFill>
                          <a:effectLst/>
                          <a:latin typeface="+mn-lt"/>
                          <a:ea typeface="+mn-ea"/>
                          <a:cs typeface="+mn-cs"/>
                        </a:rPr>
                        <a:t>（</a:t>
                      </a:r>
                      <a:r>
                        <a:rPr lang="en-US" altLang="zh-CN" sz="2400" b="0" kern="100" dirty="0" smtClean="0">
                          <a:solidFill>
                            <a:srgbClr val="000000"/>
                          </a:solidFill>
                          <a:effectLst/>
                          <a:latin typeface="+mn-lt"/>
                          <a:ea typeface="+mn-ea"/>
                          <a:cs typeface="+mn-cs"/>
                        </a:rPr>
                        <a:t>1</a:t>
                      </a:r>
                      <a:r>
                        <a:rPr lang="zh-CN" altLang="en-US" sz="2400" b="0" kern="100" dirty="0" smtClean="0">
                          <a:solidFill>
                            <a:srgbClr val="000000"/>
                          </a:solidFill>
                          <a:effectLst/>
                          <a:latin typeface="+mn-lt"/>
                          <a:ea typeface="+mn-ea"/>
                          <a:cs typeface="+mn-cs"/>
                        </a:rPr>
                        <a:t>）</a:t>
                      </a:r>
                      <a:r>
                        <a:rPr lang="zh-CN" sz="2400" b="0" kern="100" dirty="0" smtClean="0">
                          <a:solidFill>
                            <a:srgbClr val="000000"/>
                          </a:solidFill>
                          <a:effectLst/>
                          <a:latin typeface="+mn-lt"/>
                          <a:ea typeface="+mn-ea"/>
                          <a:cs typeface="+mn-cs"/>
                        </a:rPr>
                        <a:t>广告</a:t>
                      </a:r>
                      <a:r>
                        <a:rPr lang="zh-CN" sz="2400" b="0" kern="100" dirty="0">
                          <a:solidFill>
                            <a:srgbClr val="000000"/>
                          </a:solidFill>
                          <a:effectLst/>
                          <a:latin typeface="+mn-lt"/>
                          <a:ea typeface="+mn-ea"/>
                          <a:cs typeface="+mn-cs"/>
                        </a:rPr>
                        <a:t>业</a:t>
                      </a:r>
                    </a:p>
                    <a:p>
                      <a:pPr marL="0" algn="l" defTabSz="914400" rtl="0" eaLnBrk="1" latinLnBrk="0" hangingPunct="1">
                        <a:lnSpc>
                          <a:spcPct val="150000"/>
                        </a:lnSpc>
                        <a:spcAft>
                          <a:spcPts val="0"/>
                        </a:spcAft>
                      </a:pPr>
                      <a:r>
                        <a:rPr lang="zh-CN" altLang="en-US" sz="2400" b="0" kern="100" dirty="0" smtClean="0">
                          <a:solidFill>
                            <a:srgbClr val="000000"/>
                          </a:solidFill>
                          <a:effectLst/>
                          <a:latin typeface="+mn-lt"/>
                          <a:ea typeface="+mn-ea"/>
                          <a:cs typeface="+mn-cs"/>
                        </a:rPr>
                        <a:t>（</a:t>
                      </a:r>
                      <a:r>
                        <a:rPr lang="en-US" altLang="zh-CN" sz="2400" b="0" kern="100" dirty="0" smtClean="0">
                          <a:solidFill>
                            <a:srgbClr val="000000"/>
                          </a:solidFill>
                          <a:effectLst/>
                          <a:latin typeface="+mn-lt"/>
                          <a:ea typeface="+mn-ea"/>
                          <a:cs typeface="+mn-cs"/>
                        </a:rPr>
                        <a:t>2</a:t>
                      </a:r>
                      <a:r>
                        <a:rPr lang="zh-CN" altLang="en-US" sz="2400" b="0" kern="100" dirty="0" smtClean="0">
                          <a:solidFill>
                            <a:srgbClr val="000000"/>
                          </a:solidFill>
                          <a:effectLst/>
                          <a:latin typeface="+mn-lt"/>
                          <a:ea typeface="+mn-ea"/>
                          <a:cs typeface="+mn-cs"/>
                        </a:rPr>
                        <a:t>）</a:t>
                      </a:r>
                      <a:r>
                        <a:rPr lang="zh-CN" sz="2400" b="0" kern="100" dirty="0" smtClean="0">
                          <a:solidFill>
                            <a:srgbClr val="000000"/>
                          </a:solidFill>
                          <a:effectLst/>
                          <a:latin typeface="+mn-lt"/>
                          <a:ea typeface="+mn-ea"/>
                          <a:cs typeface="+mn-cs"/>
                        </a:rPr>
                        <a:t>仓储</a:t>
                      </a:r>
                      <a:r>
                        <a:rPr lang="zh-CN" sz="2400" b="0" kern="100" dirty="0">
                          <a:solidFill>
                            <a:srgbClr val="000000"/>
                          </a:solidFill>
                          <a:effectLst/>
                          <a:latin typeface="+mn-lt"/>
                          <a:ea typeface="+mn-ea"/>
                          <a:cs typeface="+mn-cs"/>
                        </a:rPr>
                        <a:t>业</a:t>
                      </a:r>
                    </a:p>
                    <a:p>
                      <a:pPr marL="0" algn="ctr" defTabSz="914400" rtl="0" eaLnBrk="1" latinLnBrk="0" hangingPunct="1">
                        <a:lnSpc>
                          <a:spcPct val="150000"/>
                        </a:lnSpc>
                        <a:spcAft>
                          <a:spcPts val="0"/>
                        </a:spcAft>
                      </a:pPr>
                      <a:r>
                        <a:rPr lang="en-US" sz="2400" b="1" kern="100" dirty="0">
                          <a:solidFill>
                            <a:srgbClr val="000000"/>
                          </a:solidFill>
                          <a:effectLst/>
                          <a:latin typeface="+mn-lt"/>
                          <a:ea typeface="+mn-ea"/>
                          <a:cs typeface="+mn-cs"/>
                        </a:rPr>
                        <a:t> </a:t>
                      </a:r>
                      <a:endParaRPr lang="zh-CN" sz="2400" b="1" kern="100" dirty="0">
                        <a:solidFill>
                          <a:srgbClr val="000000"/>
                        </a:solidFill>
                        <a:effectLst/>
                        <a:latin typeface="+mn-lt"/>
                        <a:ea typeface="+mn-ea"/>
                        <a:cs typeface="+mn-cs"/>
                      </a:endParaRPr>
                    </a:p>
                    <a:p>
                      <a:pPr marL="0" algn="l" defTabSz="914400" rtl="0" eaLnBrk="1" latinLnBrk="0" hangingPunct="1">
                        <a:lnSpc>
                          <a:spcPct val="150000"/>
                        </a:lnSpc>
                        <a:spcAft>
                          <a:spcPts val="0"/>
                        </a:spcAft>
                      </a:pPr>
                      <a:r>
                        <a:rPr lang="zh-CN" sz="2400" b="1" kern="100" dirty="0" smtClean="0">
                          <a:solidFill>
                            <a:srgbClr val="000000"/>
                          </a:solidFill>
                          <a:effectLst/>
                          <a:latin typeface="+mn-lt"/>
                          <a:ea typeface="+mn-ea"/>
                          <a:cs typeface="+mn-cs"/>
                        </a:rPr>
                        <a:t>部分</a:t>
                      </a:r>
                      <a:r>
                        <a:rPr lang="zh-CN" altLang="en-US" sz="2400" b="1" kern="100" dirty="0" smtClean="0">
                          <a:solidFill>
                            <a:srgbClr val="000000"/>
                          </a:solidFill>
                          <a:effectLst/>
                          <a:latin typeface="+mn-lt"/>
                          <a:ea typeface="+mn-ea"/>
                          <a:cs typeface="+mn-cs"/>
                        </a:rPr>
                        <a:t>“营改增”</a:t>
                      </a:r>
                      <a:r>
                        <a:rPr lang="zh-CN" sz="2400" b="1" kern="100" dirty="0" smtClean="0">
                          <a:solidFill>
                            <a:srgbClr val="000000"/>
                          </a:solidFill>
                          <a:effectLst/>
                          <a:latin typeface="+mn-lt"/>
                          <a:ea typeface="+mn-ea"/>
                          <a:cs typeface="+mn-cs"/>
                        </a:rPr>
                        <a:t>：</a:t>
                      </a:r>
                      <a:endParaRPr lang="zh-CN" sz="2400" b="1" kern="100" dirty="0">
                        <a:solidFill>
                          <a:srgbClr val="000000"/>
                        </a:solidFill>
                        <a:effectLst/>
                        <a:latin typeface="+mn-lt"/>
                        <a:ea typeface="+mn-ea"/>
                        <a:cs typeface="+mn-cs"/>
                      </a:endParaRPr>
                    </a:p>
                    <a:p>
                      <a:pPr marL="0" marR="0" indent="0" algn="l" defTabSz="914400" rtl="0" eaLnBrk="1" fontAlgn="auto" latinLnBrk="0" hangingPunct="1">
                        <a:lnSpc>
                          <a:spcPct val="150000"/>
                        </a:lnSpc>
                        <a:spcBef>
                          <a:spcPts val="0"/>
                        </a:spcBef>
                        <a:spcAft>
                          <a:spcPts val="0"/>
                        </a:spcAft>
                        <a:buClrTx/>
                        <a:buSzTx/>
                        <a:buFontTx/>
                        <a:buNone/>
                        <a:tabLst/>
                        <a:defRPr/>
                      </a:pPr>
                      <a:r>
                        <a:rPr lang="zh-CN" altLang="en-US" sz="2400" b="0" kern="100" dirty="0" smtClean="0">
                          <a:solidFill>
                            <a:srgbClr val="000000"/>
                          </a:solidFill>
                          <a:effectLst/>
                          <a:latin typeface="+mn-lt"/>
                          <a:ea typeface="+mn-ea"/>
                          <a:cs typeface="+mn-cs"/>
                        </a:rPr>
                        <a:t>（</a:t>
                      </a:r>
                      <a:r>
                        <a:rPr lang="en-US" altLang="zh-CN" sz="2400" b="0" kern="100" dirty="0" smtClean="0">
                          <a:solidFill>
                            <a:srgbClr val="000000"/>
                          </a:solidFill>
                          <a:effectLst/>
                          <a:latin typeface="+mn-lt"/>
                          <a:ea typeface="+mn-ea"/>
                          <a:cs typeface="+mn-cs"/>
                        </a:rPr>
                        <a:t>1</a:t>
                      </a:r>
                      <a:r>
                        <a:rPr lang="zh-CN" altLang="en-US" sz="2400" b="0" kern="100" dirty="0" smtClean="0">
                          <a:solidFill>
                            <a:srgbClr val="000000"/>
                          </a:solidFill>
                          <a:effectLst/>
                          <a:latin typeface="+mn-lt"/>
                          <a:ea typeface="+mn-ea"/>
                          <a:cs typeface="+mn-cs"/>
                        </a:rPr>
                        <a:t>）代理业</a:t>
                      </a:r>
                    </a:p>
                    <a:p>
                      <a:pPr marL="0" algn="l" defTabSz="914400" rtl="0" eaLnBrk="1" latinLnBrk="0" hangingPunct="1">
                        <a:lnSpc>
                          <a:spcPct val="150000"/>
                        </a:lnSpc>
                        <a:spcAft>
                          <a:spcPts val="0"/>
                        </a:spcAft>
                      </a:pPr>
                      <a:r>
                        <a:rPr lang="zh-CN" altLang="en-US" sz="2400" b="0" kern="100" dirty="0" smtClean="0">
                          <a:solidFill>
                            <a:srgbClr val="000000"/>
                          </a:solidFill>
                          <a:effectLst/>
                          <a:latin typeface="+mn-lt"/>
                          <a:ea typeface="+mn-ea"/>
                          <a:cs typeface="+mn-cs"/>
                        </a:rPr>
                        <a:t>（</a:t>
                      </a:r>
                      <a:r>
                        <a:rPr lang="en-US" altLang="zh-CN" sz="2400" b="0" kern="100" dirty="0" smtClean="0">
                          <a:solidFill>
                            <a:srgbClr val="000000"/>
                          </a:solidFill>
                          <a:effectLst/>
                          <a:latin typeface="+mn-lt"/>
                          <a:ea typeface="+mn-ea"/>
                          <a:cs typeface="+mn-cs"/>
                        </a:rPr>
                        <a:t>2</a:t>
                      </a:r>
                      <a:r>
                        <a:rPr lang="zh-CN" altLang="en-US" sz="2400" b="0" kern="100" dirty="0" smtClean="0">
                          <a:solidFill>
                            <a:srgbClr val="000000"/>
                          </a:solidFill>
                          <a:effectLst/>
                          <a:latin typeface="+mn-lt"/>
                          <a:ea typeface="+mn-ea"/>
                          <a:cs typeface="+mn-cs"/>
                        </a:rPr>
                        <a:t>）</a:t>
                      </a:r>
                      <a:r>
                        <a:rPr lang="zh-CN" sz="2400" b="0" kern="100" dirty="0" smtClean="0">
                          <a:solidFill>
                            <a:srgbClr val="000000"/>
                          </a:solidFill>
                          <a:effectLst/>
                          <a:latin typeface="+mn-lt"/>
                          <a:ea typeface="+mn-ea"/>
                          <a:cs typeface="+mn-cs"/>
                        </a:rPr>
                        <a:t>租赁</a:t>
                      </a:r>
                      <a:r>
                        <a:rPr lang="zh-CN" sz="2400" b="0" kern="100" dirty="0">
                          <a:solidFill>
                            <a:srgbClr val="000000"/>
                          </a:solidFill>
                          <a:effectLst/>
                          <a:latin typeface="+mn-lt"/>
                          <a:ea typeface="+mn-ea"/>
                          <a:cs typeface="+mn-cs"/>
                        </a:rPr>
                        <a:t>业</a:t>
                      </a:r>
                    </a:p>
                    <a:p>
                      <a:pPr marL="0" algn="l" defTabSz="914400" rtl="0" eaLnBrk="1" latinLnBrk="0" hangingPunct="1">
                        <a:lnSpc>
                          <a:spcPct val="150000"/>
                        </a:lnSpc>
                        <a:spcAft>
                          <a:spcPts val="0"/>
                        </a:spcAft>
                      </a:pPr>
                      <a:r>
                        <a:rPr lang="zh-CN" altLang="en-US" sz="2400" b="0" kern="100" dirty="0" smtClean="0">
                          <a:solidFill>
                            <a:srgbClr val="000000"/>
                          </a:solidFill>
                          <a:effectLst/>
                          <a:latin typeface="+mn-lt"/>
                          <a:ea typeface="+mn-ea"/>
                          <a:cs typeface="+mn-cs"/>
                        </a:rPr>
                        <a:t>（</a:t>
                      </a:r>
                      <a:r>
                        <a:rPr lang="en-US" altLang="zh-CN" sz="2400" b="0" kern="100" dirty="0" smtClean="0">
                          <a:solidFill>
                            <a:srgbClr val="000000"/>
                          </a:solidFill>
                          <a:effectLst/>
                          <a:latin typeface="+mn-lt"/>
                          <a:ea typeface="+mn-ea"/>
                          <a:cs typeface="+mn-cs"/>
                        </a:rPr>
                        <a:t>3</a:t>
                      </a:r>
                      <a:r>
                        <a:rPr lang="zh-CN" altLang="en-US" sz="2400" b="0" kern="100" dirty="0" smtClean="0">
                          <a:solidFill>
                            <a:srgbClr val="000000"/>
                          </a:solidFill>
                          <a:effectLst/>
                          <a:latin typeface="+mn-lt"/>
                          <a:ea typeface="+mn-ea"/>
                          <a:cs typeface="+mn-cs"/>
                        </a:rPr>
                        <a:t>）</a:t>
                      </a:r>
                      <a:r>
                        <a:rPr lang="zh-CN" sz="2400" b="0" kern="100" dirty="0" smtClean="0">
                          <a:solidFill>
                            <a:srgbClr val="000000"/>
                          </a:solidFill>
                          <a:effectLst/>
                          <a:latin typeface="+mn-lt"/>
                          <a:ea typeface="+mn-ea"/>
                          <a:cs typeface="+mn-cs"/>
                        </a:rPr>
                        <a:t>其他</a:t>
                      </a:r>
                      <a:r>
                        <a:rPr lang="zh-CN" sz="2400" b="0" kern="100" dirty="0">
                          <a:solidFill>
                            <a:srgbClr val="000000"/>
                          </a:solidFill>
                          <a:effectLst/>
                          <a:latin typeface="+mn-lt"/>
                          <a:ea typeface="+mn-ea"/>
                          <a:cs typeface="+mn-cs"/>
                        </a:rPr>
                        <a:t>服务业</a:t>
                      </a:r>
                    </a:p>
                  </a:txBody>
                  <a:tcPr marL="68581" marR="685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CFB"/>
                    </a:solidFill>
                  </a:tcPr>
                </a:tc>
              </a:tr>
            </a:tbl>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27</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42984"/>
            <a:ext cx="8229600" cy="4987941"/>
          </a:xfrm>
        </p:spPr>
        <p:txBody>
          <a:bodyPr/>
          <a:lstStyle/>
          <a:p>
            <a:pPr>
              <a:buFont typeface="Wingdings" pitchFamily="2" charset="2"/>
              <a:buNone/>
              <a:defRPr/>
            </a:pPr>
            <a:endParaRPr lang="en-US" altLang="zh-CN" b="1" kern="100" dirty="0" smtClean="0">
              <a:solidFill>
                <a:srgbClr val="FFFF00"/>
              </a:solidFill>
              <a:effectLst/>
              <a:latin typeface="Times New Roman"/>
            </a:endParaRPr>
          </a:p>
          <a:p>
            <a:pPr>
              <a:buFont typeface="Wingdings" pitchFamily="2" charset="2"/>
              <a:buNone/>
              <a:defRPr/>
            </a:pPr>
            <a:endParaRPr lang="en-US" altLang="zh-CN" b="1" kern="100" dirty="0" smtClean="0">
              <a:solidFill>
                <a:srgbClr val="FFFF00"/>
              </a:solidFill>
              <a:effectLst/>
              <a:latin typeface="Times New Roman"/>
            </a:endParaRPr>
          </a:p>
          <a:p>
            <a:pPr algn="ctr">
              <a:buNone/>
              <a:defRPr/>
            </a:pPr>
            <a:r>
              <a:rPr lang="zh-CN" altLang="en-US" sz="3600" b="1" kern="100" dirty="0" smtClean="0">
                <a:solidFill>
                  <a:srgbClr val="FAFCFB"/>
                </a:solidFill>
                <a:effectLst/>
                <a:latin typeface="黑体" pitchFamily="49" charset="-122"/>
                <a:ea typeface="黑体" pitchFamily="49" charset="-122"/>
              </a:rPr>
              <a:t>“</a:t>
            </a:r>
            <a:r>
              <a:rPr lang="zh-CN" altLang="zh-CN" sz="3600" b="1" kern="100" dirty="0" smtClean="0">
                <a:solidFill>
                  <a:srgbClr val="FAFCFB"/>
                </a:solidFill>
                <a:effectLst/>
                <a:latin typeface="黑体" pitchFamily="49" charset="-122"/>
                <a:ea typeface="黑体" pitchFamily="49" charset="-122"/>
              </a:rPr>
              <a:t>服务业</a:t>
            </a:r>
            <a:r>
              <a:rPr lang="zh-CN" altLang="en-US" sz="3600" b="1" kern="100" dirty="0" smtClean="0">
                <a:solidFill>
                  <a:srgbClr val="FAFCFB"/>
                </a:solidFill>
                <a:effectLst/>
                <a:latin typeface="黑体" pitchFamily="49" charset="-122"/>
                <a:ea typeface="黑体" pitchFamily="49" charset="-122"/>
              </a:rPr>
              <a:t>”税目中</a:t>
            </a:r>
            <a:endParaRPr lang="en-US" altLang="zh-CN" sz="3600" b="1" kern="100" dirty="0" smtClean="0">
              <a:solidFill>
                <a:srgbClr val="FAFCFB"/>
              </a:solidFill>
              <a:effectLst/>
              <a:latin typeface="黑体" pitchFamily="49" charset="-122"/>
              <a:ea typeface="黑体" pitchFamily="49" charset="-122"/>
            </a:endParaRPr>
          </a:p>
          <a:p>
            <a:pPr algn="ctr">
              <a:buNone/>
              <a:defRPr/>
            </a:pPr>
            <a:r>
              <a:rPr lang="zh-CN" altLang="zh-CN" sz="3600" b="1" kern="100" dirty="0" smtClean="0">
                <a:solidFill>
                  <a:srgbClr val="FAFCFB"/>
                </a:solidFill>
                <a:effectLst/>
                <a:latin typeface="黑体" pitchFamily="49" charset="-122"/>
                <a:ea typeface="黑体" pitchFamily="49" charset="-122"/>
              </a:rPr>
              <a:t>部分</a:t>
            </a:r>
            <a:r>
              <a:rPr lang="zh-CN" altLang="en-US" sz="3600" b="1" kern="100" dirty="0" smtClean="0">
                <a:solidFill>
                  <a:srgbClr val="FAFCFB"/>
                </a:solidFill>
                <a:effectLst/>
                <a:latin typeface="黑体" pitchFamily="49" charset="-122"/>
                <a:ea typeface="黑体" pitchFamily="49" charset="-122"/>
              </a:rPr>
              <a:t>已“</a:t>
            </a:r>
            <a:r>
              <a:rPr lang="zh-CN" altLang="zh-CN" sz="3600" b="1" kern="100" dirty="0" smtClean="0">
                <a:solidFill>
                  <a:srgbClr val="FAFCFB"/>
                </a:solidFill>
                <a:effectLst/>
                <a:latin typeface="黑体" pitchFamily="49" charset="-122"/>
                <a:ea typeface="黑体" pitchFamily="49" charset="-122"/>
              </a:rPr>
              <a:t>营改增</a:t>
            </a:r>
            <a:r>
              <a:rPr lang="zh-CN" altLang="en-US" sz="3600" b="1" kern="100" dirty="0" smtClean="0">
                <a:solidFill>
                  <a:srgbClr val="FAFCFB"/>
                </a:solidFill>
                <a:effectLst/>
                <a:latin typeface="黑体" pitchFamily="49" charset="-122"/>
                <a:ea typeface="黑体" pitchFamily="49" charset="-122"/>
              </a:rPr>
              <a:t>”子税目</a:t>
            </a:r>
            <a:endParaRPr lang="zh-CN" altLang="en-US" sz="3600" dirty="0">
              <a:solidFill>
                <a:srgbClr val="FAFCFB"/>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pPr>
              <a:defRPr/>
            </a:pPr>
            <a:fld id="{E6BC2306-03C9-4A7A-8D15-A33EDA343787}" type="slidenum">
              <a:rPr lang="en-US" altLang="zh-CN" smtClean="0"/>
              <a:pPr>
                <a:defRPr/>
              </a:pPr>
              <a:t>28</a:t>
            </a:fld>
            <a:endParaRPr lang="en-US" altLang="zh-CN"/>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2270558863"/>
              </p:ext>
            </p:extLst>
          </p:nvPr>
        </p:nvGraphicFramePr>
        <p:xfrm>
          <a:off x="428596" y="1428735"/>
          <a:ext cx="8229600" cy="49292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17224133-CC3F-4C32-B00C-83BE847249AA}" type="slidenum">
              <a:rPr lang="en-US" altLang="zh-CN" smtClean="0"/>
              <a:pPr>
                <a:defRPr/>
              </a:pPr>
              <a:t>29</a:t>
            </a:fld>
            <a:endParaRPr lang="en-US" altLang="zh-CN"/>
          </a:p>
        </p:txBody>
      </p:sp>
      <p:sp>
        <p:nvSpPr>
          <p:cNvPr id="6" name="标题 1"/>
          <p:cNvSpPr>
            <a:spLocks noGrp="1"/>
          </p:cNvSpPr>
          <p:nvPr>
            <p:ph type="title"/>
          </p:nvPr>
        </p:nvSpPr>
        <p:spPr/>
        <p:txBody>
          <a:bodyPr/>
          <a:lstStyle/>
          <a:p>
            <a:pPr>
              <a:defRPr/>
            </a:pPr>
            <a:r>
              <a:rPr lang="en-US" altLang="zh-CN" dirty="0" smtClean="0"/>
              <a:t>1</a:t>
            </a:r>
            <a:r>
              <a:rPr lang="zh-CN" altLang="en-US" dirty="0" smtClean="0"/>
              <a:t>、代理业</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graphicEl>
                                              <a:dgm id="{19012F3F-4B54-444B-B4A5-3B96F49555D1}"/>
                                            </p:graphicEl>
                                          </p:spTgt>
                                        </p:tgtEl>
                                        <p:attrNameLst>
                                          <p:attrName>style.visibility</p:attrName>
                                        </p:attrNameLst>
                                      </p:cBhvr>
                                      <p:to>
                                        <p:strVal val="visible"/>
                                      </p:to>
                                    </p:set>
                                    <p:anim calcmode="lin" valueType="num">
                                      <p:cBhvr additive="base">
                                        <p:cTn id="7" dur="500" fill="hold"/>
                                        <p:tgtEl>
                                          <p:spTgt spid="5">
                                            <p:graphicEl>
                                              <a:dgm id="{19012F3F-4B54-444B-B4A5-3B96F49555D1}"/>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graphicEl>
                                              <a:dgm id="{19012F3F-4B54-444B-B4A5-3B96F49555D1}"/>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1" nodeType="clickEffect">
                                  <p:stCondLst>
                                    <p:cond delay="0"/>
                                  </p:stCondLst>
                                  <p:childTnLst>
                                    <p:set>
                                      <p:cBhvr>
                                        <p:cTn id="12" dur="1" fill="hold">
                                          <p:stCondLst>
                                            <p:cond delay="0"/>
                                          </p:stCondLst>
                                        </p:cTn>
                                        <p:tgtEl>
                                          <p:spTgt spid="5">
                                            <p:graphicEl>
                                              <a:dgm id="{D2D10381-9D3E-4DBC-A428-4C17E04D7C10}"/>
                                            </p:graphicEl>
                                          </p:spTgt>
                                        </p:tgtEl>
                                        <p:attrNameLst>
                                          <p:attrName>style.visibility</p:attrName>
                                        </p:attrNameLst>
                                      </p:cBhvr>
                                      <p:to>
                                        <p:strVal val="visible"/>
                                      </p:to>
                                    </p:set>
                                    <p:anim calcmode="lin" valueType="num">
                                      <p:cBhvr additive="base">
                                        <p:cTn id="13" dur="500" fill="hold"/>
                                        <p:tgtEl>
                                          <p:spTgt spid="5">
                                            <p:graphicEl>
                                              <a:dgm id="{D2D10381-9D3E-4DBC-A428-4C17E04D7C10}"/>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D2D10381-9D3E-4DBC-A428-4C17E04D7C10}"/>
                                            </p:graphic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
                                            <p:graphicEl>
                                              <a:dgm id="{48C0816A-3A33-4C3B-BF5A-1ECF206C87FF}"/>
                                            </p:graphicEl>
                                          </p:spTgt>
                                        </p:tgtEl>
                                        <p:attrNameLst>
                                          <p:attrName>style.visibility</p:attrName>
                                        </p:attrNameLst>
                                      </p:cBhvr>
                                      <p:to>
                                        <p:strVal val="visible"/>
                                      </p:to>
                                    </p:set>
                                    <p:anim calcmode="lin" valueType="num">
                                      <p:cBhvr additive="base">
                                        <p:cTn id="19" dur="500" fill="hold"/>
                                        <p:tgtEl>
                                          <p:spTgt spid="5">
                                            <p:graphicEl>
                                              <a:dgm id="{48C0816A-3A33-4C3B-BF5A-1ECF206C87FF}"/>
                                            </p:graphic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
                                            <p:graphicEl>
                                              <a:dgm id="{48C0816A-3A33-4C3B-BF5A-1ECF206C87FF}"/>
                                            </p:graphic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1" nodeType="clickEffect">
                                  <p:stCondLst>
                                    <p:cond delay="0"/>
                                  </p:stCondLst>
                                  <p:childTnLst>
                                    <p:set>
                                      <p:cBhvr>
                                        <p:cTn id="24" dur="1" fill="hold">
                                          <p:stCondLst>
                                            <p:cond delay="0"/>
                                          </p:stCondLst>
                                        </p:cTn>
                                        <p:tgtEl>
                                          <p:spTgt spid="5">
                                            <p:graphicEl>
                                              <a:dgm id="{20FB4777-6F0E-4DBF-83DF-B184D85D51E1}"/>
                                            </p:graphicEl>
                                          </p:spTgt>
                                        </p:tgtEl>
                                        <p:attrNameLst>
                                          <p:attrName>style.visibility</p:attrName>
                                        </p:attrNameLst>
                                      </p:cBhvr>
                                      <p:to>
                                        <p:strVal val="visible"/>
                                      </p:to>
                                    </p:set>
                                    <p:anim calcmode="lin" valueType="num">
                                      <p:cBhvr additive="base">
                                        <p:cTn id="25" dur="500" fill="hold"/>
                                        <p:tgtEl>
                                          <p:spTgt spid="5">
                                            <p:graphicEl>
                                              <a:dgm id="{20FB4777-6F0E-4DBF-83DF-B184D85D51E1}"/>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20FB4777-6F0E-4DBF-83DF-B184D85D51E1}"/>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Graphic spid="5" grpId="1">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00034" y="928670"/>
            <a:ext cx="8229600" cy="5143536"/>
          </a:xfrm>
        </p:spPr>
        <p:txBody>
          <a:bodyPr/>
          <a:lstStyle/>
          <a:p>
            <a:endParaRPr lang="en-US" altLang="zh-CN" dirty="0" smtClean="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3</a:t>
            </a:fld>
            <a:endParaRPr lang="en-US" altLang="zh-CN"/>
          </a:p>
        </p:txBody>
      </p:sp>
      <p:graphicFrame>
        <p:nvGraphicFramePr>
          <p:cNvPr id="5" name="图示 4"/>
          <p:cNvGraphicFramePr/>
          <p:nvPr/>
        </p:nvGraphicFramePr>
        <p:xfrm>
          <a:off x="785786" y="1357298"/>
          <a:ext cx="6953256" cy="4706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graphicEl>
                                              <a:dgm id="{F3B4BEC8-3892-4352-A5DF-A66888E1662F}"/>
                                            </p:graphicEl>
                                          </p:spTgt>
                                        </p:tgtEl>
                                        <p:attrNameLst>
                                          <p:attrName>style.visibility</p:attrName>
                                        </p:attrNameLst>
                                      </p:cBhvr>
                                      <p:to>
                                        <p:strVal val="visible"/>
                                      </p:to>
                                    </p:set>
                                    <p:animEffect transition="in" filter="fade">
                                      <p:cBhvr>
                                        <p:cTn id="10" dur="2000"/>
                                        <p:tgtEl>
                                          <p:spTgt spid="5">
                                            <p:graphicEl>
                                              <a:dgm id="{F3B4BEC8-3892-4352-A5DF-A66888E1662F}"/>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graphicEl>
                                              <a:dgm id="{F16B8A9E-8823-4CCF-B3AB-61C754E72107}"/>
                                            </p:graphicEl>
                                          </p:spTgt>
                                        </p:tgtEl>
                                        <p:attrNameLst>
                                          <p:attrName>style.visibility</p:attrName>
                                        </p:attrNameLst>
                                      </p:cBhvr>
                                      <p:to>
                                        <p:strVal val="visible"/>
                                      </p:to>
                                    </p:set>
                                    <p:animEffect transition="in" filter="fade">
                                      <p:cBhvr>
                                        <p:cTn id="15" dur="2000"/>
                                        <p:tgtEl>
                                          <p:spTgt spid="5">
                                            <p:graphicEl>
                                              <a:dgm id="{F16B8A9E-8823-4CCF-B3AB-61C754E72107}"/>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
                                            <p:graphicEl>
                                              <a:dgm id="{849A9D57-FA96-4DC8-8FFF-6CDE046A2384}"/>
                                            </p:graphicEl>
                                          </p:spTgt>
                                        </p:tgtEl>
                                        <p:attrNameLst>
                                          <p:attrName>style.visibility</p:attrName>
                                        </p:attrNameLst>
                                      </p:cBhvr>
                                      <p:to>
                                        <p:strVal val="visible"/>
                                      </p:to>
                                    </p:set>
                                    <p:animEffect transition="in" filter="fade">
                                      <p:cBhvr>
                                        <p:cTn id="18" dur="2000"/>
                                        <p:tgtEl>
                                          <p:spTgt spid="5">
                                            <p:graphicEl>
                                              <a:dgm id="{849A9D57-FA96-4DC8-8FFF-6CDE046A2384}"/>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graphicEl>
                                              <a:dgm id="{30445BF4-5D20-4B67-9089-D269211BC6B9}"/>
                                            </p:graphicEl>
                                          </p:spTgt>
                                        </p:tgtEl>
                                        <p:attrNameLst>
                                          <p:attrName>style.visibility</p:attrName>
                                        </p:attrNameLst>
                                      </p:cBhvr>
                                      <p:to>
                                        <p:strVal val="visible"/>
                                      </p:to>
                                    </p:set>
                                    <p:animEffect transition="in" filter="fade">
                                      <p:cBhvr>
                                        <p:cTn id="23" dur="2000"/>
                                        <p:tgtEl>
                                          <p:spTgt spid="5">
                                            <p:graphicEl>
                                              <a:dgm id="{30445BF4-5D20-4B67-9089-D269211BC6B9}"/>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graphicEl>
                                              <a:dgm id="{5CFB2C5B-68DE-4A23-81E0-5579BB794BAB}"/>
                                            </p:graphicEl>
                                          </p:spTgt>
                                        </p:tgtEl>
                                        <p:attrNameLst>
                                          <p:attrName>style.visibility</p:attrName>
                                        </p:attrNameLst>
                                      </p:cBhvr>
                                      <p:to>
                                        <p:strVal val="visible"/>
                                      </p:to>
                                    </p:set>
                                    <p:animEffect transition="in" filter="fade">
                                      <p:cBhvr>
                                        <p:cTn id="26" dur="2000"/>
                                        <p:tgtEl>
                                          <p:spTgt spid="5">
                                            <p:graphicEl>
                                              <a:dgm id="{5CFB2C5B-68DE-4A23-81E0-5579BB794BAB}"/>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5">
                                            <p:graphicEl>
                                              <a:dgm id="{838C135B-8F46-47FE-AC69-47A822B44681}"/>
                                            </p:graphicEl>
                                          </p:spTgt>
                                        </p:tgtEl>
                                        <p:attrNameLst>
                                          <p:attrName>style.visibility</p:attrName>
                                        </p:attrNameLst>
                                      </p:cBhvr>
                                      <p:to>
                                        <p:strVal val="visible"/>
                                      </p:to>
                                    </p:set>
                                    <p:animEffect transition="in" filter="fade">
                                      <p:cBhvr>
                                        <p:cTn id="31" dur="2000"/>
                                        <p:tgtEl>
                                          <p:spTgt spid="5">
                                            <p:graphicEl>
                                              <a:dgm id="{838C135B-8F46-47FE-AC69-47A822B44681}"/>
                                            </p:graphic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
                                            <p:graphicEl>
                                              <a:dgm id="{2E98CB73-1695-41A4-A798-DD4DBC2A3679}"/>
                                            </p:graphicEl>
                                          </p:spTgt>
                                        </p:tgtEl>
                                        <p:attrNameLst>
                                          <p:attrName>style.visibility</p:attrName>
                                        </p:attrNameLst>
                                      </p:cBhvr>
                                      <p:to>
                                        <p:strVal val="visible"/>
                                      </p:to>
                                    </p:set>
                                    <p:animEffect transition="in" filter="fade">
                                      <p:cBhvr>
                                        <p:cTn id="34" dur="2000"/>
                                        <p:tgtEl>
                                          <p:spTgt spid="5">
                                            <p:graphicEl>
                                              <a:dgm id="{2E98CB73-1695-41A4-A798-DD4DBC2A367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5" grpId="0" uiExpand="1">
        <p:bldSub>
          <a:bldDgm bld="lvlOne"/>
        </p:bldSub>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en-US" altLang="zh-CN" dirty="0" smtClean="0"/>
              <a:t>2</a:t>
            </a:r>
            <a:r>
              <a:rPr lang="zh-CN" altLang="en-US" dirty="0" smtClean="0"/>
              <a:t>、租赁业</a:t>
            </a:r>
            <a:endParaRPr lang="zh-CN" altLang="en-US" dirty="0"/>
          </a:p>
        </p:txBody>
      </p:sp>
      <p:graphicFrame>
        <p:nvGraphicFramePr>
          <p:cNvPr id="5" name="内容占位符 4"/>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82DAE42E-F927-4CCC-AB29-721C2BA3A6DD}" type="slidenum">
              <a:rPr lang="en-US" altLang="zh-CN" smtClean="0"/>
              <a:pPr>
                <a:defRPr/>
              </a:pPr>
              <a:t>30</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graphicEl>
                                              <a:dgm id="{CAAD6FB8-0F30-4161-8D34-6838838B7909}"/>
                                            </p:graphicEl>
                                          </p:spTgt>
                                        </p:tgtEl>
                                        <p:attrNameLst>
                                          <p:attrName>style.visibility</p:attrName>
                                        </p:attrNameLst>
                                      </p:cBhvr>
                                      <p:to>
                                        <p:strVal val="visible"/>
                                      </p:to>
                                    </p:set>
                                    <p:anim calcmode="lin" valueType="num">
                                      <p:cBhvr additive="base">
                                        <p:cTn id="7" dur="500" fill="hold"/>
                                        <p:tgtEl>
                                          <p:spTgt spid="5">
                                            <p:graphicEl>
                                              <a:dgm id="{CAAD6FB8-0F30-4161-8D34-6838838B7909}"/>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
                                            <p:graphicEl>
                                              <a:dgm id="{CAAD6FB8-0F30-4161-8D34-6838838B7909}"/>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5">
                                            <p:graphicEl>
                                              <a:dgm id="{8220296F-A255-4021-9DBB-24644A1DC212}"/>
                                            </p:graphicEl>
                                          </p:spTgt>
                                        </p:tgtEl>
                                        <p:attrNameLst>
                                          <p:attrName>style.visibility</p:attrName>
                                        </p:attrNameLst>
                                      </p:cBhvr>
                                      <p:to>
                                        <p:strVal val="visible"/>
                                      </p:to>
                                    </p:set>
                                    <p:animEffect transition="in" filter="wipe(left)">
                                      <p:cBhvr>
                                        <p:cTn id="13" dur="500"/>
                                        <p:tgtEl>
                                          <p:spTgt spid="5">
                                            <p:graphicEl>
                                              <a:dgm id="{8220296F-A255-4021-9DBB-24644A1DC21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en-US" altLang="zh-CN" dirty="0" smtClean="0"/>
              <a:t>3</a:t>
            </a:r>
            <a:r>
              <a:rPr lang="zh-CN" altLang="en-US" dirty="0" smtClean="0"/>
              <a:t>、</a:t>
            </a:r>
            <a:r>
              <a:rPr lang="zh-CN" altLang="zh-CN" dirty="0" smtClean="0"/>
              <a:t>其他服务业</a:t>
            </a:r>
            <a:endParaRPr lang="zh-CN" altLang="en-US" dirty="0" smtClean="0"/>
          </a:p>
        </p:txBody>
      </p:sp>
      <p:sp>
        <p:nvSpPr>
          <p:cNvPr id="3" name="内容占位符 2"/>
          <p:cNvSpPr>
            <a:spLocks noGrp="1"/>
          </p:cNvSpPr>
          <p:nvPr>
            <p:ph idx="1"/>
          </p:nvPr>
        </p:nvSpPr>
        <p:spPr/>
        <p:txBody>
          <a:bodyPr/>
          <a:lstStyle/>
          <a:p>
            <a:pPr>
              <a:defRPr/>
            </a:pPr>
            <a:r>
              <a:rPr lang="zh-CN" altLang="zh-CN" sz="3600" b="1" dirty="0" smtClean="0">
                <a:effectLst/>
              </a:rPr>
              <a:t>其他</a:t>
            </a:r>
            <a:r>
              <a:rPr lang="zh-CN" altLang="zh-CN" sz="3600" b="1" dirty="0">
                <a:effectLst/>
              </a:rPr>
              <a:t>服务业</a:t>
            </a:r>
            <a:endParaRPr lang="en-US" altLang="zh-CN" sz="3600" b="1" dirty="0">
              <a:effectLst/>
            </a:endParaRPr>
          </a:p>
          <a:p>
            <a:pPr>
              <a:defRPr/>
            </a:pPr>
            <a:r>
              <a:rPr lang="en-US" altLang="zh-CN" sz="2800" dirty="0" smtClean="0">
                <a:effectLst/>
              </a:rPr>
              <a:t>《</a:t>
            </a:r>
            <a:r>
              <a:rPr lang="zh-CN" altLang="en-US" sz="2800" dirty="0" smtClean="0">
                <a:effectLst/>
              </a:rPr>
              <a:t>税目注释</a:t>
            </a:r>
            <a:r>
              <a:rPr lang="en-US" altLang="zh-CN" sz="2800" dirty="0" smtClean="0">
                <a:effectLst/>
              </a:rPr>
              <a:t>》</a:t>
            </a:r>
            <a:r>
              <a:rPr lang="zh-CN" altLang="en-US" sz="2800" dirty="0" smtClean="0">
                <a:effectLst/>
              </a:rPr>
              <a:t>列举的有</a:t>
            </a:r>
            <a:r>
              <a:rPr lang="zh-CN" altLang="zh-CN" sz="2800" dirty="0" smtClean="0">
                <a:effectLst/>
              </a:rPr>
              <a:t>沐浴</a:t>
            </a:r>
            <a:r>
              <a:rPr lang="zh-CN" altLang="zh-CN" sz="2800" dirty="0">
                <a:effectLst/>
              </a:rPr>
              <a:t>、理发、洗染、照相、美术、裱画、誊写、打字、镌刻、计算、测试、试验、化验、录音、录像、复印、晒图、设计、制图、测绘、勘探、打包、咨询等</a:t>
            </a:r>
            <a:r>
              <a:rPr lang="zh-CN" altLang="zh-CN" sz="2800" dirty="0" smtClean="0">
                <a:effectLst/>
              </a:rPr>
              <a:t>。</a:t>
            </a:r>
            <a:endParaRPr lang="en-US" altLang="zh-CN" sz="2800" dirty="0" smtClean="0">
              <a:effectLst/>
            </a:endParaRPr>
          </a:p>
          <a:p>
            <a:pPr>
              <a:defRPr/>
            </a:pPr>
            <a:r>
              <a:rPr lang="zh-CN" altLang="en-US" sz="2800" dirty="0" smtClean="0">
                <a:effectLst/>
              </a:rPr>
              <a:t>省局明确：</a:t>
            </a:r>
            <a:r>
              <a:rPr lang="zh-CN" altLang="zh-CN" sz="2800" dirty="0" smtClean="0">
                <a:effectLst/>
              </a:rPr>
              <a:t>工程监理</a:t>
            </a:r>
            <a:r>
              <a:rPr lang="zh-CN" altLang="en-US" sz="2800" dirty="0" smtClean="0">
                <a:effectLst/>
              </a:rPr>
              <a:t>、</a:t>
            </a:r>
            <a:r>
              <a:rPr lang="zh-CN" altLang="zh-CN" sz="2800" dirty="0">
                <a:effectLst/>
              </a:rPr>
              <a:t>送车</a:t>
            </a:r>
            <a:r>
              <a:rPr lang="zh-CN" altLang="zh-CN" sz="2800" dirty="0" smtClean="0">
                <a:effectLst/>
              </a:rPr>
              <a:t>业务</a:t>
            </a:r>
            <a:r>
              <a:rPr lang="zh-CN" altLang="en-US" sz="2800" dirty="0" smtClean="0">
                <a:effectLst/>
              </a:rPr>
              <a:t>、清洁、物业服务等</a:t>
            </a:r>
            <a:endParaRPr lang="zh-CN" altLang="zh-CN" sz="2800" dirty="0">
              <a:effectLst/>
            </a:endParaRPr>
          </a:p>
          <a:p>
            <a:pPr>
              <a:defRPr/>
            </a:pPr>
            <a:r>
              <a:rPr lang="zh-CN" altLang="en-US" sz="2800" b="1" dirty="0" smtClean="0">
                <a:solidFill>
                  <a:srgbClr val="FF0000"/>
                </a:solidFill>
                <a:effectLst/>
              </a:rPr>
              <a:t>已营改增：</a:t>
            </a:r>
            <a:endParaRPr lang="en-US" altLang="zh-CN" sz="2800" b="1" dirty="0" smtClean="0">
              <a:solidFill>
                <a:srgbClr val="FF0000"/>
              </a:solidFill>
              <a:effectLst/>
            </a:endParaRPr>
          </a:p>
          <a:p>
            <a:pPr marL="0" indent="0">
              <a:buFont typeface="Wingdings" pitchFamily="2" charset="2"/>
              <a:buNone/>
              <a:defRPr/>
            </a:pPr>
            <a:r>
              <a:rPr lang="en-US" altLang="zh-CN" sz="2800" dirty="0" smtClean="0">
                <a:effectLst/>
              </a:rPr>
              <a:t>    </a:t>
            </a:r>
            <a:r>
              <a:rPr lang="zh-CN" altLang="zh-CN" sz="2800" dirty="0" smtClean="0">
                <a:effectLst/>
              </a:rPr>
              <a:t>设计</a:t>
            </a:r>
            <a:r>
              <a:rPr lang="zh-CN" altLang="en-US" sz="2800" dirty="0" smtClean="0">
                <a:effectLst/>
              </a:rPr>
              <a:t>、</a:t>
            </a:r>
            <a:r>
              <a:rPr lang="zh-CN" altLang="zh-CN" sz="2800" dirty="0" smtClean="0">
                <a:effectLst/>
              </a:rPr>
              <a:t>晒图</a:t>
            </a:r>
            <a:r>
              <a:rPr lang="zh-CN" altLang="en-US" sz="2800" dirty="0" smtClean="0">
                <a:effectLst/>
              </a:rPr>
              <a:t>、</a:t>
            </a:r>
            <a:r>
              <a:rPr lang="zh-CN" altLang="zh-CN" sz="2800" dirty="0" smtClean="0">
                <a:effectLst/>
              </a:rPr>
              <a:t>勘探</a:t>
            </a:r>
            <a:r>
              <a:rPr lang="zh-CN" altLang="en-US" sz="2800" dirty="0" smtClean="0">
                <a:effectLst/>
              </a:rPr>
              <a:t>、</a:t>
            </a:r>
            <a:r>
              <a:rPr lang="zh-CN" altLang="zh-CN" sz="2800" dirty="0" smtClean="0">
                <a:effectLst/>
              </a:rPr>
              <a:t>咨询</a:t>
            </a:r>
            <a:r>
              <a:rPr lang="zh-CN" altLang="en-US" sz="2800" dirty="0" smtClean="0">
                <a:effectLst/>
              </a:rPr>
              <a:t>（技术咨询、鉴证咨询）、</a:t>
            </a:r>
            <a:r>
              <a:rPr lang="zh-CN" altLang="zh-CN" sz="2800" dirty="0" smtClean="0">
                <a:effectLst/>
              </a:rPr>
              <a:t>测试</a:t>
            </a:r>
            <a:r>
              <a:rPr lang="zh-CN" altLang="en-US" sz="2800" dirty="0" smtClean="0">
                <a:effectLst/>
              </a:rPr>
              <a:t>（信息技术服务）</a:t>
            </a:r>
            <a:endParaRPr lang="zh-CN" altLang="en-US" sz="2800" dirty="0"/>
          </a:p>
        </p:txBody>
      </p:sp>
      <p:sp>
        <p:nvSpPr>
          <p:cNvPr id="4" name="灯片编号占位符 3"/>
          <p:cNvSpPr>
            <a:spLocks noGrp="1"/>
          </p:cNvSpPr>
          <p:nvPr>
            <p:ph type="sldNum" sz="quarter" idx="12"/>
          </p:nvPr>
        </p:nvSpPr>
        <p:spPr/>
        <p:txBody>
          <a:bodyPr/>
          <a:lstStyle/>
          <a:p>
            <a:pPr>
              <a:defRPr/>
            </a:pPr>
            <a:fld id="{2BD8B47D-8DF8-4B01-AAED-C74B5F8DAA31}" type="slidenum">
              <a:rPr lang="en-US" altLang="zh-CN" smtClean="0"/>
              <a:pPr>
                <a:defRPr/>
              </a:pPr>
              <a:t>31</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6" name="内容占位符 5"/>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32</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graphicEl>
                                              <a:dgm id="{A0074A2D-F254-4C86-A100-144380167654}"/>
                                            </p:graphicEl>
                                          </p:spTgt>
                                        </p:tgtEl>
                                        <p:attrNameLst>
                                          <p:attrName>style.visibility</p:attrName>
                                        </p:attrNameLst>
                                      </p:cBhvr>
                                      <p:to>
                                        <p:strVal val="visible"/>
                                      </p:to>
                                    </p:set>
                                    <p:anim calcmode="lin" valueType="num">
                                      <p:cBhvr additive="base">
                                        <p:cTn id="7" dur="500" fill="hold"/>
                                        <p:tgtEl>
                                          <p:spTgt spid="6">
                                            <p:graphicEl>
                                              <a:dgm id="{A0074A2D-F254-4C86-A100-14438016765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A0074A2D-F254-4C86-A100-14438016765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sz="4000" dirty="0" smtClean="0"/>
              <a:t>纳税人：</a:t>
            </a:r>
            <a:endParaRPr lang="en-US" altLang="zh-CN" sz="4000" dirty="0" smtClean="0"/>
          </a:p>
          <a:p>
            <a:r>
              <a:rPr lang="zh-CN" altLang="en-US" dirty="0" smtClean="0"/>
              <a:t>在</a:t>
            </a:r>
            <a:r>
              <a:rPr lang="zh-CN" altLang="en-US" dirty="0" smtClean="0"/>
              <a:t>中华人民共和国境内提供本条例规定的劳务、转让无形资产或者销售不动产的单位和个人，为营业税的纳税人，应当依照本条例缴纳营业税。</a:t>
            </a:r>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33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071546"/>
            <a:ext cx="8229600" cy="5059379"/>
          </a:xfrm>
        </p:spPr>
        <p:txBody>
          <a:bodyPr/>
          <a:lstStyle/>
          <a:p>
            <a:r>
              <a:rPr lang="zh-CN" altLang="en-US" sz="4000" dirty="0" smtClean="0"/>
              <a:t>扣缴</a:t>
            </a:r>
            <a:r>
              <a:rPr lang="zh-CN" altLang="en-US" sz="4000" dirty="0" smtClean="0"/>
              <a:t>义务人</a:t>
            </a:r>
            <a:r>
              <a:rPr lang="zh-CN" altLang="en-US" dirty="0" smtClean="0"/>
              <a:t>：</a:t>
            </a:r>
          </a:p>
          <a:p>
            <a:r>
              <a:rPr lang="zh-CN" altLang="en-US" dirty="0" smtClean="0"/>
              <a:t>　　（一</a:t>
            </a:r>
            <a:r>
              <a:rPr lang="zh-CN" altLang="en-US" dirty="0" smtClean="0"/>
              <a:t>）中华人民共和国</a:t>
            </a:r>
            <a:r>
              <a:rPr lang="zh-CN" altLang="en-US" dirty="0" smtClean="0"/>
              <a:t>境外的单位或者个人在境内提供应税劳务、转让无形资产或者销售不动产，在境内未设有经营机构的，以其境内代理人为扣缴义务人；在境内没有代理人的，以受让方或者购买方为扣缴义务人。</a:t>
            </a:r>
          </a:p>
          <a:p>
            <a:r>
              <a:rPr lang="zh-CN" altLang="en-US" dirty="0" smtClean="0"/>
              <a:t>　　（二）国务院财政、税务主管部门规定的其他扣缴义务人。</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34</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794"/>
            <a:ext cx="8229600" cy="5345131"/>
          </a:xfrm>
        </p:spPr>
        <p:txBody>
          <a:bodyPr/>
          <a:lstStyle/>
          <a:p>
            <a:r>
              <a:rPr lang="zh-CN" altLang="en-US" sz="3600" b="1" dirty="0" smtClean="0">
                <a:latin typeface="黑体" pitchFamily="49" charset="-122"/>
                <a:ea typeface="黑体" pitchFamily="49" charset="-122"/>
              </a:rPr>
              <a:t>服务业</a:t>
            </a:r>
            <a:r>
              <a:rPr lang="zh-CN" altLang="en-US" dirty="0" smtClean="0"/>
              <a:t>：</a:t>
            </a:r>
            <a:endParaRPr lang="en-US" altLang="zh-CN" dirty="0" smtClean="0"/>
          </a:p>
          <a:p>
            <a:r>
              <a:rPr lang="zh-CN" altLang="en-US" dirty="0" smtClean="0"/>
              <a:t>（一）纳税人</a:t>
            </a:r>
            <a:endParaRPr lang="en-US" altLang="zh-CN" dirty="0" smtClean="0"/>
          </a:p>
          <a:p>
            <a:pPr>
              <a:buNone/>
            </a:pPr>
            <a:r>
              <a:rPr lang="zh-CN" altLang="en-US" dirty="0" smtClean="0"/>
              <a:t>      在中华人民共和国境内提供服务业的</a:t>
            </a:r>
            <a:r>
              <a:rPr lang="zh-CN" altLang="en-US" dirty="0" smtClean="0"/>
              <a:t>单位和个人，</a:t>
            </a:r>
            <a:r>
              <a:rPr lang="zh-CN" altLang="en-US" dirty="0" smtClean="0"/>
              <a:t>为服务业营业税</a:t>
            </a:r>
            <a:r>
              <a:rPr lang="zh-CN" altLang="en-US" dirty="0" smtClean="0"/>
              <a:t>的</a:t>
            </a:r>
            <a:r>
              <a:rPr lang="zh-CN" altLang="en-US" dirty="0" smtClean="0"/>
              <a:t>纳税人。</a:t>
            </a:r>
            <a:endParaRPr lang="en-US" altLang="zh-CN" dirty="0" smtClean="0"/>
          </a:p>
          <a:p>
            <a:r>
              <a:rPr lang="zh-CN" altLang="en-US" dirty="0" smtClean="0"/>
              <a:t>（二）扣缴</a:t>
            </a:r>
            <a:r>
              <a:rPr lang="zh-CN" altLang="en-US" dirty="0" smtClean="0"/>
              <a:t>义务人</a:t>
            </a:r>
            <a:endParaRPr lang="en-US" altLang="zh-CN" dirty="0" smtClean="0"/>
          </a:p>
          <a:p>
            <a:pPr marL="1080000">
              <a:buNone/>
            </a:pPr>
            <a:r>
              <a:rPr lang="en-US" altLang="zh-CN" dirty="0" smtClean="0"/>
              <a:t>1</a:t>
            </a:r>
            <a:r>
              <a:rPr lang="zh-CN" altLang="en-US" dirty="0" smtClean="0"/>
              <a:t>、代理人为扣缴义务人；</a:t>
            </a:r>
            <a:endParaRPr lang="en-US" altLang="zh-CN" dirty="0" smtClean="0"/>
          </a:p>
          <a:p>
            <a:pPr marL="1080000">
              <a:buNone/>
            </a:pPr>
            <a:r>
              <a:rPr lang="en-US" altLang="zh-CN" dirty="0" smtClean="0"/>
              <a:t>2</a:t>
            </a:r>
            <a:r>
              <a:rPr lang="zh-CN" altLang="en-US" dirty="0" smtClean="0"/>
              <a:t>、在</a:t>
            </a:r>
            <a:r>
              <a:rPr lang="zh-CN" altLang="en-US" dirty="0" smtClean="0"/>
              <a:t>境内没有代理人的，以受让方或者购买方为扣缴义务人。</a:t>
            </a:r>
            <a:endParaRPr lang="en-US" altLang="zh-CN"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35</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6" name="内容占位符 5"/>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36</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graphicEl>
                                              <a:dgm id="{A0074A2D-F254-4C86-A100-144380167654}"/>
                                            </p:graphicEl>
                                          </p:spTgt>
                                        </p:tgtEl>
                                        <p:attrNameLst>
                                          <p:attrName>style.visibility</p:attrName>
                                        </p:attrNameLst>
                                      </p:cBhvr>
                                      <p:to>
                                        <p:strVal val="visible"/>
                                      </p:to>
                                    </p:set>
                                    <p:anim calcmode="lin" valueType="num">
                                      <p:cBhvr additive="base">
                                        <p:cTn id="7" dur="500" fill="hold"/>
                                        <p:tgtEl>
                                          <p:spTgt spid="6">
                                            <p:graphicEl>
                                              <a:dgm id="{A0074A2D-F254-4C86-A100-14438016765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A0074A2D-F254-4C86-A100-14438016765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794"/>
            <a:ext cx="8229600" cy="5345131"/>
          </a:xfrm>
        </p:spPr>
        <p:txBody>
          <a:bodyPr/>
          <a:lstStyle/>
          <a:p>
            <a:pPr>
              <a:lnSpc>
                <a:spcPct val="150000"/>
              </a:lnSpc>
            </a:pPr>
            <a:r>
              <a:rPr lang="zh-CN" altLang="en-US" sz="4000" b="1" dirty="0" smtClean="0"/>
              <a:t>一、营业额</a:t>
            </a:r>
            <a:r>
              <a:rPr lang="zh-CN" altLang="en-US" sz="4000" b="1" dirty="0" smtClean="0"/>
              <a:t>的基本规定</a:t>
            </a:r>
          </a:p>
          <a:p>
            <a:pPr>
              <a:lnSpc>
                <a:spcPct val="150000"/>
              </a:lnSpc>
              <a:buNone/>
            </a:pPr>
            <a:r>
              <a:rPr lang="en-US" altLang="zh-CN" b="1" dirty="0" smtClean="0"/>
              <a:t>     ——</a:t>
            </a:r>
            <a:r>
              <a:rPr lang="zh-CN" altLang="en-US" b="1" dirty="0" smtClean="0"/>
              <a:t>全额征税</a:t>
            </a:r>
          </a:p>
          <a:p>
            <a:pPr>
              <a:lnSpc>
                <a:spcPct val="150000"/>
              </a:lnSpc>
            </a:pPr>
            <a:r>
              <a:rPr lang="zh-CN" altLang="en-US" sz="4000" b="1" dirty="0" smtClean="0"/>
              <a:t>二、营业额</a:t>
            </a:r>
            <a:r>
              <a:rPr lang="zh-CN" altLang="en-US" sz="4000" b="1" dirty="0" smtClean="0"/>
              <a:t>的特殊规定</a:t>
            </a:r>
          </a:p>
          <a:p>
            <a:pPr>
              <a:lnSpc>
                <a:spcPct val="150000"/>
              </a:lnSpc>
              <a:buNone/>
            </a:pPr>
            <a:r>
              <a:rPr lang="en-US" b="1" dirty="0" smtClean="0"/>
              <a:t>     1</a:t>
            </a:r>
            <a:r>
              <a:rPr lang="zh-CN" altLang="en-US" b="1" dirty="0" smtClean="0"/>
              <a:t>、</a:t>
            </a:r>
            <a:r>
              <a:rPr lang="zh-CN" altLang="en-US" b="1" dirty="0" smtClean="0"/>
              <a:t>溢额</a:t>
            </a:r>
            <a:r>
              <a:rPr lang="zh-CN" altLang="en-US" b="1" dirty="0" smtClean="0"/>
              <a:t>征税</a:t>
            </a:r>
            <a:endParaRPr lang="en-US" altLang="zh-CN" b="1" dirty="0" smtClean="0"/>
          </a:p>
          <a:p>
            <a:pPr>
              <a:lnSpc>
                <a:spcPct val="150000"/>
              </a:lnSpc>
              <a:buNone/>
            </a:pPr>
            <a:r>
              <a:rPr lang="zh-CN" altLang="en-US" b="1" dirty="0" smtClean="0"/>
              <a:t>          建筑业</a:t>
            </a:r>
            <a:endParaRPr lang="zh-CN" altLang="en-US" b="1"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37</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2"/>
            <a:ext cx="8229600" cy="5273693"/>
          </a:xfrm>
        </p:spPr>
        <p:txBody>
          <a:bodyPr/>
          <a:lstStyle/>
          <a:p>
            <a:r>
              <a:rPr lang="en-US" b="1" dirty="0" smtClean="0"/>
              <a:t>2</a:t>
            </a:r>
            <a:r>
              <a:rPr lang="zh-CN" altLang="en-US" b="1" dirty="0" smtClean="0"/>
              <a:t>、</a:t>
            </a:r>
            <a:r>
              <a:rPr lang="zh-CN" altLang="en-US" b="1" dirty="0" smtClean="0"/>
              <a:t>差额</a:t>
            </a:r>
            <a:r>
              <a:rPr lang="zh-CN" altLang="en-US" b="1" dirty="0" smtClean="0"/>
              <a:t>征税</a:t>
            </a:r>
            <a:endParaRPr lang="en-US" altLang="zh-CN" b="1" dirty="0" smtClean="0"/>
          </a:p>
          <a:p>
            <a:endParaRPr lang="zh-CN" altLang="en-US" b="1" dirty="0" smtClean="0"/>
          </a:p>
          <a:p>
            <a:r>
              <a:rPr lang="zh-CN" altLang="en-US" sz="3600" b="1" dirty="0" smtClean="0">
                <a:latin typeface="黑体" pitchFamily="49" charset="-122"/>
                <a:ea typeface="黑体" pitchFamily="49" charset="-122"/>
              </a:rPr>
              <a:t>公用电话兼办</a:t>
            </a:r>
            <a:r>
              <a:rPr lang="zh-CN" altLang="en-US" sz="3600" b="1" dirty="0" smtClean="0">
                <a:latin typeface="黑体" pitchFamily="49" charset="-122"/>
                <a:ea typeface="黑体" pitchFamily="49" charset="-122"/>
              </a:rPr>
              <a:t>业务</a:t>
            </a:r>
            <a:endParaRPr lang="en-US" altLang="zh-CN" dirty="0" smtClean="0"/>
          </a:p>
          <a:p>
            <a:r>
              <a:rPr lang="zh-CN" altLang="en-US" dirty="0" smtClean="0"/>
              <a:t>私人</a:t>
            </a:r>
            <a:r>
              <a:rPr lang="zh-CN" altLang="en-US" dirty="0" smtClean="0"/>
              <a:t>住宅、小卖店以及其他单位（即公用电话兼办人），利用其自用电话兼办公用电话业务，以其向用户收取的全部价款和价外费用扣除支付给邮电部门的管理费和电话费（不包括本身应负担的费用）的余额为营业额。</a:t>
            </a:r>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38</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000108"/>
            <a:ext cx="8229600" cy="5130817"/>
          </a:xfrm>
        </p:spPr>
        <p:txBody>
          <a:bodyPr/>
          <a:lstStyle/>
          <a:p>
            <a:pPr>
              <a:lnSpc>
                <a:spcPct val="150000"/>
              </a:lnSpc>
            </a:pPr>
            <a:r>
              <a:rPr lang="zh-CN" altLang="en-US" sz="3600" b="1" dirty="0" smtClean="0">
                <a:latin typeface="黑体" pitchFamily="49" charset="-122"/>
                <a:ea typeface="黑体" pitchFamily="49" charset="-122"/>
              </a:rPr>
              <a:t>代办进出口业务</a:t>
            </a:r>
            <a:endParaRPr lang="en-US" altLang="zh-CN" sz="3600" b="1" dirty="0" smtClean="0">
              <a:latin typeface="黑体" pitchFamily="49" charset="-122"/>
              <a:ea typeface="黑体" pitchFamily="49" charset="-122"/>
            </a:endParaRPr>
          </a:p>
          <a:p>
            <a:pPr>
              <a:lnSpc>
                <a:spcPct val="150000"/>
              </a:lnSpc>
            </a:pPr>
            <a:r>
              <a:rPr lang="zh-CN" altLang="en-US" dirty="0" smtClean="0"/>
              <a:t>代办</a:t>
            </a:r>
            <a:r>
              <a:rPr lang="zh-CN" altLang="en-US" dirty="0" smtClean="0"/>
              <a:t>进出口业务的营业额为向客户收取的全部价款和价外费用扣除其支付的代垫费用后的余额。</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39</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28"/>
            <a:ext cx="8229600" cy="1139825"/>
          </a:xfrm>
        </p:spPr>
        <p:txBody>
          <a:bodyPr/>
          <a:lstStyle/>
          <a:p>
            <a:r>
              <a:rPr lang="zh-CN" altLang="en-US" sz="3600" b="1" dirty="0" smtClean="0"/>
              <a:t>征收</a:t>
            </a:r>
            <a:r>
              <a:rPr lang="zh-CN" altLang="en-US" sz="3600" b="1" dirty="0" smtClean="0"/>
              <a:t>范围的</a:t>
            </a:r>
            <a:r>
              <a:rPr lang="zh-CN" altLang="en-US" sz="3600" b="1" dirty="0" smtClean="0"/>
              <a:t>划分</a:t>
            </a:r>
            <a:endParaRPr lang="zh-CN" altLang="en-US" dirty="0"/>
          </a:p>
        </p:txBody>
      </p:sp>
      <p:sp>
        <p:nvSpPr>
          <p:cNvPr id="3" name="内容占位符 2"/>
          <p:cNvSpPr>
            <a:spLocks noGrp="1"/>
          </p:cNvSpPr>
          <p:nvPr>
            <p:ph idx="1"/>
          </p:nvPr>
        </p:nvSpPr>
        <p:spPr/>
        <p:txBody>
          <a:bodyPr/>
          <a:lstStyle/>
          <a:p>
            <a:pPr>
              <a:buNone/>
            </a:pPr>
            <a:endParaRPr lang="en-US" altLang="zh-CN" dirty="0" smtClean="0"/>
          </a:p>
          <a:p>
            <a:pPr>
              <a:buNone/>
            </a:pPr>
            <a:endParaRPr lang="en-US" altLang="zh-CN" dirty="0" smtClean="0"/>
          </a:p>
          <a:p>
            <a:pPr>
              <a:buNone/>
            </a:pPr>
            <a:endParaRPr lang="en-US" altLang="zh-CN" dirty="0" smtClean="0"/>
          </a:p>
          <a:p>
            <a:pPr>
              <a:buNone/>
            </a:pPr>
            <a:endParaRPr lang="en-US" altLang="zh-CN"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4</a:t>
            </a:fld>
            <a:endParaRPr lang="en-US" altLang="zh-CN"/>
          </a:p>
        </p:txBody>
      </p:sp>
      <p:graphicFrame>
        <p:nvGraphicFramePr>
          <p:cNvPr id="6" name="图示 5"/>
          <p:cNvGraphicFramePr/>
          <p:nvPr/>
        </p:nvGraphicFramePr>
        <p:xfrm>
          <a:off x="928662" y="1397000"/>
          <a:ext cx="7358114" cy="4675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1"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graphicEl>
                                              <a:dgm id="{C8498C5C-5CAE-44D8-9948-A947CCF11A8A}"/>
                                            </p:graphicEl>
                                          </p:spTgt>
                                        </p:tgtEl>
                                        <p:attrNameLst>
                                          <p:attrName>style.visibility</p:attrName>
                                        </p:attrNameLst>
                                      </p:cBhvr>
                                      <p:to>
                                        <p:strVal val="visible"/>
                                      </p:to>
                                    </p:set>
                                    <p:animEffect transition="in" filter="fade">
                                      <p:cBhvr>
                                        <p:cTn id="13" dur="2000"/>
                                        <p:tgtEl>
                                          <p:spTgt spid="6">
                                            <p:graphicEl>
                                              <a:dgm id="{C8498C5C-5CAE-44D8-9948-A947CCF11A8A}"/>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graphicEl>
                                              <a:dgm id="{45D59EC3-1ADE-456B-AD2B-EA65CF269CA1}"/>
                                            </p:graphicEl>
                                          </p:spTgt>
                                        </p:tgtEl>
                                        <p:attrNameLst>
                                          <p:attrName>style.visibility</p:attrName>
                                        </p:attrNameLst>
                                      </p:cBhvr>
                                      <p:to>
                                        <p:strVal val="visible"/>
                                      </p:to>
                                    </p:set>
                                    <p:animEffect transition="in" filter="fade">
                                      <p:cBhvr>
                                        <p:cTn id="18" dur="2000"/>
                                        <p:tgtEl>
                                          <p:spTgt spid="6">
                                            <p:graphicEl>
                                              <a:dgm id="{45D59EC3-1ADE-456B-AD2B-EA65CF269CA1}"/>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graphicEl>
                                              <a:dgm id="{12143843-4548-4BD3-AE4C-EC9EB0D4B7B8}"/>
                                            </p:graphicEl>
                                          </p:spTgt>
                                        </p:tgtEl>
                                        <p:attrNameLst>
                                          <p:attrName>style.visibility</p:attrName>
                                        </p:attrNameLst>
                                      </p:cBhvr>
                                      <p:to>
                                        <p:strVal val="visible"/>
                                      </p:to>
                                    </p:set>
                                    <p:animEffect transition="in" filter="fade">
                                      <p:cBhvr>
                                        <p:cTn id="23" dur="2000"/>
                                        <p:tgtEl>
                                          <p:spTgt spid="6">
                                            <p:graphicEl>
                                              <a:dgm id="{12143843-4548-4BD3-AE4C-EC9EB0D4B7B8}"/>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6">
                                            <p:graphicEl>
                                              <a:dgm id="{203D7125-4FAF-4C19-8460-4E2B9F7793D1}"/>
                                            </p:graphicEl>
                                          </p:spTgt>
                                        </p:tgtEl>
                                        <p:attrNameLst>
                                          <p:attrName>style.visibility</p:attrName>
                                        </p:attrNameLst>
                                      </p:cBhvr>
                                      <p:to>
                                        <p:strVal val="visible"/>
                                      </p:to>
                                    </p:set>
                                    <p:animEffect transition="in" filter="fade">
                                      <p:cBhvr>
                                        <p:cTn id="26" dur="2000"/>
                                        <p:tgtEl>
                                          <p:spTgt spid="6">
                                            <p:graphicEl>
                                              <a:dgm id="{203D7125-4FAF-4C19-8460-4E2B9F7793D1}"/>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
                                            <p:graphicEl>
                                              <a:dgm id="{EB96AC3F-68FA-40E3-B461-00A13C6E5B21}"/>
                                            </p:graphicEl>
                                          </p:spTgt>
                                        </p:tgtEl>
                                        <p:attrNameLst>
                                          <p:attrName>style.visibility</p:attrName>
                                        </p:attrNameLst>
                                      </p:cBhvr>
                                      <p:to>
                                        <p:strVal val="visible"/>
                                      </p:to>
                                    </p:set>
                                    <p:animEffect transition="in" filter="fade">
                                      <p:cBhvr>
                                        <p:cTn id="31" dur="2000"/>
                                        <p:tgtEl>
                                          <p:spTgt spid="6">
                                            <p:graphicEl>
                                              <a:dgm id="{EB96AC3F-68FA-40E3-B461-00A13C6E5B21}"/>
                                            </p:graphic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6">
                                            <p:graphicEl>
                                              <a:dgm id="{59389A6F-A9F8-4AB7-86AD-1A0A9D6C759E}"/>
                                            </p:graphicEl>
                                          </p:spTgt>
                                        </p:tgtEl>
                                        <p:attrNameLst>
                                          <p:attrName>style.visibility</p:attrName>
                                        </p:attrNameLst>
                                      </p:cBhvr>
                                      <p:to>
                                        <p:strVal val="visible"/>
                                      </p:to>
                                    </p:set>
                                    <p:animEffect transition="in" filter="fade">
                                      <p:cBhvr>
                                        <p:cTn id="34" dur="2000"/>
                                        <p:tgtEl>
                                          <p:spTgt spid="6">
                                            <p:graphicEl>
                                              <a:dgm id="{59389A6F-A9F8-4AB7-86AD-1A0A9D6C759E}"/>
                                            </p:graphic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6">
                                            <p:graphicEl>
                                              <a:dgm id="{1B1C413B-7EBA-466F-855E-E89EE1307B49}"/>
                                            </p:graphicEl>
                                          </p:spTgt>
                                        </p:tgtEl>
                                        <p:attrNameLst>
                                          <p:attrName>style.visibility</p:attrName>
                                        </p:attrNameLst>
                                      </p:cBhvr>
                                      <p:to>
                                        <p:strVal val="visible"/>
                                      </p:to>
                                    </p:set>
                                    <p:animEffect transition="in" filter="fade">
                                      <p:cBhvr>
                                        <p:cTn id="39" dur="2000"/>
                                        <p:tgtEl>
                                          <p:spTgt spid="6">
                                            <p:graphicEl>
                                              <a:dgm id="{1B1C413B-7EBA-466F-855E-E89EE1307B49}"/>
                                            </p:graphic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6">
                                            <p:graphicEl>
                                              <a:dgm id="{B3C6CD05-41E1-4F2D-9D0D-D175003849B0}"/>
                                            </p:graphicEl>
                                          </p:spTgt>
                                        </p:tgtEl>
                                        <p:attrNameLst>
                                          <p:attrName>style.visibility</p:attrName>
                                        </p:attrNameLst>
                                      </p:cBhvr>
                                      <p:to>
                                        <p:strVal val="visible"/>
                                      </p:to>
                                    </p:set>
                                    <p:animEffect transition="in" filter="fade">
                                      <p:cBhvr>
                                        <p:cTn id="42" dur="2000"/>
                                        <p:tgtEl>
                                          <p:spTgt spid="6">
                                            <p:graphicEl>
                                              <a:dgm id="{B3C6CD05-41E1-4F2D-9D0D-D175003849B0}"/>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
                                            <p:graphicEl>
                                              <a:dgm id="{1BBCFC8E-F276-4D3B-B2A5-B36AAF89554A}"/>
                                            </p:graphicEl>
                                          </p:spTgt>
                                        </p:tgtEl>
                                        <p:attrNameLst>
                                          <p:attrName>style.visibility</p:attrName>
                                        </p:attrNameLst>
                                      </p:cBhvr>
                                      <p:to>
                                        <p:strVal val="visible"/>
                                      </p:to>
                                    </p:set>
                                    <p:animEffect transition="in" filter="fade">
                                      <p:cBhvr>
                                        <p:cTn id="47" dur="2000"/>
                                        <p:tgtEl>
                                          <p:spTgt spid="6">
                                            <p:graphicEl>
                                              <a:dgm id="{1BBCFC8E-F276-4D3B-B2A5-B36AAF89554A}"/>
                                            </p:graphic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6">
                                            <p:graphicEl>
                                              <a:dgm id="{0BBE7E26-82F3-4EEA-965C-6AD02FFD0811}"/>
                                            </p:graphicEl>
                                          </p:spTgt>
                                        </p:tgtEl>
                                        <p:attrNameLst>
                                          <p:attrName>style.visibility</p:attrName>
                                        </p:attrNameLst>
                                      </p:cBhvr>
                                      <p:to>
                                        <p:strVal val="visible"/>
                                      </p:to>
                                    </p:set>
                                    <p:animEffect transition="in" filter="fade">
                                      <p:cBhvr>
                                        <p:cTn id="50" dur="2000"/>
                                        <p:tgtEl>
                                          <p:spTgt spid="6">
                                            <p:graphicEl>
                                              <a:dgm id="{0BBE7E26-82F3-4EEA-965C-6AD02FFD0811}"/>
                                            </p:graphic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6">
                                            <p:graphicEl>
                                              <a:dgm id="{2C905F75-B056-427F-B075-2264E01AE001}"/>
                                            </p:graphicEl>
                                          </p:spTgt>
                                        </p:tgtEl>
                                        <p:attrNameLst>
                                          <p:attrName>style.visibility</p:attrName>
                                        </p:attrNameLst>
                                      </p:cBhvr>
                                      <p:to>
                                        <p:strVal val="visible"/>
                                      </p:to>
                                    </p:set>
                                    <p:animEffect transition="in" filter="fade">
                                      <p:cBhvr>
                                        <p:cTn id="55" dur="2000"/>
                                        <p:tgtEl>
                                          <p:spTgt spid="6">
                                            <p:graphicEl>
                                              <a:dgm id="{2C905F75-B056-427F-B075-2264E01AE001}"/>
                                            </p:graphicEl>
                                          </p:spTgt>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6">
                                            <p:graphicEl>
                                              <a:dgm id="{8E8732D8-730F-4611-BCC4-3E7FD0EACFE7}"/>
                                            </p:graphicEl>
                                          </p:spTgt>
                                        </p:tgtEl>
                                        <p:attrNameLst>
                                          <p:attrName>style.visibility</p:attrName>
                                        </p:attrNameLst>
                                      </p:cBhvr>
                                      <p:to>
                                        <p:strVal val="visible"/>
                                      </p:to>
                                    </p:set>
                                    <p:animEffect transition="in" filter="fade">
                                      <p:cBhvr>
                                        <p:cTn id="58" dur="2000"/>
                                        <p:tgtEl>
                                          <p:spTgt spid="6">
                                            <p:graphicEl>
                                              <a:dgm id="{8E8732D8-730F-4611-BCC4-3E7FD0EACFE7}"/>
                                            </p:graphic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6">
                                            <p:graphicEl>
                                              <a:dgm id="{F11773B1-D0CF-4370-B271-F6A484D894E4}"/>
                                            </p:graphicEl>
                                          </p:spTgt>
                                        </p:tgtEl>
                                        <p:attrNameLst>
                                          <p:attrName>style.visibility</p:attrName>
                                        </p:attrNameLst>
                                      </p:cBhvr>
                                      <p:to>
                                        <p:strVal val="visible"/>
                                      </p:to>
                                    </p:set>
                                    <p:animEffect transition="in" filter="fade">
                                      <p:cBhvr>
                                        <p:cTn id="63" dur="2000"/>
                                        <p:tgtEl>
                                          <p:spTgt spid="6">
                                            <p:graphicEl>
                                              <a:dgm id="{F11773B1-D0CF-4370-B271-F6A484D894E4}"/>
                                            </p:graphicEl>
                                          </p:spTgt>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6">
                                            <p:graphicEl>
                                              <a:dgm id="{38EEDEBA-7C56-40D2-B6F8-C62A567BC1D0}"/>
                                            </p:graphicEl>
                                          </p:spTgt>
                                        </p:tgtEl>
                                        <p:attrNameLst>
                                          <p:attrName>style.visibility</p:attrName>
                                        </p:attrNameLst>
                                      </p:cBhvr>
                                      <p:to>
                                        <p:strVal val="visible"/>
                                      </p:to>
                                    </p:set>
                                    <p:animEffect transition="in" filter="fade">
                                      <p:cBhvr>
                                        <p:cTn id="66" dur="2000"/>
                                        <p:tgtEl>
                                          <p:spTgt spid="6">
                                            <p:graphicEl>
                                              <a:dgm id="{38EEDEBA-7C56-40D2-B6F8-C62A567BC1D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Graphic spid="6" grpId="0" uiExpand="1">
        <p:bldSub>
          <a:bldDgm bld="lvlOne"/>
        </p:bldSub>
      </p:bldGraphic>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28670"/>
            <a:ext cx="8229600" cy="5202255"/>
          </a:xfrm>
        </p:spPr>
        <p:txBody>
          <a:bodyPr/>
          <a:lstStyle/>
          <a:p>
            <a:r>
              <a:rPr lang="zh-CN" altLang="en-US" sz="3600" b="1" dirty="0" smtClean="0">
                <a:latin typeface="黑体" pitchFamily="49" charset="-122"/>
                <a:ea typeface="黑体" pitchFamily="49" charset="-122"/>
              </a:rPr>
              <a:t>物业管理企业</a:t>
            </a:r>
            <a:endParaRPr lang="en-US" altLang="zh-CN" sz="3600" b="1" dirty="0" smtClean="0">
              <a:latin typeface="黑体" pitchFamily="49" charset="-122"/>
              <a:ea typeface="黑体" pitchFamily="49" charset="-122"/>
            </a:endParaRPr>
          </a:p>
          <a:p>
            <a:r>
              <a:rPr lang="zh-CN" altLang="en-US" dirty="0" smtClean="0"/>
              <a:t>物业管理</a:t>
            </a:r>
            <a:r>
              <a:rPr lang="zh-CN" altLang="en-US" dirty="0" smtClean="0"/>
              <a:t>企业代收代缴的费用（如水、电、燃气、房屋租金等），如果是统一收取，统一支付给收费单位的，应以当期企业向业主收取的实际费用扣除实际支付给收费单位费用（不包括企业自身应负担的相关费用）后的余额为营业额。</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40</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2"/>
            <a:ext cx="8229600" cy="5273693"/>
          </a:xfrm>
        </p:spPr>
        <p:txBody>
          <a:bodyPr/>
          <a:lstStyle/>
          <a:p>
            <a:r>
              <a:rPr lang="zh-CN" altLang="en-US" sz="3600" b="1" dirty="0" smtClean="0">
                <a:latin typeface="黑体" pitchFamily="49" charset="-122"/>
                <a:ea typeface="黑体" pitchFamily="49" charset="-122"/>
              </a:rPr>
              <a:t>委托开发房地产业务</a:t>
            </a:r>
            <a:endParaRPr lang="en-US" altLang="zh-CN" sz="3600" b="1" dirty="0" smtClean="0">
              <a:latin typeface="黑体" pitchFamily="49" charset="-122"/>
              <a:ea typeface="黑体" pitchFamily="49" charset="-122"/>
            </a:endParaRPr>
          </a:p>
          <a:p>
            <a:r>
              <a:rPr lang="zh-CN" altLang="en-US" dirty="0" smtClean="0"/>
              <a:t>取得</a:t>
            </a:r>
            <a:r>
              <a:rPr lang="zh-CN" altLang="en-US" dirty="0" smtClean="0"/>
              <a:t>房地产项目立项和土地使用权的单位（委托方）将项目交给其他单位（受托方）开发的，受托方的营业额为向委托人收取的全部价款和价外费用扣除其代为支付的规费、设计费、施工费、设备及材料等代收转付费用后的余额。</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41</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794"/>
            <a:ext cx="8229600" cy="5345131"/>
          </a:xfrm>
        </p:spPr>
        <p:txBody>
          <a:bodyPr/>
          <a:lstStyle/>
          <a:p>
            <a:r>
              <a:rPr lang="zh-CN" altLang="en-US" sz="3600" b="1" dirty="0" smtClean="0">
                <a:latin typeface="黑体" pitchFamily="49" charset="-122"/>
                <a:ea typeface="黑体" pitchFamily="49" charset="-122"/>
              </a:rPr>
              <a:t>旅游业务</a:t>
            </a:r>
            <a:endParaRPr lang="en-US" altLang="zh-CN" sz="3600" b="1" dirty="0" smtClean="0">
              <a:latin typeface="黑体" pitchFamily="49" charset="-122"/>
              <a:ea typeface="黑体" pitchFamily="49" charset="-122"/>
            </a:endParaRPr>
          </a:p>
          <a:p>
            <a:r>
              <a:rPr lang="zh-CN" altLang="en-US" dirty="0" smtClean="0"/>
              <a:t>旅游</a:t>
            </a:r>
            <a:r>
              <a:rPr lang="zh-CN" altLang="en-US" dirty="0" smtClean="0"/>
              <a:t>企业组织旅游团在中国境内旅游的，以收取的全部旅游费减去替旅游者支付给其他单位的房费、餐费、交通、门票或支付给其他接团旅游企业的旅游费后的余额为营业额。旅游企业组织旅游团到境外旅游，在境外改由其他旅游企业接团，以全程旅费减去付给该接团企业的旅费后的余额为营业额。</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42</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56"/>
            <a:ext cx="8229600" cy="5416569"/>
          </a:xfrm>
        </p:spPr>
        <p:txBody>
          <a:bodyPr/>
          <a:lstStyle/>
          <a:p>
            <a:r>
              <a:rPr lang="zh-CN" altLang="en-US" sz="3600" b="1" dirty="0" smtClean="0">
                <a:latin typeface="黑体" pitchFamily="49" charset="-122"/>
                <a:ea typeface="黑体" pitchFamily="49" charset="-122"/>
              </a:rPr>
              <a:t>劳务公司</a:t>
            </a:r>
            <a:endParaRPr lang="en-US" altLang="zh-CN" sz="3600" b="1" dirty="0" smtClean="0">
              <a:latin typeface="黑体" pitchFamily="49" charset="-122"/>
              <a:ea typeface="黑体" pitchFamily="49" charset="-122"/>
            </a:endParaRPr>
          </a:p>
          <a:p>
            <a:r>
              <a:rPr lang="zh-CN" altLang="en-US" dirty="0" smtClean="0"/>
              <a:t>对</a:t>
            </a:r>
            <a:r>
              <a:rPr lang="zh-CN" altLang="en-US" dirty="0" smtClean="0"/>
              <a:t>劳务公司接受用工单位的委托，为其安排劳动力，凡用工单位将其应支付给劳动力的工资和为劳动力上交的社会保险</a:t>
            </a:r>
            <a:r>
              <a:rPr lang="en-US" dirty="0" smtClean="0"/>
              <a:t>(</a:t>
            </a:r>
            <a:r>
              <a:rPr lang="zh-CN" altLang="en-US" dirty="0" smtClean="0"/>
              <a:t>包括养老保险金、医疗保险、失业保险、工伤保险等，下同</a:t>
            </a:r>
            <a:r>
              <a:rPr lang="en-US" dirty="0" smtClean="0"/>
              <a:t>)</a:t>
            </a:r>
            <a:r>
              <a:rPr lang="zh-CN" altLang="en-US" dirty="0" smtClean="0"/>
              <a:t>以及住房公积金统一交给劳务公司代为发放或办理的，以劳务公司从用工单位收取的全部价款和价外费用减去代收转付给劳动力的工资和为劳动力办理社会保险及住房公积金后的余额为营业额。</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43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000108"/>
            <a:ext cx="8229600" cy="5130817"/>
          </a:xfrm>
        </p:spPr>
        <p:txBody>
          <a:bodyPr/>
          <a:lstStyle/>
          <a:p>
            <a:r>
              <a:rPr lang="zh-CN" altLang="en-US" sz="3600" b="1" dirty="0" smtClean="0">
                <a:latin typeface="黑体" pitchFamily="49" charset="-122"/>
                <a:ea typeface="黑体" pitchFamily="49" charset="-122"/>
              </a:rPr>
              <a:t>餐饮中介服务性单位</a:t>
            </a:r>
            <a:endParaRPr lang="en-US" altLang="zh-CN" sz="3600" b="1" dirty="0" smtClean="0">
              <a:latin typeface="黑体" pitchFamily="49" charset="-122"/>
              <a:ea typeface="黑体" pitchFamily="49" charset="-122"/>
            </a:endParaRPr>
          </a:p>
          <a:p>
            <a:r>
              <a:rPr lang="zh-CN" altLang="en-US" dirty="0" smtClean="0"/>
              <a:t>服务性</a:t>
            </a:r>
            <a:r>
              <a:rPr lang="zh-CN" altLang="en-US" dirty="0" smtClean="0"/>
              <a:t>单位从事餐饮中介服务的营业额为向委托方和餐饮企业实际收取的中介服务费，不包括其代委托方转付的就餐费用。</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44</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794"/>
            <a:ext cx="8229600" cy="5345131"/>
          </a:xfrm>
        </p:spPr>
        <p:txBody>
          <a:bodyPr/>
          <a:lstStyle/>
          <a:p>
            <a:r>
              <a:rPr lang="zh-CN" altLang="en-US" sz="3600" b="1" dirty="0" smtClean="0">
                <a:latin typeface="黑体" pitchFamily="49" charset="-122"/>
                <a:ea typeface="黑体" pitchFamily="49" charset="-122"/>
              </a:rPr>
              <a:t>拆迁代理</a:t>
            </a:r>
            <a:endParaRPr lang="en-US" altLang="zh-CN" sz="3600" b="1" dirty="0" smtClean="0">
              <a:latin typeface="黑体" pitchFamily="49" charset="-122"/>
              <a:ea typeface="黑体" pitchFamily="49" charset="-122"/>
            </a:endParaRPr>
          </a:p>
          <a:p>
            <a:r>
              <a:rPr lang="zh-CN" altLang="en-US" dirty="0" smtClean="0"/>
              <a:t>拆迁</a:t>
            </a:r>
            <a:r>
              <a:rPr lang="zh-CN" altLang="en-US" dirty="0" smtClean="0"/>
              <a:t>代理单位接受委托从事房屋拆迁业务，其向拆迁者实际转付的拆迁补偿费和支付给施工单位的拆迁工程费，不计入其营业额计算缴纳营业税。</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45</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42984"/>
            <a:ext cx="8229600" cy="4987941"/>
          </a:xfrm>
        </p:spPr>
        <p:txBody>
          <a:bodyPr/>
          <a:lstStyle/>
          <a:p>
            <a:r>
              <a:rPr lang="zh-CN" altLang="en-US" sz="3600" b="1" dirty="0" smtClean="0">
                <a:latin typeface="黑体" pitchFamily="49" charset="-122"/>
                <a:ea typeface="黑体" pitchFamily="49" charset="-122"/>
              </a:rPr>
              <a:t>保险</a:t>
            </a:r>
            <a:r>
              <a:rPr lang="zh-CN" altLang="en-US" sz="3600" b="1" dirty="0" smtClean="0">
                <a:latin typeface="黑体" pitchFamily="49" charset="-122"/>
                <a:ea typeface="黑体" pitchFamily="49" charset="-122"/>
              </a:rPr>
              <a:t>代理</a:t>
            </a:r>
            <a:endParaRPr lang="en-US" altLang="zh-CN" sz="3600" b="1" dirty="0" smtClean="0">
              <a:latin typeface="黑体" pitchFamily="49" charset="-122"/>
              <a:ea typeface="黑体" pitchFamily="49" charset="-122"/>
            </a:endParaRPr>
          </a:p>
          <a:p>
            <a:pPr>
              <a:lnSpc>
                <a:spcPct val="150000"/>
              </a:lnSpc>
            </a:pPr>
            <a:r>
              <a:rPr lang="zh-CN" altLang="en-US" dirty="0" smtClean="0"/>
              <a:t>保险</a:t>
            </a:r>
            <a:r>
              <a:rPr lang="zh-CN" altLang="en-US" dirty="0" smtClean="0"/>
              <a:t>代理公司以取得的全部手续费和佣金收入扣除支付给保险营销员（非雇员）的劳务报酬后的余额为营业额。</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46</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6" name="内容占位符 5"/>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47</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graphicEl>
                                              <a:dgm id="{A0074A2D-F254-4C86-A100-144380167654}"/>
                                            </p:graphicEl>
                                          </p:spTgt>
                                        </p:tgtEl>
                                        <p:attrNameLst>
                                          <p:attrName>style.visibility</p:attrName>
                                        </p:attrNameLst>
                                      </p:cBhvr>
                                      <p:to>
                                        <p:strVal val="visible"/>
                                      </p:to>
                                    </p:set>
                                    <p:anim calcmode="lin" valueType="num">
                                      <p:cBhvr additive="base">
                                        <p:cTn id="7" dur="500" fill="hold"/>
                                        <p:tgtEl>
                                          <p:spTgt spid="6">
                                            <p:graphicEl>
                                              <a:dgm id="{A0074A2D-F254-4C86-A100-14438016765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A0074A2D-F254-4C86-A100-14438016765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zh-CN" sz="4000" b="1" dirty="0" smtClean="0">
                <a:effectLst/>
              </a:rPr>
              <a:t>（</a:t>
            </a:r>
            <a:r>
              <a:rPr lang="zh-CN" altLang="en-US" sz="4000" b="1" dirty="0" smtClean="0">
                <a:effectLst/>
              </a:rPr>
              <a:t>一</a:t>
            </a:r>
            <a:r>
              <a:rPr lang="zh-CN" altLang="zh-CN" sz="4000" b="1" dirty="0" smtClean="0">
                <a:effectLst/>
              </a:rPr>
              <a:t>）</a:t>
            </a:r>
            <a:r>
              <a:rPr lang="zh-CN" altLang="zh-CN" sz="4000" b="1" dirty="0">
                <a:effectLst/>
              </a:rPr>
              <a:t>纳税义务发生</a:t>
            </a:r>
            <a:r>
              <a:rPr lang="zh-CN" altLang="zh-CN" sz="4000" b="1" dirty="0" smtClean="0">
                <a:effectLst/>
              </a:rPr>
              <a:t>时间</a:t>
            </a:r>
            <a:endParaRPr lang="zh-CN" altLang="en-US" sz="4000" dirty="0"/>
          </a:p>
        </p:txBody>
      </p:sp>
      <p:sp>
        <p:nvSpPr>
          <p:cNvPr id="3" name="内容占位符 2"/>
          <p:cNvSpPr>
            <a:spLocks noGrp="1"/>
          </p:cNvSpPr>
          <p:nvPr>
            <p:ph idx="1"/>
          </p:nvPr>
        </p:nvSpPr>
        <p:spPr/>
        <p:txBody>
          <a:bodyPr/>
          <a:lstStyle/>
          <a:p>
            <a:pPr>
              <a:defRPr/>
            </a:pPr>
            <a:r>
              <a:rPr lang="zh-CN" altLang="zh-CN" b="1" dirty="0">
                <a:effectLst/>
              </a:rPr>
              <a:t>营业税</a:t>
            </a:r>
            <a:r>
              <a:rPr lang="zh-CN" altLang="zh-CN" b="1" dirty="0" smtClean="0">
                <a:effectLst/>
              </a:rPr>
              <a:t>条例</a:t>
            </a:r>
            <a:r>
              <a:rPr lang="zh-CN" altLang="en-US" b="1" dirty="0" smtClean="0">
                <a:effectLst/>
              </a:rPr>
              <a:t>、</a:t>
            </a:r>
            <a:r>
              <a:rPr lang="zh-CN" altLang="zh-CN" b="1" dirty="0" smtClean="0">
                <a:effectLst/>
              </a:rPr>
              <a:t>细则规定：</a:t>
            </a:r>
            <a:endParaRPr lang="en-US" altLang="zh-CN" b="1" dirty="0" smtClean="0">
              <a:effectLst/>
            </a:endParaRPr>
          </a:p>
          <a:p>
            <a:pPr>
              <a:defRPr/>
            </a:pPr>
            <a:endParaRPr lang="zh-CN" altLang="zh-CN" dirty="0">
              <a:effectLst/>
            </a:endParaRPr>
          </a:p>
          <a:p>
            <a:pPr>
              <a:lnSpc>
                <a:spcPct val="150000"/>
              </a:lnSpc>
              <a:defRPr/>
            </a:pPr>
            <a:r>
              <a:rPr lang="zh-CN" altLang="en-US" b="1" dirty="0" smtClean="0">
                <a:effectLst/>
              </a:rPr>
              <a:t>      </a:t>
            </a:r>
            <a:r>
              <a:rPr lang="zh-CN" altLang="zh-CN" sz="2800" b="1" dirty="0" smtClean="0">
                <a:effectLst/>
              </a:rPr>
              <a:t>条例</a:t>
            </a:r>
            <a:r>
              <a:rPr lang="zh-CN" altLang="zh-CN" sz="2800" b="1" dirty="0">
                <a:effectLst/>
              </a:rPr>
              <a:t>第十二条</a:t>
            </a:r>
            <a:r>
              <a:rPr lang="zh-CN" altLang="zh-CN" sz="2800" dirty="0">
                <a:effectLst/>
              </a:rPr>
              <a:t>　营业税纳税义务发生时间为纳税人提供应税劳务、转让无形资产或者销售不动产并</a:t>
            </a:r>
            <a:r>
              <a:rPr lang="zh-CN" altLang="zh-CN" sz="2800" b="1" dirty="0">
                <a:solidFill>
                  <a:srgbClr val="FFFF00"/>
                </a:solidFill>
                <a:effectLst/>
              </a:rPr>
              <a:t>收讫营业收入款项</a:t>
            </a:r>
            <a:r>
              <a:rPr lang="zh-CN" altLang="zh-CN" sz="2800" dirty="0">
                <a:effectLst/>
              </a:rPr>
              <a:t>或者取得索取营业收入款项凭据的当天。</a:t>
            </a:r>
          </a:p>
          <a:p>
            <a:pPr>
              <a:defRPr/>
            </a:pPr>
            <a:endParaRPr lang="zh-CN" altLang="en-US" dirty="0"/>
          </a:p>
        </p:txBody>
      </p:sp>
      <p:sp>
        <p:nvSpPr>
          <p:cNvPr id="4" name="灯片编号占位符 3"/>
          <p:cNvSpPr>
            <a:spLocks noGrp="1"/>
          </p:cNvSpPr>
          <p:nvPr>
            <p:ph type="sldNum" sz="quarter" idx="12"/>
          </p:nvPr>
        </p:nvSpPr>
        <p:spPr/>
        <p:txBody>
          <a:bodyPr/>
          <a:lstStyle/>
          <a:p>
            <a:pPr>
              <a:defRPr/>
            </a:pPr>
            <a:fld id="{0A56881C-F9F0-4A0A-A0B9-699B43156356}" type="slidenum">
              <a:rPr lang="en-US" altLang="zh-CN" smtClean="0"/>
              <a:pPr>
                <a:defRPr/>
              </a:pPr>
              <a:t>48</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zh-CN" sz="4000" b="1" dirty="0" smtClean="0">
                <a:effectLst/>
              </a:rPr>
              <a:t>（</a:t>
            </a:r>
            <a:r>
              <a:rPr lang="zh-CN" altLang="en-US" sz="4000" b="1" dirty="0" smtClean="0">
                <a:effectLst/>
              </a:rPr>
              <a:t>一</a:t>
            </a:r>
            <a:r>
              <a:rPr lang="zh-CN" altLang="zh-CN" sz="4000" b="1" dirty="0" smtClean="0">
                <a:effectLst/>
              </a:rPr>
              <a:t>）纳税义务发生时间</a:t>
            </a:r>
            <a:endParaRPr lang="zh-CN" altLang="en-US" sz="4000" dirty="0"/>
          </a:p>
        </p:txBody>
      </p:sp>
      <p:sp>
        <p:nvSpPr>
          <p:cNvPr id="3" name="内容占位符 2"/>
          <p:cNvSpPr>
            <a:spLocks noGrp="1"/>
          </p:cNvSpPr>
          <p:nvPr>
            <p:ph idx="1"/>
          </p:nvPr>
        </p:nvSpPr>
        <p:spPr/>
        <p:txBody>
          <a:bodyPr/>
          <a:lstStyle/>
          <a:p>
            <a:pPr>
              <a:lnSpc>
                <a:spcPct val="125000"/>
              </a:lnSpc>
              <a:defRPr/>
            </a:pPr>
            <a:r>
              <a:rPr lang="en-US" altLang="zh-CN" b="1" dirty="0" smtClean="0">
                <a:effectLst/>
              </a:rPr>
              <a:t>      </a:t>
            </a:r>
            <a:r>
              <a:rPr lang="zh-CN" altLang="zh-CN" b="1" dirty="0" smtClean="0">
                <a:effectLst/>
              </a:rPr>
              <a:t>细则</a:t>
            </a:r>
            <a:r>
              <a:rPr lang="zh-CN" altLang="zh-CN" b="1" dirty="0">
                <a:effectLst/>
              </a:rPr>
              <a:t>第二十四条</a:t>
            </a:r>
            <a:r>
              <a:rPr lang="zh-CN" altLang="zh-CN" dirty="0">
                <a:effectLst/>
              </a:rPr>
              <a:t> </a:t>
            </a:r>
            <a:r>
              <a:rPr lang="en-US" altLang="zh-CN" dirty="0" smtClean="0">
                <a:effectLst/>
              </a:rPr>
              <a:t>  </a:t>
            </a:r>
            <a:r>
              <a:rPr lang="zh-CN" altLang="zh-CN" sz="2800" dirty="0" smtClean="0">
                <a:effectLst/>
              </a:rPr>
              <a:t>条例</a:t>
            </a:r>
            <a:r>
              <a:rPr lang="zh-CN" altLang="zh-CN" sz="2800" dirty="0">
                <a:effectLst/>
              </a:rPr>
              <a:t>第十二条所称收讫</a:t>
            </a:r>
            <a:r>
              <a:rPr lang="zh-CN" altLang="zh-CN" sz="2800" b="1" dirty="0">
                <a:solidFill>
                  <a:srgbClr val="FFC000"/>
                </a:solidFill>
                <a:effectLst/>
              </a:rPr>
              <a:t>营业收入</a:t>
            </a:r>
            <a:r>
              <a:rPr lang="zh-CN" altLang="zh-CN" sz="2800" dirty="0">
                <a:effectLst/>
              </a:rPr>
              <a:t>款项，是指纳税人应税行为发生过程中或者完成后收取的款项</a:t>
            </a:r>
            <a:r>
              <a:rPr lang="zh-CN" altLang="zh-CN" sz="2800" dirty="0" smtClean="0">
                <a:effectLst/>
              </a:rPr>
              <a:t>。</a:t>
            </a:r>
            <a:r>
              <a:rPr lang="zh-CN" altLang="en-US" sz="2400" dirty="0" smtClean="0">
                <a:solidFill>
                  <a:schemeClr val="tx2">
                    <a:lumMod val="50000"/>
                  </a:schemeClr>
                </a:solidFill>
                <a:effectLst/>
              </a:rPr>
              <a:t>（区别于预收款）</a:t>
            </a:r>
            <a:endParaRPr lang="zh-CN" altLang="zh-CN" sz="2400" dirty="0">
              <a:solidFill>
                <a:schemeClr val="tx2">
                  <a:lumMod val="50000"/>
                </a:schemeClr>
              </a:solidFill>
              <a:effectLst/>
            </a:endParaRPr>
          </a:p>
          <a:p>
            <a:pPr>
              <a:lnSpc>
                <a:spcPct val="125000"/>
              </a:lnSpc>
              <a:defRPr/>
            </a:pPr>
            <a:r>
              <a:rPr lang="en-US" altLang="zh-CN" sz="2800" dirty="0" smtClean="0">
                <a:effectLst/>
              </a:rPr>
              <a:t>      </a:t>
            </a:r>
            <a:r>
              <a:rPr lang="zh-CN" altLang="zh-CN" sz="2800" dirty="0" smtClean="0">
                <a:effectLst/>
              </a:rPr>
              <a:t>条例</a:t>
            </a:r>
            <a:r>
              <a:rPr lang="zh-CN" altLang="zh-CN" sz="2800" dirty="0">
                <a:effectLst/>
              </a:rPr>
              <a:t>第十二条所称取得索取营业收入款项凭据的当天，为</a:t>
            </a:r>
            <a:r>
              <a:rPr lang="zh-CN" altLang="zh-CN" sz="2800" b="1" dirty="0">
                <a:solidFill>
                  <a:srgbClr val="FFC000"/>
                </a:solidFill>
                <a:effectLst/>
              </a:rPr>
              <a:t>书面合同确定的付款日期的当天</a:t>
            </a:r>
            <a:r>
              <a:rPr lang="zh-CN" altLang="zh-CN" sz="2800" dirty="0">
                <a:effectLst/>
              </a:rPr>
              <a:t>；未签订书面合同或者书面合同未确定付款日期的，为</a:t>
            </a:r>
            <a:r>
              <a:rPr lang="zh-CN" altLang="zh-CN" sz="2800" b="1" dirty="0">
                <a:solidFill>
                  <a:srgbClr val="FFC000"/>
                </a:solidFill>
                <a:effectLst/>
              </a:rPr>
              <a:t>应税行为完成的当天</a:t>
            </a:r>
            <a:r>
              <a:rPr lang="zh-CN" altLang="zh-CN" sz="2800" dirty="0">
                <a:effectLst/>
              </a:rPr>
              <a:t>。</a:t>
            </a:r>
          </a:p>
          <a:p>
            <a:pPr>
              <a:defRPr/>
            </a:pPr>
            <a:endParaRPr lang="zh-CN" altLang="en-US" dirty="0"/>
          </a:p>
        </p:txBody>
      </p:sp>
      <p:sp>
        <p:nvSpPr>
          <p:cNvPr id="4" name="灯片编号占位符 3"/>
          <p:cNvSpPr>
            <a:spLocks noGrp="1"/>
          </p:cNvSpPr>
          <p:nvPr>
            <p:ph type="sldNum" sz="quarter" idx="12"/>
          </p:nvPr>
        </p:nvSpPr>
        <p:spPr/>
        <p:txBody>
          <a:bodyPr/>
          <a:lstStyle/>
          <a:p>
            <a:pPr>
              <a:defRPr/>
            </a:pPr>
            <a:fld id="{65C5CF1C-2BB1-4660-AF6F-88663616793D}" type="slidenum">
              <a:rPr lang="en-US" altLang="zh-CN" smtClean="0"/>
              <a:pPr>
                <a:defRPr/>
              </a:pPr>
              <a:t>49</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285728"/>
            <a:ext cx="8229600" cy="1139825"/>
          </a:xfrm>
        </p:spPr>
        <p:txBody>
          <a:bodyPr/>
          <a:lstStyle/>
          <a:p>
            <a:r>
              <a:rPr lang="zh-CN" altLang="en-US" sz="3600" b="1" dirty="0" smtClean="0"/>
              <a:t>征收</a:t>
            </a:r>
            <a:r>
              <a:rPr lang="zh-CN" altLang="en-US" sz="3600" b="1" dirty="0" smtClean="0"/>
              <a:t>范围的</a:t>
            </a:r>
            <a:r>
              <a:rPr lang="zh-CN" altLang="en-US" sz="3600" b="1" dirty="0" smtClean="0"/>
              <a:t>划分</a:t>
            </a:r>
            <a:endParaRPr lang="zh-CN" altLang="en-US" dirty="0"/>
          </a:p>
        </p:txBody>
      </p:sp>
      <p:sp>
        <p:nvSpPr>
          <p:cNvPr id="3" name="内容占位符 2"/>
          <p:cNvSpPr>
            <a:spLocks noGrp="1"/>
          </p:cNvSpPr>
          <p:nvPr>
            <p:ph idx="1"/>
          </p:nvPr>
        </p:nvSpPr>
        <p:spPr/>
        <p:txBody>
          <a:bodyPr/>
          <a:lstStyle/>
          <a:p>
            <a:pPr>
              <a:buNone/>
            </a:pPr>
            <a:endParaRPr lang="en-US" altLang="zh-CN" dirty="0" smtClean="0"/>
          </a:p>
          <a:p>
            <a:pPr>
              <a:buNone/>
            </a:pPr>
            <a:endParaRPr lang="en-US" altLang="zh-CN" dirty="0" smtClean="0"/>
          </a:p>
          <a:p>
            <a:pPr>
              <a:buNone/>
            </a:pPr>
            <a:endParaRPr lang="en-US" altLang="zh-CN" dirty="0" smtClean="0"/>
          </a:p>
          <a:p>
            <a:pPr>
              <a:buNone/>
            </a:pPr>
            <a:endParaRPr lang="en-US" altLang="zh-CN"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5</a:t>
            </a:fld>
            <a:endParaRPr lang="en-US" altLang="zh-CN"/>
          </a:p>
        </p:txBody>
      </p:sp>
      <p:graphicFrame>
        <p:nvGraphicFramePr>
          <p:cNvPr id="6" name="图示 5"/>
          <p:cNvGraphicFramePr/>
          <p:nvPr/>
        </p:nvGraphicFramePr>
        <p:xfrm>
          <a:off x="928662" y="1397000"/>
          <a:ext cx="7358114" cy="4675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
                                            <p:graphicEl>
                                              <a:dgm id="{C8498C5C-5CAE-44D8-9948-A947CCF11A8A}"/>
                                            </p:graphicEl>
                                          </p:spTgt>
                                        </p:tgtEl>
                                        <p:attrNameLst>
                                          <p:attrName>style.visibility</p:attrName>
                                        </p:attrNameLst>
                                      </p:cBhvr>
                                      <p:to>
                                        <p:strVal val="visible"/>
                                      </p:to>
                                    </p:set>
                                    <p:animEffect transition="in" filter="fade">
                                      <p:cBhvr>
                                        <p:cTn id="13" dur="2000"/>
                                        <p:tgtEl>
                                          <p:spTgt spid="6">
                                            <p:graphicEl>
                                              <a:dgm id="{C8498C5C-5CAE-44D8-9948-A947CCF11A8A}"/>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graphicEl>
                                              <a:dgm id="{12143843-4548-4BD3-AE4C-EC9EB0D4B7B8}"/>
                                            </p:graphicEl>
                                          </p:spTgt>
                                        </p:tgtEl>
                                        <p:attrNameLst>
                                          <p:attrName>style.visibility</p:attrName>
                                        </p:attrNameLst>
                                      </p:cBhvr>
                                      <p:to>
                                        <p:strVal val="visible"/>
                                      </p:to>
                                    </p:set>
                                    <p:animEffect transition="in" filter="fade">
                                      <p:cBhvr>
                                        <p:cTn id="18" dur="2000"/>
                                        <p:tgtEl>
                                          <p:spTgt spid="6">
                                            <p:graphicEl>
                                              <a:dgm id="{12143843-4548-4BD3-AE4C-EC9EB0D4B7B8}"/>
                                            </p:graphic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
                                            <p:graphicEl>
                                              <a:dgm id="{203D7125-4FAF-4C19-8460-4E2B9F7793D1}"/>
                                            </p:graphicEl>
                                          </p:spTgt>
                                        </p:tgtEl>
                                        <p:attrNameLst>
                                          <p:attrName>style.visibility</p:attrName>
                                        </p:attrNameLst>
                                      </p:cBhvr>
                                      <p:to>
                                        <p:strVal val="visible"/>
                                      </p:to>
                                    </p:set>
                                    <p:animEffect transition="in" filter="fade">
                                      <p:cBhvr>
                                        <p:cTn id="21" dur="2000"/>
                                        <p:tgtEl>
                                          <p:spTgt spid="6">
                                            <p:graphicEl>
                                              <a:dgm id="{203D7125-4FAF-4C19-8460-4E2B9F7793D1}"/>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graphicEl>
                                              <a:dgm id="{EB96AC3F-68FA-40E3-B461-00A13C6E5B21}"/>
                                            </p:graphicEl>
                                          </p:spTgt>
                                        </p:tgtEl>
                                        <p:attrNameLst>
                                          <p:attrName>style.visibility</p:attrName>
                                        </p:attrNameLst>
                                      </p:cBhvr>
                                      <p:to>
                                        <p:strVal val="visible"/>
                                      </p:to>
                                    </p:set>
                                    <p:animEffect transition="in" filter="fade">
                                      <p:cBhvr>
                                        <p:cTn id="26" dur="2000"/>
                                        <p:tgtEl>
                                          <p:spTgt spid="6">
                                            <p:graphicEl>
                                              <a:dgm id="{EB96AC3F-68FA-40E3-B461-00A13C6E5B21}"/>
                                            </p:graphic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6">
                                            <p:graphicEl>
                                              <a:dgm id="{59389A6F-A9F8-4AB7-86AD-1A0A9D6C759E}"/>
                                            </p:graphicEl>
                                          </p:spTgt>
                                        </p:tgtEl>
                                        <p:attrNameLst>
                                          <p:attrName>style.visibility</p:attrName>
                                        </p:attrNameLst>
                                      </p:cBhvr>
                                      <p:to>
                                        <p:strVal val="visible"/>
                                      </p:to>
                                    </p:set>
                                    <p:animEffect transition="in" filter="fade">
                                      <p:cBhvr>
                                        <p:cTn id="29" dur="2000"/>
                                        <p:tgtEl>
                                          <p:spTgt spid="6">
                                            <p:graphicEl>
                                              <a:dgm id="{59389A6F-A9F8-4AB7-86AD-1A0A9D6C759E}"/>
                                            </p:graphic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6">
                                            <p:graphicEl>
                                              <a:dgm id="{45D59EC3-1ADE-456B-AD2B-EA65CF269CA1}"/>
                                            </p:graphicEl>
                                          </p:spTgt>
                                        </p:tgtEl>
                                        <p:attrNameLst>
                                          <p:attrName>style.visibility</p:attrName>
                                        </p:attrNameLst>
                                      </p:cBhvr>
                                      <p:to>
                                        <p:strVal val="visible"/>
                                      </p:to>
                                    </p:set>
                                    <p:animEffect transition="in" filter="fade">
                                      <p:cBhvr>
                                        <p:cTn id="34" dur="2000"/>
                                        <p:tgtEl>
                                          <p:spTgt spid="6">
                                            <p:graphicEl>
                                              <a:dgm id="{45D59EC3-1ADE-456B-AD2B-EA65CF269CA1}"/>
                                            </p:graphic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6">
                                            <p:graphicEl>
                                              <a:dgm id="{1BBCFC8E-F276-4D3B-B2A5-B36AAF89554A}"/>
                                            </p:graphicEl>
                                          </p:spTgt>
                                        </p:tgtEl>
                                        <p:attrNameLst>
                                          <p:attrName>style.visibility</p:attrName>
                                        </p:attrNameLst>
                                      </p:cBhvr>
                                      <p:to>
                                        <p:strVal val="visible"/>
                                      </p:to>
                                    </p:set>
                                    <p:animEffect transition="in" filter="fade">
                                      <p:cBhvr>
                                        <p:cTn id="39" dur="2000"/>
                                        <p:tgtEl>
                                          <p:spTgt spid="6">
                                            <p:graphicEl>
                                              <a:dgm id="{1BBCFC8E-F276-4D3B-B2A5-B36AAF89554A}"/>
                                            </p:graphic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6">
                                            <p:graphicEl>
                                              <a:dgm id="{0BBE7E26-82F3-4EEA-965C-6AD02FFD0811}"/>
                                            </p:graphicEl>
                                          </p:spTgt>
                                        </p:tgtEl>
                                        <p:attrNameLst>
                                          <p:attrName>style.visibility</p:attrName>
                                        </p:attrNameLst>
                                      </p:cBhvr>
                                      <p:to>
                                        <p:strVal val="visible"/>
                                      </p:to>
                                    </p:set>
                                    <p:animEffect transition="in" filter="fade">
                                      <p:cBhvr>
                                        <p:cTn id="42" dur="2000"/>
                                        <p:tgtEl>
                                          <p:spTgt spid="6">
                                            <p:graphicEl>
                                              <a:dgm id="{0BBE7E26-82F3-4EEA-965C-6AD02FFD0811}"/>
                                            </p:graphic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
                                            <p:graphicEl>
                                              <a:dgm id="{2C905F75-B056-427F-B075-2264E01AE001}"/>
                                            </p:graphicEl>
                                          </p:spTgt>
                                        </p:tgtEl>
                                        <p:attrNameLst>
                                          <p:attrName>style.visibility</p:attrName>
                                        </p:attrNameLst>
                                      </p:cBhvr>
                                      <p:to>
                                        <p:strVal val="visible"/>
                                      </p:to>
                                    </p:set>
                                    <p:animEffect transition="in" filter="fade">
                                      <p:cBhvr>
                                        <p:cTn id="47" dur="2000"/>
                                        <p:tgtEl>
                                          <p:spTgt spid="6">
                                            <p:graphicEl>
                                              <a:dgm id="{2C905F75-B056-427F-B075-2264E01AE001}"/>
                                            </p:graphic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6">
                                            <p:graphicEl>
                                              <a:dgm id="{8E8732D8-730F-4611-BCC4-3E7FD0EACFE7}"/>
                                            </p:graphicEl>
                                          </p:spTgt>
                                        </p:tgtEl>
                                        <p:attrNameLst>
                                          <p:attrName>style.visibility</p:attrName>
                                        </p:attrNameLst>
                                      </p:cBhvr>
                                      <p:to>
                                        <p:strVal val="visible"/>
                                      </p:to>
                                    </p:set>
                                    <p:animEffect transition="in" filter="fade">
                                      <p:cBhvr>
                                        <p:cTn id="50" dur="2000"/>
                                        <p:tgtEl>
                                          <p:spTgt spid="6">
                                            <p:graphicEl>
                                              <a:dgm id="{8E8732D8-730F-4611-BCC4-3E7FD0EACFE7}"/>
                                            </p:graphic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6">
                                            <p:graphicEl>
                                              <a:dgm id="{F11773B1-D0CF-4370-B271-F6A484D894E4}"/>
                                            </p:graphicEl>
                                          </p:spTgt>
                                        </p:tgtEl>
                                        <p:attrNameLst>
                                          <p:attrName>style.visibility</p:attrName>
                                        </p:attrNameLst>
                                      </p:cBhvr>
                                      <p:to>
                                        <p:strVal val="visible"/>
                                      </p:to>
                                    </p:set>
                                    <p:animEffect transition="in" filter="fade">
                                      <p:cBhvr>
                                        <p:cTn id="55" dur="2000"/>
                                        <p:tgtEl>
                                          <p:spTgt spid="6">
                                            <p:graphicEl>
                                              <a:dgm id="{F11773B1-D0CF-4370-B271-F6A484D894E4}"/>
                                            </p:graphicEl>
                                          </p:spTgt>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6">
                                            <p:graphicEl>
                                              <a:dgm id="{38EEDEBA-7C56-40D2-B6F8-C62A567BC1D0}"/>
                                            </p:graphicEl>
                                          </p:spTgt>
                                        </p:tgtEl>
                                        <p:attrNameLst>
                                          <p:attrName>style.visibility</p:attrName>
                                        </p:attrNameLst>
                                      </p:cBhvr>
                                      <p:to>
                                        <p:strVal val="visible"/>
                                      </p:to>
                                    </p:set>
                                    <p:animEffect transition="in" filter="fade">
                                      <p:cBhvr>
                                        <p:cTn id="58" dur="2000"/>
                                        <p:tgtEl>
                                          <p:spTgt spid="6">
                                            <p:graphicEl>
                                              <a:dgm id="{38EEDEBA-7C56-40D2-B6F8-C62A567BC1D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uiExpand="1">
        <p:bldSub>
          <a:bldDgm bld="one"/>
        </p:bldSub>
      </p:bldGraphic>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zh-CN" sz="4000" b="1" dirty="0" smtClean="0">
                <a:effectLst/>
              </a:rPr>
              <a:t>（</a:t>
            </a:r>
            <a:r>
              <a:rPr lang="zh-CN" altLang="en-US" sz="4000" b="1" dirty="0" smtClean="0">
                <a:effectLst/>
              </a:rPr>
              <a:t>一</a:t>
            </a:r>
            <a:r>
              <a:rPr lang="zh-CN" altLang="zh-CN" sz="4000" b="1" dirty="0" smtClean="0">
                <a:effectLst/>
              </a:rPr>
              <a:t>）纳税义务发生时间</a:t>
            </a:r>
            <a:endParaRPr lang="zh-CN" altLang="en-US" sz="4000" dirty="0"/>
          </a:p>
        </p:txBody>
      </p:sp>
      <p:sp>
        <p:nvSpPr>
          <p:cNvPr id="3" name="内容占位符 2"/>
          <p:cNvSpPr>
            <a:spLocks noGrp="1"/>
          </p:cNvSpPr>
          <p:nvPr>
            <p:ph idx="1"/>
          </p:nvPr>
        </p:nvSpPr>
        <p:spPr/>
        <p:txBody>
          <a:bodyPr/>
          <a:lstStyle/>
          <a:p>
            <a:pPr>
              <a:lnSpc>
                <a:spcPct val="150000"/>
              </a:lnSpc>
              <a:defRPr/>
            </a:pPr>
            <a:r>
              <a:rPr lang="en-US" altLang="zh-CN" b="1" dirty="0" smtClean="0">
                <a:effectLst/>
              </a:rPr>
              <a:t>     </a:t>
            </a:r>
            <a:r>
              <a:rPr lang="zh-CN" altLang="zh-CN" b="1" dirty="0" smtClean="0">
                <a:effectLst/>
              </a:rPr>
              <a:t>细则第二十五条</a:t>
            </a:r>
            <a:r>
              <a:rPr lang="zh-CN" altLang="zh-CN" dirty="0" smtClean="0">
                <a:effectLst/>
              </a:rPr>
              <a:t> </a:t>
            </a:r>
            <a:r>
              <a:rPr lang="en-US" altLang="zh-CN" dirty="0" smtClean="0">
                <a:effectLst/>
              </a:rPr>
              <a:t>  </a:t>
            </a:r>
            <a:r>
              <a:rPr lang="zh-CN" altLang="zh-CN" sz="2800" dirty="0" smtClean="0">
                <a:effectLst/>
              </a:rPr>
              <a:t>纳税人</a:t>
            </a:r>
            <a:r>
              <a:rPr lang="zh-CN" altLang="zh-CN" sz="2800" b="1" dirty="0" smtClean="0">
                <a:solidFill>
                  <a:srgbClr val="FFC000"/>
                </a:solidFill>
                <a:effectLst/>
              </a:rPr>
              <a:t>转让土地使用权</a:t>
            </a:r>
            <a:r>
              <a:rPr lang="zh-CN" altLang="zh-CN" sz="2800" dirty="0" smtClean="0">
                <a:effectLst/>
              </a:rPr>
              <a:t>或者</a:t>
            </a:r>
            <a:r>
              <a:rPr lang="zh-CN" altLang="zh-CN" sz="2800" b="1" dirty="0" smtClean="0">
                <a:solidFill>
                  <a:srgbClr val="FFC000"/>
                </a:solidFill>
                <a:effectLst/>
              </a:rPr>
              <a:t>销售不动产</a:t>
            </a:r>
            <a:r>
              <a:rPr lang="zh-CN" altLang="zh-CN" sz="2800" dirty="0" smtClean="0">
                <a:effectLst/>
              </a:rPr>
              <a:t>，采取预收款方式的，其纳税义务发生时间为收到预收款的当天。</a:t>
            </a:r>
            <a:endParaRPr lang="en-US" altLang="zh-CN" sz="2800" dirty="0" smtClean="0">
              <a:effectLst/>
            </a:endParaRPr>
          </a:p>
          <a:p>
            <a:pPr>
              <a:lnSpc>
                <a:spcPct val="150000"/>
              </a:lnSpc>
              <a:defRPr/>
            </a:pPr>
            <a:r>
              <a:rPr lang="en-US" altLang="zh-CN" sz="2800" dirty="0" smtClean="0">
                <a:effectLst/>
              </a:rPr>
              <a:t>      </a:t>
            </a:r>
            <a:r>
              <a:rPr lang="zh-CN" altLang="zh-CN" sz="2800" dirty="0" smtClean="0">
                <a:effectLst/>
              </a:rPr>
              <a:t>纳税人</a:t>
            </a:r>
            <a:r>
              <a:rPr lang="zh-CN" altLang="zh-CN" sz="2800" dirty="0">
                <a:effectLst/>
              </a:rPr>
              <a:t>提供</a:t>
            </a:r>
            <a:r>
              <a:rPr lang="zh-CN" altLang="zh-CN" sz="2800" b="1" dirty="0">
                <a:solidFill>
                  <a:srgbClr val="FFC000"/>
                </a:solidFill>
                <a:effectLst/>
              </a:rPr>
              <a:t>建筑业</a:t>
            </a:r>
            <a:r>
              <a:rPr lang="zh-CN" altLang="zh-CN" sz="2800" dirty="0">
                <a:effectLst/>
              </a:rPr>
              <a:t>或者</a:t>
            </a:r>
            <a:r>
              <a:rPr lang="zh-CN" altLang="zh-CN" sz="2800" b="1" dirty="0">
                <a:solidFill>
                  <a:srgbClr val="FFC000"/>
                </a:solidFill>
                <a:effectLst/>
              </a:rPr>
              <a:t>租赁业</a:t>
            </a:r>
            <a:r>
              <a:rPr lang="zh-CN" altLang="zh-CN" sz="2800" dirty="0">
                <a:effectLst/>
              </a:rPr>
              <a:t>劳务，采取预收款方式的，其纳税义务发生时间为收到预收款的当天。</a:t>
            </a:r>
          </a:p>
          <a:p>
            <a:pPr>
              <a:lnSpc>
                <a:spcPct val="150000"/>
              </a:lnSpc>
              <a:defRPr/>
            </a:pPr>
            <a:endParaRPr lang="zh-CN" altLang="zh-CN" dirty="0" smtClean="0">
              <a:effectLst/>
            </a:endParaRPr>
          </a:p>
          <a:p>
            <a:pPr>
              <a:defRPr/>
            </a:pPr>
            <a:endParaRPr lang="zh-CN" altLang="en-US" dirty="0"/>
          </a:p>
        </p:txBody>
      </p:sp>
      <p:sp>
        <p:nvSpPr>
          <p:cNvPr id="4" name="灯片编号占位符 3"/>
          <p:cNvSpPr>
            <a:spLocks noGrp="1"/>
          </p:cNvSpPr>
          <p:nvPr>
            <p:ph type="sldNum" sz="quarter" idx="12"/>
          </p:nvPr>
        </p:nvSpPr>
        <p:spPr/>
        <p:txBody>
          <a:bodyPr/>
          <a:lstStyle/>
          <a:p>
            <a:pPr>
              <a:defRPr/>
            </a:pPr>
            <a:fld id="{6899FCAC-87B8-441E-AA06-C35DB16053CA}" type="slidenum">
              <a:rPr lang="en-US" altLang="zh-CN" smtClean="0"/>
              <a:pPr>
                <a:defRPr/>
              </a:pPr>
              <a:t>50</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3965673143"/>
              </p:ext>
            </p:extLst>
          </p:nvPr>
        </p:nvGraphicFramePr>
        <p:xfrm>
          <a:off x="428596" y="500042"/>
          <a:ext cx="8229600" cy="57023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0B9D432A-6CD1-4D88-9ECE-957D5A7665FF}" type="slidenum">
              <a:rPr lang="en-US" altLang="zh-CN" smtClean="0"/>
              <a:pPr>
                <a:defRPr/>
              </a:pPr>
              <a:t>51</a:t>
            </a:fld>
            <a:endParaRPr lang="en-US" altLang="zh-CN"/>
          </a:p>
        </p:txBody>
      </p:sp>
      <p:sp>
        <p:nvSpPr>
          <p:cNvPr id="9" name="矩形标注 8"/>
          <p:cNvSpPr/>
          <p:nvPr/>
        </p:nvSpPr>
        <p:spPr bwMode="auto">
          <a:xfrm>
            <a:off x="3071813" y="0"/>
            <a:ext cx="2643187" cy="969963"/>
          </a:xfrm>
          <a:prstGeom prst="wedgeRectCallout">
            <a:avLst/>
          </a:prstGeom>
          <a:noFill/>
          <a:ln w="9525" cap="flat" cmpd="sng" algn="ctr">
            <a:noFill/>
            <a:prstDash val="solid"/>
            <a:round/>
            <a:headEnd type="none" w="med" len="med"/>
            <a:tailEnd type="none" w="med" len="med"/>
          </a:ln>
          <a:effectLst/>
        </p:spPr>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sp>
        <p:nvSpPr>
          <p:cNvPr id="10" name="矩形标注 9"/>
          <p:cNvSpPr/>
          <p:nvPr/>
        </p:nvSpPr>
        <p:spPr bwMode="auto">
          <a:xfrm>
            <a:off x="5286380" y="357166"/>
            <a:ext cx="3429024" cy="1343642"/>
          </a:xfrm>
          <a:prstGeom prst="wedgeRectCallout">
            <a:avLst>
              <a:gd name="adj1" fmla="val -65799"/>
              <a:gd name="adj2" fmla="val 42030"/>
            </a:avLst>
          </a:prstGeom>
          <a:solidFill>
            <a:srgbClr val="0070C0"/>
          </a:solidFill>
          <a:ln w="38100" cap="flat" cmpd="sng" algn="ctr">
            <a:solidFill>
              <a:schemeClr val="accent5">
                <a:lumMod val="20000"/>
                <a:lumOff val="80000"/>
              </a:schemeClr>
            </a:solidFill>
            <a:prstDash val="solid"/>
            <a:round/>
            <a:headEnd type="none" w="med" len="med"/>
            <a:tailEnd type="none" w="med" len="med"/>
          </a:ln>
          <a:effectLst>
            <a:glow rad="63500">
              <a:schemeClr val="accent1">
                <a:satMod val="175000"/>
                <a:alpha val="40000"/>
              </a:schemeClr>
            </a:glow>
          </a:effectLst>
        </p:spPr>
        <p:txBody>
          <a:bodyPr/>
          <a:lstStyle/>
          <a:p>
            <a:pPr marL="342900" indent="-342900">
              <a:lnSpc>
                <a:spcPct val="140000"/>
              </a:lnSpc>
              <a:spcBef>
                <a:spcPct val="20000"/>
              </a:spcBef>
              <a:buClr>
                <a:schemeClr val="hlink"/>
              </a:buClr>
              <a:buSzPct val="70000"/>
              <a:defRPr/>
            </a:pPr>
            <a:r>
              <a:rPr lang="zh-CN" altLang="zh-CN" sz="2000" b="1" dirty="0">
                <a:solidFill>
                  <a:srgbClr val="FAFCFB"/>
                </a:solidFill>
              </a:rPr>
              <a:t>收讫营业收入款项，是指纳税人应税行为发生过程中或者完成后收取的款项。</a:t>
            </a:r>
            <a:endParaRPr lang="zh-CN" altLang="en-US" sz="2000" b="1" dirty="0">
              <a:solidFill>
                <a:srgbClr val="FAFCFB"/>
              </a:solidFill>
            </a:endParaRPr>
          </a:p>
          <a:p>
            <a:pPr marL="342900" indent="-342900" algn="ctr">
              <a:lnSpc>
                <a:spcPct val="140000"/>
              </a:lnSpc>
              <a:spcBef>
                <a:spcPct val="20000"/>
              </a:spcBef>
              <a:buClr>
                <a:schemeClr val="hlink"/>
              </a:buClr>
              <a:buSzPct val="70000"/>
              <a:defRPr/>
            </a:pPr>
            <a:endParaRPr lang="zh-CN" altLang="en-US" dirty="0">
              <a:effectLst>
                <a:outerShdw blurRad="38100" dist="38100" dir="2700000" algn="tl">
                  <a:srgbClr val="000000">
                    <a:alpha val="43137"/>
                  </a:srgbClr>
                </a:outerShdw>
              </a:effectLst>
            </a:endParaRPr>
          </a:p>
        </p:txBody>
      </p:sp>
      <p:sp>
        <p:nvSpPr>
          <p:cNvPr id="11" name="矩形标注 10"/>
          <p:cNvSpPr/>
          <p:nvPr/>
        </p:nvSpPr>
        <p:spPr bwMode="auto">
          <a:xfrm>
            <a:off x="6444208" y="1857375"/>
            <a:ext cx="1928812" cy="2071688"/>
          </a:xfrm>
          <a:prstGeom prst="wedgeRectCallout">
            <a:avLst>
              <a:gd name="adj1" fmla="val -87163"/>
              <a:gd name="adj2" fmla="val -2243"/>
            </a:avLst>
          </a:prstGeom>
          <a:solidFill>
            <a:schemeClr val="bg2">
              <a:lumMod val="50000"/>
            </a:schemeClr>
          </a:solidFill>
          <a:ln w="38100" cap="flat" cmpd="sng" algn="ctr">
            <a:solidFill>
              <a:schemeClr val="accent5">
                <a:lumMod val="20000"/>
                <a:lumOff val="80000"/>
              </a:schemeClr>
            </a:solidFill>
            <a:prstDash val="solid"/>
            <a:round/>
            <a:headEnd type="none" w="med" len="med"/>
            <a:tailEnd type="none" w="med" len="med"/>
          </a:ln>
          <a:effectLst/>
        </p:spPr>
        <p:txBody>
          <a:bodyPr/>
          <a:lstStyle/>
          <a:p>
            <a:pPr marL="342900" indent="-342900">
              <a:lnSpc>
                <a:spcPct val="140000"/>
              </a:lnSpc>
              <a:spcBef>
                <a:spcPct val="20000"/>
              </a:spcBef>
              <a:buClr>
                <a:schemeClr val="hlink"/>
              </a:buClr>
              <a:buSzPct val="70000"/>
              <a:defRPr/>
            </a:pPr>
            <a:r>
              <a:rPr lang="zh-CN" altLang="zh-CN" sz="2000" b="1" dirty="0"/>
              <a:t>租赁、建筑业、转让土地使用权和销售不动产</a:t>
            </a:r>
            <a:endParaRPr lang="zh-CN" altLang="en-US" sz="2000" b="1" dirty="0"/>
          </a:p>
          <a:p>
            <a:pPr marL="342900" indent="-342900" algn="ctr">
              <a:lnSpc>
                <a:spcPct val="140000"/>
              </a:lnSpc>
              <a:spcBef>
                <a:spcPct val="20000"/>
              </a:spcBef>
              <a:buClr>
                <a:schemeClr val="hlink"/>
              </a:buClr>
              <a:buSzPct val="70000"/>
              <a:defRPr/>
            </a:pPr>
            <a:endParaRPr lang="zh-CN" altLang="en-US"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5">
                                            <p:graphicEl>
                                              <a:dgm id="{BC1DF6B6-E1A6-4665-A211-75B4423FAE3F}"/>
                                            </p:graphicEl>
                                          </p:spTgt>
                                        </p:tgtEl>
                                        <p:attrNameLst>
                                          <p:attrName>style.visibility</p:attrName>
                                        </p:attrNameLst>
                                      </p:cBhvr>
                                      <p:to>
                                        <p:strVal val="visible"/>
                                      </p:to>
                                    </p:set>
                                    <p:animEffect transition="in" filter="box(in)">
                                      <p:cBhvr>
                                        <p:cTn id="7" dur="500"/>
                                        <p:tgtEl>
                                          <p:spTgt spid="5">
                                            <p:graphicEl>
                                              <a:dgm id="{BC1DF6B6-E1A6-4665-A211-75B4423FAE3F}"/>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DD461EDD-3C90-41CC-852A-514EF92D0A08}"/>
                                            </p:graphicEl>
                                          </p:spTgt>
                                        </p:tgtEl>
                                        <p:attrNameLst>
                                          <p:attrName>style.visibility</p:attrName>
                                        </p:attrNameLst>
                                      </p:cBhvr>
                                      <p:to>
                                        <p:strVal val="visible"/>
                                      </p:to>
                                    </p:set>
                                    <p:animEffect transition="in" filter="fade">
                                      <p:cBhvr>
                                        <p:cTn id="12" dur="2000"/>
                                        <p:tgtEl>
                                          <p:spTgt spid="5">
                                            <p:graphicEl>
                                              <a:dgm id="{DD461EDD-3C90-41CC-852A-514EF92D0A08}"/>
                                            </p:graphicEl>
                                          </p:spTgt>
                                        </p:tgtEl>
                                      </p:cBhvr>
                                    </p:animEffect>
                                  </p:childTnLst>
                                </p:cTn>
                              </p:par>
                              <p:par>
                                <p:cTn id="13" presetID="2" presetClass="entr" presetSubtype="2" fill="hold" grpId="0" nodeType="withEffect">
                                  <p:stCondLst>
                                    <p:cond delay="0"/>
                                  </p:stCondLst>
                                  <p:childTnLst>
                                    <p:set>
                                      <p:cBhvr>
                                        <p:cTn id="14" dur="1" fill="hold">
                                          <p:stCondLst>
                                            <p:cond delay="0"/>
                                          </p:stCondLst>
                                        </p:cTn>
                                        <p:tgtEl>
                                          <p:spTgt spid="5">
                                            <p:graphicEl>
                                              <a:dgm id="{038101B1-99A7-4028-9B03-4C74E07AE267}"/>
                                            </p:graphicEl>
                                          </p:spTgt>
                                        </p:tgtEl>
                                        <p:attrNameLst>
                                          <p:attrName>style.visibility</p:attrName>
                                        </p:attrNameLst>
                                      </p:cBhvr>
                                      <p:to>
                                        <p:strVal val="visible"/>
                                      </p:to>
                                    </p:set>
                                    <p:anim calcmode="lin" valueType="num">
                                      <p:cBhvr additive="base">
                                        <p:cTn id="15" dur="500" fill="hold"/>
                                        <p:tgtEl>
                                          <p:spTgt spid="5">
                                            <p:graphicEl>
                                              <a:dgm id="{038101B1-99A7-4028-9B03-4C74E07AE267}"/>
                                            </p:graphic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5">
                                            <p:graphicEl>
                                              <a:dgm id="{038101B1-99A7-4028-9B03-4C74E07AE267}"/>
                                            </p:graphic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graphicEl>
                                              <a:dgm id="{D7F189A1-A824-49EA-8EE1-81EEDAF3E2B4}"/>
                                            </p:graphicEl>
                                          </p:spTgt>
                                        </p:tgtEl>
                                        <p:attrNameLst>
                                          <p:attrName>style.visibility</p:attrName>
                                        </p:attrNameLst>
                                      </p:cBhvr>
                                      <p:to>
                                        <p:strVal val="visible"/>
                                      </p:to>
                                    </p:set>
                                    <p:animEffect transition="in" filter="fade">
                                      <p:cBhvr>
                                        <p:cTn id="21" dur="2000"/>
                                        <p:tgtEl>
                                          <p:spTgt spid="5">
                                            <p:graphicEl>
                                              <a:dgm id="{D7F189A1-A824-49EA-8EE1-81EEDAF3E2B4}"/>
                                            </p:graphicEl>
                                          </p:spTgt>
                                        </p:tgtEl>
                                      </p:cBhvr>
                                    </p:animEffect>
                                  </p:childTnLst>
                                </p:cTn>
                              </p:par>
                              <p:par>
                                <p:cTn id="22" presetID="2" presetClass="entr" presetSubtype="4" fill="hold" grpId="0" nodeType="withEffect">
                                  <p:stCondLst>
                                    <p:cond delay="0"/>
                                  </p:stCondLst>
                                  <p:childTnLst>
                                    <p:set>
                                      <p:cBhvr>
                                        <p:cTn id="23" dur="1" fill="hold">
                                          <p:stCondLst>
                                            <p:cond delay="0"/>
                                          </p:stCondLst>
                                        </p:cTn>
                                        <p:tgtEl>
                                          <p:spTgt spid="5">
                                            <p:graphicEl>
                                              <a:dgm id="{ADC86805-1179-43D1-875F-69AD6584F8C2}"/>
                                            </p:graphicEl>
                                          </p:spTgt>
                                        </p:tgtEl>
                                        <p:attrNameLst>
                                          <p:attrName>style.visibility</p:attrName>
                                        </p:attrNameLst>
                                      </p:cBhvr>
                                      <p:to>
                                        <p:strVal val="visible"/>
                                      </p:to>
                                    </p:set>
                                    <p:anim calcmode="lin" valueType="num">
                                      <p:cBhvr additive="base">
                                        <p:cTn id="24" dur="500" fill="hold"/>
                                        <p:tgtEl>
                                          <p:spTgt spid="5">
                                            <p:graphicEl>
                                              <a:dgm id="{ADC86805-1179-43D1-875F-69AD6584F8C2}"/>
                                            </p:graphic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graphicEl>
                                              <a:dgm id="{ADC86805-1179-43D1-875F-69AD6584F8C2}"/>
                                            </p:graphic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1+#ppt_w/2"/>
                                          </p:val>
                                        </p:tav>
                                        <p:tav tm="100000">
                                          <p:val>
                                            <p:strVal val="#ppt_x"/>
                                          </p:val>
                                        </p:tav>
                                      </p:tavLst>
                                    </p:anim>
                                    <p:anim calcmode="lin" valueType="num">
                                      <p:cBhvr additive="base">
                                        <p:cTn id="31"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
                                            <p:graphicEl>
                                              <a:dgm id="{DA74FEB7-F386-4E26-B4BD-5B5D4A916BFE}"/>
                                            </p:graphicEl>
                                          </p:spTgt>
                                        </p:tgtEl>
                                        <p:attrNameLst>
                                          <p:attrName>style.visibility</p:attrName>
                                        </p:attrNameLst>
                                      </p:cBhvr>
                                      <p:to>
                                        <p:strVal val="visible"/>
                                      </p:to>
                                    </p:set>
                                    <p:animEffect transition="in" filter="fade">
                                      <p:cBhvr>
                                        <p:cTn id="36" dur="2000"/>
                                        <p:tgtEl>
                                          <p:spTgt spid="5">
                                            <p:graphicEl>
                                              <a:dgm id="{DA74FEB7-F386-4E26-B4BD-5B5D4A916BFE}"/>
                                            </p:graphicEl>
                                          </p:spTgt>
                                        </p:tgtEl>
                                      </p:cBhvr>
                                    </p:animEffect>
                                  </p:childTnLst>
                                </p:cTn>
                              </p:par>
                              <p:par>
                                <p:cTn id="37" presetID="2" presetClass="entr" presetSubtype="2" fill="hold" grpId="0" nodeType="withEffect">
                                  <p:stCondLst>
                                    <p:cond delay="0"/>
                                  </p:stCondLst>
                                  <p:childTnLst>
                                    <p:set>
                                      <p:cBhvr>
                                        <p:cTn id="38" dur="1" fill="hold">
                                          <p:stCondLst>
                                            <p:cond delay="0"/>
                                          </p:stCondLst>
                                        </p:cTn>
                                        <p:tgtEl>
                                          <p:spTgt spid="5">
                                            <p:graphicEl>
                                              <a:dgm id="{5013B009-CA9C-423A-A442-41F743D034F1}"/>
                                            </p:graphicEl>
                                          </p:spTgt>
                                        </p:tgtEl>
                                        <p:attrNameLst>
                                          <p:attrName>style.visibility</p:attrName>
                                        </p:attrNameLst>
                                      </p:cBhvr>
                                      <p:to>
                                        <p:strVal val="visible"/>
                                      </p:to>
                                    </p:set>
                                    <p:anim calcmode="lin" valueType="num">
                                      <p:cBhvr additive="base">
                                        <p:cTn id="39" dur="500" fill="hold"/>
                                        <p:tgtEl>
                                          <p:spTgt spid="5">
                                            <p:graphicEl>
                                              <a:dgm id="{5013B009-CA9C-423A-A442-41F743D034F1}"/>
                                            </p:graphic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5">
                                            <p:graphicEl>
                                              <a:dgm id="{5013B009-CA9C-423A-A442-41F743D034F1}"/>
                                            </p:graphic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5">
                                            <p:graphicEl>
                                              <a:dgm id="{BFCA35F2-34B6-4A7A-BF39-21FFF2E230FE}"/>
                                            </p:graphicEl>
                                          </p:spTgt>
                                        </p:tgtEl>
                                        <p:attrNameLst>
                                          <p:attrName>style.visibility</p:attrName>
                                        </p:attrNameLst>
                                      </p:cBhvr>
                                      <p:to>
                                        <p:strVal val="visible"/>
                                      </p:to>
                                    </p:set>
                                    <p:animEffect transition="in" filter="fade">
                                      <p:cBhvr>
                                        <p:cTn id="45" dur="2000"/>
                                        <p:tgtEl>
                                          <p:spTgt spid="5">
                                            <p:graphicEl>
                                              <a:dgm id="{BFCA35F2-34B6-4A7A-BF39-21FFF2E230FE}"/>
                                            </p:graphicEl>
                                          </p:spTgt>
                                        </p:tgtEl>
                                      </p:cBhvr>
                                    </p:animEffect>
                                  </p:childTnLst>
                                </p:cTn>
                              </p:par>
                              <p:par>
                                <p:cTn id="46" presetID="2" presetClass="entr" presetSubtype="2" fill="hold" grpId="0" nodeType="withEffect">
                                  <p:stCondLst>
                                    <p:cond delay="0"/>
                                  </p:stCondLst>
                                  <p:childTnLst>
                                    <p:set>
                                      <p:cBhvr>
                                        <p:cTn id="47" dur="1" fill="hold">
                                          <p:stCondLst>
                                            <p:cond delay="0"/>
                                          </p:stCondLst>
                                        </p:cTn>
                                        <p:tgtEl>
                                          <p:spTgt spid="5">
                                            <p:graphicEl>
                                              <a:dgm id="{8A6F882B-BA2E-4A68-B114-48B47E73CB40}"/>
                                            </p:graphicEl>
                                          </p:spTgt>
                                        </p:tgtEl>
                                        <p:attrNameLst>
                                          <p:attrName>style.visibility</p:attrName>
                                        </p:attrNameLst>
                                      </p:cBhvr>
                                      <p:to>
                                        <p:strVal val="visible"/>
                                      </p:to>
                                    </p:set>
                                    <p:anim calcmode="lin" valueType="num">
                                      <p:cBhvr additive="base">
                                        <p:cTn id="48" dur="500" fill="hold"/>
                                        <p:tgtEl>
                                          <p:spTgt spid="5">
                                            <p:graphicEl>
                                              <a:dgm id="{8A6F882B-BA2E-4A68-B114-48B47E73CB40}"/>
                                            </p:graphicEl>
                                          </p:spTgt>
                                        </p:tgtEl>
                                        <p:attrNameLst>
                                          <p:attrName>ppt_x</p:attrName>
                                        </p:attrNameLst>
                                      </p:cBhvr>
                                      <p:tavLst>
                                        <p:tav tm="0">
                                          <p:val>
                                            <p:strVal val="1+#ppt_w/2"/>
                                          </p:val>
                                        </p:tav>
                                        <p:tav tm="100000">
                                          <p:val>
                                            <p:strVal val="#ppt_x"/>
                                          </p:val>
                                        </p:tav>
                                      </p:tavLst>
                                    </p:anim>
                                    <p:anim calcmode="lin" valueType="num">
                                      <p:cBhvr additive="base">
                                        <p:cTn id="49" dur="500" fill="hold"/>
                                        <p:tgtEl>
                                          <p:spTgt spid="5">
                                            <p:graphicEl>
                                              <a:dgm id="{8A6F882B-BA2E-4A68-B114-48B47E73CB40}"/>
                                            </p:graphicEl>
                                          </p:spTgt>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5">
                                            <p:graphicEl>
                                              <a:dgm id="{1F102F3F-1509-4C23-A0B3-54DC6B6526BC}"/>
                                            </p:graphicEl>
                                          </p:spTgt>
                                        </p:tgtEl>
                                        <p:attrNameLst>
                                          <p:attrName>style.visibility</p:attrName>
                                        </p:attrNameLst>
                                      </p:cBhvr>
                                      <p:to>
                                        <p:strVal val="visible"/>
                                      </p:to>
                                    </p:set>
                                    <p:animEffect transition="in" filter="fade">
                                      <p:cBhvr>
                                        <p:cTn id="54" dur="2000"/>
                                        <p:tgtEl>
                                          <p:spTgt spid="5">
                                            <p:graphicEl>
                                              <a:dgm id="{1F102F3F-1509-4C23-A0B3-54DC6B6526BC}"/>
                                            </p:graphicEl>
                                          </p:spTgt>
                                        </p:tgtEl>
                                      </p:cBhvr>
                                    </p:animEffect>
                                  </p:childTnLst>
                                </p:cTn>
                              </p:par>
                              <p:par>
                                <p:cTn id="55" presetID="2" presetClass="entr" presetSubtype="2" fill="hold" grpId="0" nodeType="withEffect">
                                  <p:stCondLst>
                                    <p:cond delay="0"/>
                                  </p:stCondLst>
                                  <p:childTnLst>
                                    <p:set>
                                      <p:cBhvr>
                                        <p:cTn id="56" dur="1" fill="hold">
                                          <p:stCondLst>
                                            <p:cond delay="0"/>
                                          </p:stCondLst>
                                        </p:cTn>
                                        <p:tgtEl>
                                          <p:spTgt spid="5">
                                            <p:graphicEl>
                                              <a:dgm id="{CA5CE60A-C972-4401-9466-8F37DA7C0F31}"/>
                                            </p:graphicEl>
                                          </p:spTgt>
                                        </p:tgtEl>
                                        <p:attrNameLst>
                                          <p:attrName>style.visibility</p:attrName>
                                        </p:attrNameLst>
                                      </p:cBhvr>
                                      <p:to>
                                        <p:strVal val="visible"/>
                                      </p:to>
                                    </p:set>
                                    <p:anim calcmode="lin" valueType="num">
                                      <p:cBhvr additive="base">
                                        <p:cTn id="57" dur="500" fill="hold"/>
                                        <p:tgtEl>
                                          <p:spTgt spid="5">
                                            <p:graphicEl>
                                              <a:dgm id="{CA5CE60A-C972-4401-9466-8F37DA7C0F31}"/>
                                            </p:graphic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5">
                                            <p:graphicEl>
                                              <a:dgm id="{CA5CE60A-C972-4401-9466-8F37DA7C0F31}"/>
                                            </p:graphic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2"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additive="base">
                                        <p:cTn id="63" dur="500" fill="hold"/>
                                        <p:tgtEl>
                                          <p:spTgt spid="11"/>
                                        </p:tgtEl>
                                        <p:attrNameLst>
                                          <p:attrName>ppt_x</p:attrName>
                                        </p:attrNameLst>
                                      </p:cBhvr>
                                      <p:tavLst>
                                        <p:tav tm="0">
                                          <p:val>
                                            <p:strVal val="1+#ppt_w/2"/>
                                          </p:val>
                                        </p:tav>
                                        <p:tav tm="100000">
                                          <p:val>
                                            <p:strVal val="#ppt_x"/>
                                          </p:val>
                                        </p:tav>
                                      </p:tavLst>
                                    </p:anim>
                                    <p:anim calcmode="lin" valueType="num">
                                      <p:cBhvr additive="base">
                                        <p:cTn id="64"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P spid="10" grpId="0" animBg="1"/>
      <p:bldP spid="11"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内容占位符 5"/>
          <p:cNvGraphicFramePr>
            <a:graphicFrameLocks noGrp="1"/>
          </p:cNvGraphicFramePr>
          <p:nvPr>
            <p:ph idx="1"/>
            <p:extLst>
              <p:ext uri="{D42A27DB-BD31-4B8C-83A1-F6EECF244321}">
                <p14:modId xmlns:p14="http://schemas.microsoft.com/office/powerpoint/2010/main" xmlns="" val="1028182013"/>
              </p:ext>
            </p:extLst>
          </p:nvPr>
        </p:nvGraphicFramePr>
        <p:xfrm>
          <a:off x="428596" y="428605"/>
          <a:ext cx="8229600" cy="5857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B3F9946B-9F06-4CD6-95F4-D57A21F3FA62}" type="slidenum">
              <a:rPr lang="en-US" altLang="zh-CN" smtClean="0"/>
              <a:pPr>
                <a:defRPr/>
              </a:pPr>
              <a:t>52</a:t>
            </a:fld>
            <a:endParaRPr lang="en-US" altLang="zh-CN" dirty="0"/>
          </a:p>
        </p:txBody>
      </p:sp>
      <p:sp>
        <p:nvSpPr>
          <p:cNvPr id="5" name="矩形标注 4"/>
          <p:cNvSpPr/>
          <p:nvPr/>
        </p:nvSpPr>
        <p:spPr bwMode="auto">
          <a:xfrm>
            <a:off x="6429375" y="1928813"/>
            <a:ext cx="2143153" cy="1285873"/>
          </a:xfrm>
          <a:prstGeom prst="wedgeRectCallout">
            <a:avLst>
              <a:gd name="adj1" fmla="val -70975"/>
              <a:gd name="adj2" fmla="val -4456"/>
            </a:avLst>
          </a:prstGeom>
          <a:solidFill>
            <a:srgbClr val="FFFFFF"/>
          </a:solidFill>
          <a:ln w="9525" cap="flat" cmpd="sng" algn="ctr">
            <a:solidFill>
              <a:srgbClr val="7030A0"/>
            </a:solidFill>
            <a:prstDash val="solid"/>
            <a:round/>
            <a:headEnd type="none" w="med" len="med"/>
            <a:tailEnd type="none" w="med" len="med"/>
          </a:ln>
          <a:effectLst/>
        </p:spPr>
        <p:txBody>
          <a:bodyPr/>
          <a:lstStyle/>
          <a:p>
            <a:pPr>
              <a:defRPr/>
            </a:pPr>
            <a:r>
              <a:rPr lang="zh-CN" altLang="en-US" sz="1800" dirty="0">
                <a:solidFill>
                  <a:sysClr val="windowText" lastClr="000000"/>
                </a:solidFill>
              </a:rPr>
              <a:t>确认纳税义务的有：</a:t>
            </a:r>
            <a:endParaRPr lang="en-US" altLang="zh-CN" sz="1800" dirty="0">
              <a:solidFill>
                <a:sysClr val="windowText" lastClr="000000"/>
              </a:solidFill>
            </a:endParaRPr>
          </a:p>
          <a:p>
            <a:pPr>
              <a:defRPr/>
            </a:pPr>
            <a:r>
              <a:rPr lang="zh-CN" altLang="zh-CN" sz="1800" b="1" dirty="0">
                <a:solidFill>
                  <a:sysClr val="windowText" lastClr="000000"/>
                </a:solidFill>
              </a:rPr>
              <a:t>租赁、建筑业、转让土地使用权和销售不动产</a:t>
            </a:r>
            <a:endParaRPr lang="zh-CN" altLang="en-US" sz="1800" b="1" dirty="0">
              <a:solidFill>
                <a:sysClr val="windowText" lastClr="000000"/>
              </a:solidFill>
            </a:endParaRPr>
          </a:p>
          <a:p>
            <a:pPr marL="342900" indent="-342900" algn="ctr">
              <a:lnSpc>
                <a:spcPct val="140000"/>
              </a:lnSpc>
              <a:spcBef>
                <a:spcPct val="20000"/>
              </a:spcBef>
              <a:buClr>
                <a:schemeClr val="hlink"/>
              </a:buClr>
              <a:buSzPct val="70000"/>
              <a:defRPr/>
            </a:pPr>
            <a:endParaRPr lang="zh-CN" altLang="en-US" dirty="0">
              <a:solidFill>
                <a:sysClr val="windowText" lastClr="000000"/>
              </a:solidFill>
              <a:effectLst>
                <a:outerShdw blurRad="38100" dist="38100" dir="2700000" algn="tl">
                  <a:srgbClr val="000000">
                    <a:alpha val="43137"/>
                  </a:srgbClr>
                </a:outerShdw>
              </a:effectLst>
            </a:endParaRPr>
          </a:p>
        </p:txBody>
      </p:sp>
      <p:sp>
        <p:nvSpPr>
          <p:cNvPr id="7" name="矩形标注 6"/>
          <p:cNvSpPr/>
          <p:nvPr/>
        </p:nvSpPr>
        <p:spPr bwMode="auto">
          <a:xfrm>
            <a:off x="6500826" y="3714758"/>
            <a:ext cx="2071702" cy="857250"/>
          </a:xfrm>
          <a:prstGeom prst="wedgeRectCallout">
            <a:avLst>
              <a:gd name="adj1" fmla="val -69816"/>
              <a:gd name="adj2" fmla="val -9977"/>
            </a:avLst>
          </a:prstGeom>
          <a:solidFill>
            <a:srgbClr val="FFFFFF"/>
          </a:solidFill>
          <a:ln w="9525" cap="flat" cmpd="sng" algn="ctr">
            <a:solidFill>
              <a:srgbClr val="7030A0"/>
            </a:solidFill>
            <a:prstDash val="solid"/>
            <a:round/>
            <a:headEnd type="none" w="med" len="med"/>
            <a:tailEnd type="none" w="med" len="med"/>
          </a:ln>
          <a:effectLst/>
        </p:spPr>
        <p:txBody>
          <a:bodyPr/>
          <a:lstStyle/>
          <a:p>
            <a:pPr>
              <a:defRPr/>
            </a:pPr>
            <a:r>
              <a:rPr lang="zh-CN" altLang="en-US" sz="1800" dirty="0">
                <a:solidFill>
                  <a:sysClr val="windowText" lastClr="000000"/>
                </a:solidFill>
              </a:rPr>
              <a:t>书面</a:t>
            </a:r>
            <a:r>
              <a:rPr lang="zh-CN" altLang="en-US" sz="1800" dirty="0" smtClean="0">
                <a:solidFill>
                  <a:sysClr val="windowText" lastClr="000000"/>
                </a:solidFill>
              </a:rPr>
              <a:t>合同确定</a:t>
            </a:r>
            <a:r>
              <a:rPr lang="zh-CN" altLang="en-US" sz="1800" dirty="0">
                <a:solidFill>
                  <a:sysClr val="windowText" lastClr="000000"/>
                </a:solidFill>
              </a:rPr>
              <a:t>付款日期的</a:t>
            </a:r>
          </a:p>
          <a:p>
            <a:pPr marL="342900" indent="-342900" algn="ctr">
              <a:lnSpc>
                <a:spcPct val="140000"/>
              </a:lnSpc>
              <a:spcBef>
                <a:spcPct val="20000"/>
              </a:spcBef>
              <a:buClr>
                <a:schemeClr val="hlink"/>
              </a:buClr>
              <a:buSzPct val="70000"/>
              <a:defRPr/>
            </a:pPr>
            <a:endParaRPr lang="zh-CN" altLang="en-US" sz="1800" b="1" dirty="0">
              <a:solidFill>
                <a:sysClr val="windowText" lastClr="000000"/>
              </a:solidFill>
            </a:endParaRPr>
          </a:p>
        </p:txBody>
      </p:sp>
      <p:sp>
        <p:nvSpPr>
          <p:cNvPr id="8" name="矩形标注 7"/>
          <p:cNvSpPr/>
          <p:nvPr/>
        </p:nvSpPr>
        <p:spPr bwMode="auto">
          <a:xfrm>
            <a:off x="6572265" y="4929198"/>
            <a:ext cx="2000264" cy="1071562"/>
          </a:xfrm>
          <a:prstGeom prst="wedgeRectCallout">
            <a:avLst>
              <a:gd name="adj1" fmla="val -79182"/>
              <a:gd name="adj2" fmla="val -9050"/>
            </a:avLst>
          </a:prstGeom>
          <a:solidFill>
            <a:srgbClr val="FFFFFF"/>
          </a:solidFill>
          <a:ln w="9525" cap="flat" cmpd="sng" algn="ctr">
            <a:solidFill>
              <a:srgbClr val="7030A0"/>
            </a:solidFill>
            <a:prstDash val="solid"/>
            <a:round/>
            <a:headEnd type="none" w="med" len="med"/>
            <a:tailEnd type="none" w="med" len="med"/>
          </a:ln>
          <a:effectLst/>
        </p:spPr>
        <p:txBody>
          <a:bodyPr/>
          <a:lstStyle/>
          <a:p>
            <a:pPr>
              <a:defRPr/>
            </a:pPr>
            <a:r>
              <a:rPr lang="zh-CN" altLang="en-US" sz="1800" dirty="0" smtClean="0">
                <a:solidFill>
                  <a:sysClr val="windowText" lastClr="000000"/>
                </a:solidFill>
              </a:rPr>
              <a:t>未签定书面合同或书面</a:t>
            </a:r>
            <a:r>
              <a:rPr lang="zh-CN" altLang="en-US" sz="1800" dirty="0">
                <a:solidFill>
                  <a:sysClr val="windowText" lastClr="000000"/>
                </a:solidFill>
              </a:rPr>
              <a:t>合同</a:t>
            </a:r>
            <a:r>
              <a:rPr lang="zh-CN" altLang="en-US" sz="1800" dirty="0" smtClean="0">
                <a:solidFill>
                  <a:sysClr val="windowText" lastClr="000000"/>
                </a:solidFill>
              </a:rPr>
              <a:t>未确定</a:t>
            </a:r>
            <a:r>
              <a:rPr lang="zh-CN" altLang="en-US" sz="1800" dirty="0">
                <a:solidFill>
                  <a:sysClr val="windowText" lastClr="000000"/>
                </a:solidFill>
              </a:rPr>
              <a:t>付款</a:t>
            </a:r>
            <a:r>
              <a:rPr lang="zh-CN" altLang="en-US" sz="1800" dirty="0" smtClean="0">
                <a:solidFill>
                  <a:sysClr val="windowText" lastClr="000000"/>
                </a:solidFill>
              </a:rPr>
              <a:t>日期的</a:t>
            </a:r>
            <a:endParaRPr lang="zh-CN" altLang="en-US" sz="1800" dirty="0">
              <a:solidFill>
                <a:sysClr val="windowText" lastClr="000000"/>
              </a:solidFill>
            </a:endParaRPr>
          </a:p>
          <a:p>
            <a:pPr marL="342900" indent="-342900" algn="ctr">
              <a:lnSpc>
                <a:spcPct val="140000"/>
              </a:lnSpc>
              <a:spcBef>
                <a:spcPct val="20000"/>
              </a:spcBef>
              <a:buClr>
                <a:schemeClr val="hlink"/>
              </a:buClr>
              <a:buSzPct val="70000"/>
              <a:defRPr/>
            </a:pPr>
            <a:endParaRPr lang="zh-CN" altLang="en-US" sz="1800" b="1" dirty="0">
              <a:solidFill>
                <a:sysClr val="windowText" lastClr="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6">
                                            <p:graphicEl>
                                              <a:dgm id="{11D0C33E-909D-40AE-9E3A-4026BD71AA94}"/>
                                            </p:graphicEl>
                                          </p:spTgt>
                                        </p:tgtEl>
                                        <p:attrNameLst>
                                          <p:attrName>style.visibility</p:attrName>
                                        </p:attrNameLst>
                                      </p:cBhvr>
                                      <p:to>
                                        <p:strVal val="visible"/>
                                      </p:to>
                                    </p:set>
                                    <p:anim calcmode="lin" valueType="num">
                                      <p:cBhvr additive="base">
                                        <p:cTn id="7" dur="500" fill="hold"/>
                                        <p:tgtEl>
                                          <p:spTgt spid="6">
                                            <p:graphicEl>
                                              <a:dgm id="{11D0C33E-909D-40AE-9E3A-4026BD71AA94}"/>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graphicEl>
                                              <a:dgm id="{11D0C33E-909D-40AE-9E3A-4026BD71AA94}"/>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graphicEl>
                                              <a:dgm id="{7DB7D985-B78B-40C4-A64C-3BB7288D176F}"/>
                                            </p:graphicEl>
                                          </p:spTgt>
                                        </p:tgtEl>
                                        <p:attrNameLst>
                                          <p:attrName>style.visibility</p:attrName>
                                        </p:attrNameLst>
                                      </p:cBhvr>
                                      <p:to>
                                        <p:strVal val="visible"/>
                                      </p:to>
                                    </p:set>
                                    <p:anim calcmode="lin" valueType="num">
                                      <p:cBhvr additive="base">
                                        <p:cTn id="13" dur="500" fill="hold"/>
                                        <p:tgtEl>
                                          <p:spTgt spid="6">
                                            <p:graphicEl>
                                              <a:dgm id="{7DB7D985-B78B-40C4-A64C-3BB7288D176F}"/>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graphicEl>
                                              <a:dgm id="{7DB7D985-B78B-40C4-A64C-3BB7288D176F}"/>
                                            </p:graphicEl>
                                          </p:spTgt>
                                        </p:tgtEl>
                                        <p:attrNameLst>
                                          <p:attrName>ppt_y</p:attrName>
                                        </p:attrNameLst>
                                      </p:cBhvr>
                                      <p:tavLst>
                                        <p:tav tm="0">
                                          <p:val>
                                            <p:strVal val="1+#ppt_h/2"/>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6">
                                            <p:graphicEl>
                                              <a:dgm id="{D0A50164-DDB7-47C7-ADCA-5FBA8C17EF96}"/>
                                            </p:graphicEl>
                                          </p:spTgt>
                                        </p:tgtEl>
                                        <p:attrNameLst>
                                          <p:attrName>style.visibility</p:attrName>
                                        </p:attrNameLst>
                                      </p:cBhvr>
                                      <p:to>
                                        <p:strVal val="visible"/>
                                      </p:to>
                                    </p:set>
                                    <p:anim calcmode="lin" valueType="num">
                                      <p:cBhvr additive="base">
                                        <p:cTn id="17" dur="500" fill="hold"/>
                                        <p:tgtEl>
                                          <p:spTgt spid="6">
                                            <p:graphicEl>
                                              <a:dgm id="{D0A50164-DDB7-47C7-ADCA-5FBA8C17EF96}"/>
                                            </p:graphic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6">
                                            <p:graphicEl>
                                              <a:dgm id="{D0A50164-DDB7-47C7-ADCA-5FBA8C17EF96}"/>
                                            </p:graphic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graphicEl>
                                              <a:dgm id="{5F30A5A7-B3DB-4F12-8FFF-B9424687FBCB}"/>
                                            </p:graphicEl>
                                          </p:spTgt>
                                        </p:tgtEl>
                                        <p:attrNameLst>
                                          <p:attrName>style.visibility</p:attrName>
                                        </p:attrNameLst>
                                      </p:cBhvr>
                                      <p:to>
                                        <p:strVal val="visible"/>
                                      </p:to>
                                    </p:set>
                                    <p:anim calcmode="lin" valueType="num">
                                      <p:cBhvr additive="base">
                                        <p:cTn id="23" dur="500" fill="hold"/>
                                        <p:tgtEl>
                                          <p:spTgt spid="6">
                                            <p:graphicEl>
                                              <a:dgm id="{5F30A5A7-B3DB-4F12-8FFF-B9424687FBCB}"/>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graphicEl>
                                              <a:dgm id="{5F30A5A7-B3DB-4F12-8FFF-B9424687FBCB}"/>
                                            </p:graphicEl>
                                          </p:spTgt>
                                        </p:tgtEl>
                                        <p:attrNameLst>
                                          <p:attrName>ppt_y</p:attrName>
                                        </p:attrNameLst>
                                      </p:cBhvr>
                                      <p:tavLst>
                                        <p:tav tm="0">
                                          <p:val>
                                            <p:strVal val="1+#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6">
                                            <p:graphicEl>
                                              <a:dgm id="{490871ED-A2E7-4D0D-8E5D-5F0A40A2C484}"/>
                                            </p:graphicEl>
                                          </p:spTgt>
                                        </p:tgtEl>
                                        <p:attrNameLst>
                                          <p:attrName>style.visibility</p:attrName>
                                        </p:attrNameLst>
                                      </p:cBhvr>
                                      <p:to>
                                        <p:strVal val="visible"/>
                                      </p:to>
                                    </p:set>
                                    <p:anim calcmode="lin" valueType="num">
                                      <p:cBhvr additive="base">
                                        <p:cTn id="27" dur="500" fill="hold"/>
                                        <p:tgtEl>
                                          <p:spTgt spid="6">
                                            <p:graphicEl>
                                              <a:dgm id="{490871ED-A2E7-4D0D-8E5D-5F0A40A2C484}"/>
                                            </p:graphic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6">
                                            <p:graphicEl>
                                              <a:dgm id="{490871ED-A2E7-4D0D-8E5D-5F0A40A2C484}"/>
                                            </p:graphic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graphicEl>
                                              <a:dgm id="{147F359A-2802-4C41-99C6-4EBDECEA8F32}"/>
                                            </p:graphicEl>
                                          </p:spTgt>
                                        </p:tgtEl>
                                        <p:attrNameLst>
                                          <p:attrName>style.visibility</p:attrName>
                                        </p:attrNameLst>
                                      </p:cBhvr>
                                      <p:to>
                                        <p:strVal val="visible"/>
                                      </p:to>
                                    </p:set>
                                    <p:anim calcmode="lin" valueType="num">
                                      <p:cBhvr additive="base">
                                        <p:cTn id="33" dur="500" fill="hold"/>
                                        <p:tgtEl>
                                          <p:spTgt spid="6">
                                            <p:graphicEl>
                                              <a:dgm id="{147F359A-2802-4C41-99C6-4EBDECEA8F32}"/>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graphicEl>
                                              <a:dgm id="{147F359A-2802-4C41-99C6-4EBDECEA8F32}"/>
                                            </p:graphicEl>
                                          </p:spTgt>
                                        </p:tgtEl>
                                        <p:attrNameLst>
                                          <p:attrName>ppt_y</p:attrName>
                                        </p:attrNameLst>
                                      </p:cBhvr>
                                      <p:tavLst>
                                        <p:tav tm="0">
                                          <p:val>
                                            <p:strVal val="1+#ppt_h/2"/>
                                          </p:val>
                                        </p:tav>
                                        <p:tav tm="100000">
                                          <p:val>
                                            <p:strVal val="#ppt_y"/>
                                          </p:val>
                                        </p:tav>
                                      </p:tavLst>
                                    </p:anim>
                                  </p:childTnLst>
                                </p:cTn>
                              </p:par>
                              <p:par>
                                <p:cTn id="35" presetID="2" presetClass="entr" presetSubtype="2" fill="hold" grpId="0" nodeType="withEffect">
                                  <p:stCondLst>
                                    <p:cond delay="0"/>
                                  </p:stCondLst>
                                  <p:childTnLst>
                                    <p:set>
                                      <p:cBhvr>
                                        <p:cTn id="36" dur="1" fill="hold">
                                          <p:stCondLst>
                                            <p:cond delay="0"/>
                                          </p:stCondLst>
                                        </p:cTn>
                                        <p:tgtEl>
                                          <p:spTgt spid="6">
                                            <p:graphicEl>
                                              <a:dgm id="{690CEF74-403D-4C8F-8FB5-31F973DB3246}"/>
                                            </p:graphicEl>
                                          </p:spTgt>
                                        </p:tgtEl>
                                        <p:attrNameLst>
                                          <p:attrName>style.visibility</p:attrName>
                                        </p:attrNameLst>
                                      </p:cBhvr>
                                      <p:to>
                                        <p:strVal val="visible"/>
                                      </p:to>
                                    </p:set>
                                    <p:anim calcmode="lin" valueType="num">
                                      <p:cBhvr additive="base">
                                        <p:cTn id="37" dur="500" fill="hold"/>
                                        <p:tgtEl>
                                          <p:spTgt spid="6">
                                            <p:graphicEl>
                                              <a:dgm id="{690CEF74-403D-4C8F-8FB5-31F973DB3246}"/>
                                            </p:graphic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6">
                                            <p:graphicEl>
                                              <a:dgm id="{690CEF74-403D-4C8F-8FB5-31F973DB3246}"/>
                                            </p:graphic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ppt_x"/>
                                          </p:val>
                                        </p:tav>
                                        <p:tav tm="100000">
                                          <p:val>
                                            <p:strVal val="#ppt_x"/>
                                          </p:val>
                                        </p:tav>
                                      </p:tavLst>
                                    </p:anim>
                                    <p:anim calcmode="lin" valueType="num">
                                      <p:cBhvr additive="base">
                                        <p:cTn id="4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graphicEl>
                                              <a:dgm id="{D04A83EE-778F-4D5B-95E5-85545E484C28}"/>
                                            </p:graphicEl>
                                          </p:spTgt>
                                        </p:tgtEl>
                                        <p:attrNameLst>
                                          <p:attrName>style.visibility</p:attrName>
                                        </p:attrNameLst>
                                      </p:cBhvr>
                                      <p:to>
                                        <p:strVal val="visible"/>
                                      </p:to>
                                    </p:set>
                                    <p:anim calcmode="lin" valueType="num">
                                      <p:cBhvr additive="base">
                                        <p:cTn id="49" dur="500" fill="hold"/>
                                        <p:tgtEl>
                                          <p:spTgt spid="6">
                                            <p:graphicEl>
                                              <a:dgm id="{D04A83EE-778F-4D5B-95E5-85545E484C28}"/>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graphicEl>
                                              <a:dgm id="{D04A83EE-778F-4D5B-95E5-85545E484C28}"/>
                                            </p:graphicEl>
                                          </p:spTgt>
                                        </p:tgtEl>
                                        <p:attrNameLst>
                                          <p:attrName>ppt_y</p:attrName>
                                        </p:attrNameLst>
                                      </p:cBhvr>
                                      <p:tavLst>
                                        <p:tav tm="0">
                                          <p:val>
                                            <p:strVal val="1+#ppt_h/2"/>
                                          </p:val>
                                        </p:tav>
                                        <p:tav tm="100000">
                                          <p:val>
                                            <p:strVal val="#ppt_y"/>
                                          </p:val>
                                        </p:tav>
                                      </p:tavLst>
                                    </p:anim>
                                  </p:childTnLst>
                                </p:cTn>
                              </p:par>
                              <p:par>
                                <p:cTn id="51" presetID="2" presetClass="entr" presetSubtype="2" fill="hold" grpId="0" nodeType="withEffect">
                                  <p:stCondLst>
                                    <p:cond delay="0"/>
                                  </p:stCondLst>
                                  <p:childTnLst>
                                    <p:set>
                                      <p:cBhvr>
                                        <p:cTn id="52" dur="1" fill="hold">
                                          <p:stCondLst>
                                            <p:cond delay="0"/>
                                          </p:stCondLst>
                                        </p:cTn>
                                        <p:tgtEl>
                                          <p:spTgt spid="6">
                                            <p:graphicEl>
                                              <a:dgm id="{75E345C9-A46D-43A9-A303-621114628753}"/>
                                            </p:graphicEl>
                                          </p:spTgt>
                                        </p:tgtEl>
                                        <p:attrNameLst>
                                          <p:attrName>style.visibility</p:attrName>
                                        </p:attrNameLst>
                                      </p:cBhvr>
                                      <p:to>
                                        <p:strVal val="visible"/>
                                      </p:to>
                                    </p:set>
                                    <p:anim calcmode="lin" valueType="num">
                                      <p:cBhvr additive="base">
                                        <p:cTn id="53" dur="500" fill="hold"/>
                                        <p:tgtEl>
                                          <p:spTgt spid="6">
                                            <p:graphicEl>
                                              <a:dgm id="{75E345C9-A46D-43A9-A303-621114628753}"/>
                                            </p:graphicEl>
                                          </p:spTgt>
                                        </p:tgtEl>
                                        <p:attrNameLst>
                                          <p:attrName>ppt_x</p:attrName>
                                        </p:attrNameLst>
                                      </p:cBhvr>
                                      <p:tavLst>
                                        <p:tav tm="0">
                                          <p:val>
                                            <p:strVal val="1+#ppt_w/2"/>
                                          </p:val>
                                        </p:tav>
                                        <p:tav tm="100000">
                                          <p:val>
                                            <p:strVal val="#ppt_x"/>
                                          </p:val>
                                        </p:tav>
                                      </p:tavLst>
                                    </p:anim>
                                    <p:anim calcmode="lin" valueType="num">
                                      <p:cBhvr additive="base">
                                        <p:cTn id="54" dur="500" fill="hold"/>
                                        <p:tgtEl>
                                          <p:spTgt spid="6">
                                            <p:graphicEl>
                                              <a:dgm id="{75E345C9-A46D-43A9-A303-621114628753}"/>
                                            </p:graphic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6">
                                            <p:graphicEl>
                                              <a:dgm id="{BD461BC5-E7E3-4354-B637-6A37FBC534E1}"/>
                                            </p:graphicEl>
                                          </p:spTgt>
                                        </p:tgtEl>
                                        <p:attrNameLst>
                                          <p:attrName>style.visibility</p:attrName>
                                        </p:attrNameLst>
                                      </p:cBhvr>
                                      <p:to>
                                        <p:strVal val="visible"/>
                                      </p:to>
                                    </p:set>
                                    <p:anim calcmode="lin" valueType="num">
                                      <p:cBhvr additive="base">
                                        <p:cTn id="59" dur="500" fill="hold"/>
                                        <p:tgtEl>
                                          <p:spTgt spid="6">
                                            <p:graphicEl>
                                              <a:dgm id="{BD461BC5-E7E3-4354-B637-6A37FBC534E1}"/>
                                            </p:graphicEl>
                                          </p:spTgt>
                                        </p:tgtEl>
                                        <p:attrNameLst>
                                          <p:attrName>ppt_x</p:attrName>
                                        </p:attrNameLst>
                                      </p:cBhvr>
                                      <p:tavLst>
                                        <p:tav tm="0">
                                          <p:val>
                                            <p:strVal val="#ppt_x"/>
                                          </p:val>
                                        </p:tav>
                                        <p:tav tm="100000">
                                          <p:val>
                                            <p:strVal val="#ppt_x"/>
                                          </p:val>
                                        </p:tav>
                                      </p:tavLst>
                                    </p:anim>
                                    <p:anim calcmode="lin" valueType="num">
                                      <p:cBhvr additive="base">
                                        <p:cTn id="60" dur="500" fill="hold"/>
                                        <p:tgtEl>
                                          <p:spTgt spid="6">
                                            <p:graphicEl>
                                              <a:dgm id="{BD461BC5-E7E3-4354-B637-6A37FBC534E1}"/>
                                            </p:graphicEl>
                                          </p:spTgt>
                                        </p:tgtEl>
                                        <p:attrNameLst>
                                          <p:attrName>ppt_y</p:attrName>
                                        </p:attrNameLst>
                                      </p:cBhvr>
                                      <p:tavLst>
                                        <p:tav tm="0">
                                          <p:val>
                                            <p:strVal val="1+#ppt_h/2"/>
                                          </p:val>
                                        </p:tav>
                                        <p:tav tm="100000">
                                          <p:val>
                                            <p:strVal val="#ppt_y"/>
                                          </p:val>
                                        </p:tav>
                                      </p:tavLst>
                                    </p:anim>
                                  </p:childTnLst>
                                </p:cTn>
                              </p:par>
                              <p:par>
                                <p:cTn id="61" presetID="2" presetClass="entr" presetSubtype="2" fill="hold" grpId="0" nodeType="withEffect">
                                  <p:stCondLst>
                                    <p:cond delay="0"/>
                                  </p:stCondLst>
                                  <p:childTnLst>
                                    <p:set>
                                      <p:cBhvr>
                                        <p:cTn id="62" dur="1" fill="hold">
                                          <p:stCondLst>
                                            <p:cond delay="0"/>
                                          </p:stCondLst>
                                        </p:cTn>
                                        <p:tgtEl>
                                          <p:spTgt spid="6">
                                            <p:graphicEl>
                                              <a:dgm id="{186D5E3B-748F-46AC-B3E1-9E2B23ECC63F}"/>
                                            </p:graphicEl>
                                          </p:spTgt>
                                        </p:tgtEl>
                                        <p:attrNameLst>
                                          <p:attrName>style.visibility</p:attrName>
                                        </p:attrNameLst>
                                      </p:cBhvr>
                                      <p:to>
                                        <p:strVal val="visible"/>
                                      </p:to>
                                    </p:set>
                                    <p:anim calcmode="lin" valueType="num">
                                      <p:cBhvr additive="base">
                                        <p:cTn id="63" dur="500" fill="hold"/>
                                        <p:tgtEl>
                                          <p:spTgt spid="6">
                                            <p:graphicEl>
                                              <a:dgm id="{186D5E3B-748F-46AC-B3E1-9E2B23ECC63F}"/>
                                            </p:graphicEl>
                                          </p:spTgt>
                                        </p:tgtEl>
                                        <p:attrNameLst>
                                          <p:attrName>ppt_x</p:attrName>
                                        </p:attrNameLst>
                                      </p:cBhvr>
                                      <p:tavLst>
                                        <p:tav tm="0">
                                          <p:val>
                                            <p:strVal val="1+#ppt_w/2"/>
                                          </p:val>
                                        </p:tav>
                                        <p:tav tm="100000">
                                          <p:val>
                                            <p:strVal val="#ppt_x"/>
                                          </p:val>
                                        </p:tav>
                                      </p:tavLst>
                                    </p:anim>
                                    <p:anim calcmode="lin" valueType="num">
                                      <p:cBhvr additive="base">
                                        <p:cTn id="64" dur="500" fill="hold"/>
                                        <p:tgtEl>
                                          <p:spTgt spid="6">
                                            <p:graphicEl>
                                              <a:dgm id="{186D5E3B-748F-46AC-B3E1-9E2B23ECC63F}"/>
                                            </p:graphicEl>
                                          </p:spTgt>
                                        </p:tgtEl>
                                        <p:attrNameLst>
                                          <p:attrName>ppt_y</p:attrName>
                                        </p:attrNameLst>
                                      </p:cBhvr>
                                      <p:tavLst>
                                        <p:tav tm="0">
                                          <p:val>
                                            <p:strVal val="#ppt_y"/>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7"/>
                                        </p:tgtEl>
                                        <p:attrNameLst>
                                          <p:attrName>style.visibility</p:attrName>
                                        </p:attrNameLst>
                                      </p:cBhvr>
                                      <p:to>
                                        <p:strVal val="visible"/>
                                      </p:to>
                                    </p:set>
                                    <p:anim calcmode="lin" valueType="num">
                                      <p:cBhvr additive="base">
                                        <p:cTn id="69" dur="500" fill="hold"/>
                                        <p:tgtEl>
                                          <p:spTgt spid="7"/>
                                        </p:tgtEl>
                                        <p:attrNameLst>
                                          <p:attrName>ppt_x</p:attrName>
                                        </p:attrNameLst>
                                      </p:cBhvr>
                                      <p:tavLst>
                                        <p:tav tm="0">
                                          <p:val>
                                            <p:strVal val="#ppt_x"/>
                                          </p:val>
                                        </p:tav>
                                        <p:tav tm="100000">
                                          <p:val>
                                            <p:strVal val="#ppt_x"/>
                                          </p:val>
                                        </p:tav>
                                      </p:tavLst>
                                    </p:anim>
                                    <p:anim calcmode="lin" valueType="num">
                                      <p:cBhvr additive="base">
                                        <p:cTn id="7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6">
                                            <p:graphicEl>
                                              <a:dgm id="{0923A694-BDFC-434B-872D-918AB7F1AB96}"/>
                                            </p:graphicEl>
                                          </p:spTgt>
                                        </p:tgtEl>
                                        <p:attrNameLst>
                                          <p:attrName>style.visibility</p:attrName>
                                        </p:attrNameLst>
                                      </p:cBhvr>
                                      <p:to>
                                        <p:strVal val="visible"/>
                                      </p:to>
                                    </p:set>
                                    <p:anim calcmode="lin" valueType="num">
                                      <p:cBhvr additive="base">
                                        <p:cTn id="75" dur="500" fill="hold"/>
                                        <p:tgtEl>
                                          <p:spTgt spid="6">
                                            <p:graphicEl>
                                              <a:dgm id="{0923A694-BDFC-434B-872D-918AB7F1AB96}"/>
                                            </p:graphicEl>
                                          </p:spTgt>
                                        </p:tgtEl>
                                        <p:attrNameLst>
                                          <p:attrName>ppt_x</p:attrName>
                                        </p:attrNameLst>
                                      </p:cBhvr>
                                      <p:tavLst>
                                        <p:tav tm="0">
                                          <p:val>
                                            <p:strVal val="#ppt_x"/>
                                          </p:val>
                                        </p:tav>
                                        <p:tav tm="100000">
                                          <p:val>
                                            <p:strVal val="#ppt_x"/>
                                          </p:val>
                                        </p:tav>
                                      </p:tavLst>
                                    </p:anim>
                                    <p:anim calcmode="lin" valueType="num">
                                      <p:cBhvr additive="base">
                                        <p:cTn id="76" dur="500" fill="hold"/>
                                        <p:tgtEl>
                                          <p:spTgt spid="6">
                                            <p:graphicEl>
                                              <a:dgm id="{0923A694-BDFC-434B-872D-918AB7F1AB96}"/>
                                            </p:graphicEl>
                                          </p:spTgt>
                                        </p:tgtEl>
                                        <p:attrNameLst>
                                          <p:attrName>ppt_y</p:attrName>
                                        </p:attrNameLst>
                                      </p:cBhvr>
                                      <p:tavLst>
                                        <p:tav tm="0">
                                          <p:val>
                                            <p:strVal val="1+#ppt_h/2"/>
                                          </p:val>
                                        </p:tav>
                                        <p:tav tm="100000">
                                          <p:val>
                                            <p:strVal val="#ppt_y"/>
                                          </p:val>
                                        </p:tav>
                                      </p:tavLst>
                                    </p:anim>
                                  </p:childTnLst>
                                </p:cTn>
                              </p:par>
                              <p:par>
                                <p:cTn id="77" presetID="2" presetClass="entr" presetSubtype="2" fill="hold" grpId="0" nodeType="withEffect">
                                  <p:stCondLst>
                                    <p:cond delay="0"/>
                                  </p:stCondLst>
                                  <p:childTnLst>
                                    <p:set>
                                      <p:cBhvr>
                                        <p:cTn id="78" dur="1" fill="hold">
                                          <p:stCondLst>
                                            <p:cond delay="0"/>
                                          </p:stCondLst>
                                        </p:cTn>
                                        <p:tgtEl>
                                          <p:spTgt spid="6">
                                            <p:graphicEl>
                                              <a:dgm id="{0B78631E-D164-4E8B-8BF3-768A3C568004}"/>
                                            </p:graphicEl>
                                          </p:spTgt>
                                        </p:tgtEl>
                                        <p:attrNameLst>
                                          <p:attrName>style.visibility</p:attrName>
                                        </p:attrNameLst>
                                      </p:cBhvr>
                                      <p:to>
                                        <p:strVal val="visible"/>
                                      </p:to>
                                    </p:set>
                                    <p:anim calcmode="lin" valueType="num">
                                      <p:cBhvr additive="base">
                                        <p:cTn id="79" dur="500" fill="hold"/>
                                        <p:tgtEl>
                                          <p:spTgt spid="6">
                                            <p:graphicEl>
                                              <a:dgm id="{0B78631E-D164-4E8B-8BF3-768A3C568004}"/>
                                            </p:graphicEl>
                                          </p:spTgt>
                                        </p:tgtEl>
                                        <p:attrNameLst>
                                          <p:attrName>ppt_x</p:attrName>
                                        </p:attrNameLst>
                                      </p:cBhvr>
                                      <p:tavLst>
                                        <p:tav tm="0">
                                          <p:val>
                                            <p:strVal val="1+#ppt_w/2"/>
                                          </p:val>
                                        </p:tav>
                                        <p:tav tm="100000">
                                          <p:val>
                                            <p:strVal val="#ppt_x"/>
                                          </p:val>
                                        </p:tav>
                                      </p:tavLst>
                                    </p:anim>
                                    <p:anim calcmode="lin" valueType="num">
                                      <p:cBhvr additive="base">
                                        <p:cTn id="80" dur="500" fill="hold"/>
                                        <p:tgtEl>
                                          <p:spTgt spid="6">
                                            <p:graphicEl>
                                              <a:dgm id="{0B78631E-D164-4E8B-8BF3-768A3C568004}"/>
                                            </p:graphic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8"/>
                                        </p:tgtEl>
                                        <p:attrNameLst>
                                          <p:attrName>style.visibility</p:attrName>
                                        </p:attrNameLst>
                                      </p:cBhvr>
                                      <p:to>
                                        <p:strVal val="visible"/>
                                      </p:to>
                                    </p:set>
                                    <p:anim calcmode="lin" valueType="num">
                                      <p:cBhvr additive="base">
                                        <p:cTn id="85" dur="500" fill="hold"/>
                                        <p:tgtEl>
                                          <p:spTgt spid="8"/>
                                        </p:tgtEl>
                                        <p:attrNameLst>
                                          <p:attrName>ppt_x</p:attrName>
                                        </p:attrNameLst>
                                      </p:cBhvr>
                                      <p:tavLst>
                                        <p:tav tm="0">
                                          <p:val>
                                            <p:strVal val="#ppt_x"/>
                                          </p:val>
                                        </p:tav>
                                        <p:tav tm="100000">
                                          <p:val>
                                            <p:strVal val="#ppt_x"/>
                                          </p:val>
                                        </p:tav>
                                      </p:tavLst>
                                    </p:anim>
                                    <p:anim calcmode="lin" valueType="num">
                                      <p:cBhvr additive="base">
                                        <p:cTn id="8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one"/>
        </p:bldSub>
      </p:bldGraphic>
      <p:bldP spid="5" grpId="0" animBg="1"/>
      <p:bldP spid="7" grpId="0" animBg="1"/>
      <p:bldP spid="8"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6" name="内容占位符 5"/>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53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graphicEl>
                                              <a:dgm id="{A0074A2D-F254-4C86-A100-144380167654}"/>
                                            </p:graphicEl>
                                          </p:spTgt>
                                        </p:tgtEl>
                                        <p:attrNameLst>
                                          <p:attrName>style.visibility</p:attrName>
                                        </p:attrNameLst>
                                      </p:cBhvr>
                                      <p:to>
                                        <p:strVal val="visible"/>
                                      </p:to>
                                    </p:set>
                                    <p:anim calcmode="lin" valueType="num">
                                      <p:cBhvr additive="base">
                                        <p:cTn id="7" dur="500" fill="hold"/>
                                        <p:tgtEl>
                                          <p:spTgt spid="6">
                                            <p:graphicEl>
                                              <a:dgm id="{A0074A2D-F254-4C86-A100-14438016765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A0074A2D-F254-4C86-A100-14438016765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zh-CN" sz="4000" b="1" dirty="0" smtClean="0">
                <a:effectLst/>
              </a:rPr>
              <a:t>（</a:t>
            </a:r>
            <a:r>
              <a:rPr lang="zh-CN" altLang="en-US" sz="4000" b="1" dirty="0" smtClean="0">
                <a:effectLst/>
              </a:rPr>
              <a:t>一</a:t>
            </a:r>
            <a:r>
              <a:rPr lang="zh-CN" altLang="zh-CN" sz="4000" b="1" dirty="0" smtClean="0">
                <a:effectLst/>
              </a:rPr>
              <a:t>）</a:t>
            </a:r>
            <a:r>
              <a:rPr lang="zh-CN" altLang="zh-CN" sz="4000" b="1" dirty="0">
                <a:effectLst/>
              </a:rPr>
              <a:t>纳税</a:t>
            </a:r>
            <a:r>
              <a:rPr lang="zh-CN" altLang="zh-CN" sz="4000" b="1" dirty="0" smtClean="0">
                <a:effectLst/>
              </a:rPr>
              <a:t>地点</a:t>
            </a:r>
            <a:endParaRPr lang="zh-CN" altLang="en-US" sz="4000" dirty="0"/>
          </a:p>
        </p:txBody>
      </p:sp>
      <p:sp>
        <p:nvSpPr>
          <p:cNvPr id="3" name="内容占位符 2"/>
          <p:cNvSpPr>
            <a:spLocks noGrp="1"/>
          </p:cNvSpPr>
          <p:nvPr>
            <p:ph idx="1"/>
          </p:nvPr>
        </p:nvSpPr>
        <p:spPr/>
        <p:txBody>
          <a:bodyPr/>
          <a:lstStyle/>
          <a:p>
            <a:pPr>
              <a:defRPr/>
            </a:pPr>
            <a:r>
              <a:rPr lang="zh-CN" altLang="zh-CN" b="1" dirty="0" smtClean="0">
                <a:effectLst/>
              </a:rPr>
              <a:t>营业税条例</a:t>
            </a:r>
            <a:r>
              <a:rPr lang="zh-CN" altLang="en-US" b="1" dirty="0" smtClean="0">
                <a:effectLst/>
              </a:rPr>
              <a:t>、</a:t>
            </a:r>
            <a:r>
              <a:rPr lang="zh-CN" altLang="zh-CN" b="1" dirty="0" smtClean="0">
                <a:effectLst/>
              </a:rPr>
              <a:t>细则规定：</a:t>
            </a:r>
            <a:endParaRPr lang="en-US" altLang="zh-CN" b="1" dirty="0" smtClean="0">
              <a:effectLst/>
            </a:endParaRPr>
          </a:p>
          <a:p>
            <a:pPr>
              <a:lnSpc>
                <a:spcPct val="150000"/>
              </a:lnSpc>
              <a:defRPr/>
            </a:pPr>
            <a:r>
              <a:rPr lang="en-US" altLang="zh-CN" sz="2800" dirty="0" smtClean="0">
                <a:effectLst/>
              </a:rPr>
              <a:t>    </a:t>
            </a:r>
            <a:r>
              <a:rPr lang="zh-CN" altLang="zh-CN" sz="2800" dirty="0" smtClean="0">
                <a:effectLst/>
              </a:rPr>
              <a:t>（</a:t>
            </a:r>
            <a:r>
              <a:rPr lang="zh-CN" altLang="zh-CN" sz="2800" dirty="0">
                <a:effectLst/>
              </a:rPr>
              <a:t>一）纳税人提供</a:t>
            </a:r>
            <a:r>
              <a:rPr lang="zh-CN" altLang="zh-CN" sz="2800" b="1" dirty="0">
                <a:effectLst/>
              </a:rPr>
              <a:t>应税劳务</a:t>
            </a:r>
            <a:r>
              <a:rPr lang="zh-CN" altLang="zh-CN" sz="2800" u="sng" dirty="0">
                <a:effectLst/>
              </a:rPr>
              <a:t>（</a:t>
            </a:r>
            <a:r>
              <a:rPr lang="en-US" altLang="zh-CN" sz="2800" u="sng" dirty="0">
                <a:effectLst/>
              </a:rPr>
              <a:t>7</a:t>
            </a:r>
            <a:r>
              <a:rPr lang="zh-CN" altLang="zh-CN" sz="2800" u="sng" dirty="0">
                <a:effectLst/>
              </a:rPr>
              <a:t>个</a:t>
            </a:r>
            <a:r>
              <a:rPr lang="zh-CN" altLang="zh-CN" sz="2800" u="sng" dirty="0" smtClean="0">
                <a:effectLst/>
              </a:rPr>
              <a:t>税目</a:t>
            </a:r>
            <a:r>
              <a:rPr lang="zh-CN" altLang="en-US" sz="2800" u="sng" dirty="0" smtClean="0">
                <a:effectLst/>
              </a:rPr>
              <a:t>，现</a:t>
            </a:r>
            <a:r>
              <a:rPr lang="en-US" altLang="zh-CN" sz="2800" u="sng" dirty="0" smtClean="0">
                <a:effectLst/>
              </a:rPr>
              <a:t>5</a:t>
            </a:r>
            <a:r>
              <a:rPr lang="zh-CN" altLang="en-US" sz="2800" u="sng" dirty="0" smtClean="0">
                <a:effectLst/>
              </a:rPr>
              <a:t>个</a:t>
            </a:r>
            <a:r>
              <a:rPr lang="zh-CN" altLang="zh-CN" sz="2800" u="sng" dirty="0" smtClean="0">
                <a:effectLst/>
              </a:rPr>
              <a:t>）</a:t>
            </a:r>
            <a:r>
              <a:rPr lang="zh-CN" altLang="zh-CN" sz="2800" dirty="0">
                <a:effectLst/>
              </a:rPr>
              <a:t>应当向其</a:t>
            </a:r>
            <a:r>
              <a:rPr lang="zh-CN" altLang="zh-CN" sz="2800" b="1" dirty="0">
                <a:solidFill>
                  <a:srgbClr val="FFFF00"/>
                </a:solidFill>
                <a:effectLst/>
              </a:rPr>
              <a:t>机构所在地</a:t>
            </a:r>
            <a:r>
              <a:rPr lang="zh-CN" altLang="zh-CN" sz="2800" dirty="0">
                <a:effectLst/>
              </a:rPr>
              <a:t>或者</a:t>
            </a:r>
            <a:r>
              <a:rPr lang="zh-CN" altLang="zh-CN" sz="2800" b="1" dirty="0">
                <a:solidFill>
                  <a:srgbClr val="FFFF00"/>
                </a:solidFill>
                <a:effectLst/>
              </a:rPr>
              <a:t>居住地</a:t>
            </a:r>
            <a:r>
              <a:rPr lang="zh-CN" altLang="zh-CN" sz="2800" dirty="0">
                <a:effectLst/>
              </a:rPr>
              <a:t>的主管税务机关申报纳税</a:t>
            </a:r>
            <a:r>
              <a:rPr lang="zh-CN" altLang="zh-CN" sz="2800" dirty="0" smtClean="0">
                <a:effectLst/>
              </a:rPr>
              <a:t>。但是</a:t>
            </a:r>
            <a:r>
              <a:rPr lang="zh-CN" altLang="zh-CN" sz="2800" dirty="0">
                <a:effectLst/>
              </a:rPr>
              <a:t>，纳税人提供的建筑业劳务以及国务院财政、税务主管部门规定的其他应税劳务，应当向</a:t>
            </a:r>
            <a:r>
              <a:rPr lang="zh-CN" altLang="zh-CN" sz="2800" b="1" dirty="0">
                <a:solidFill>
                  <a:srgbClr val="FFFF00"/>
                </a:solidFill>
                <a:effectLst/>
              </a:rPr>
              <a:t>应税劳务发生地</a:t>
            </a:r>
            <a:r>
              <a:rPr lang="zh-CN" altLang="zh-CN" sz="2800" dirty="0">
                <a:effectLst/>
              </a:rPr>
              <a:t>的主管税务机关申报纳税。</a:t>
            </a:r>
          </a:p>
          <a:p>
            <a:pPr>
              <a:lnSpc>
                <a:spcPct val="150000"/>
              </a:lnSpc>
              <a:defRPr/>
            </a:pPr>
            <a:endParaRPr lang="zh-CN" altLang="en-US" dirty="0"/>
          </a:p>
        </p:txBody>
      </p:sp>
      <p:sp>
        <p:nvSpPr>
          <p:cNvPr id="4" name="灯片编号占位符 3"/>
          <p:cNvSpPr>
            <a:spLocks noGrp="1"/>
          </p:cNvSpPr>
          <p:nvPr>
            <p:ph type="sldNum" sz="quarter" idx="12"/>
          </p:nvPr>
        </p:nvSpPr>
        <p:spPr/>
        <p:txBody>
          <a:bodyPr/>
          <a:lstStyle/>
          <a:p>
            <a:pPr>
              <a:defRPr/>
            </a:pPr>
            <a:fld id="{117B61D3-10A2-4089-B07D-00DF3CA8B1B4}" type="slidenum">
              <a:rPr lang="en-US" altLang="zh-CN" smtClean="0"/>
              <a:pPr>
                <a:defRPr/>
              </a:pPr>
              <a:t>54</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zh-CN" sz="4000" b="1" dirty="0" smtClean="0">
                <a:effectLst/>
              </a:rPr>
              <a:t>（</a:t>
            </a:r>
            <a:r>
              <a:rPr lang="zh-CN" altLang="en-US" sz="4000" b="1" dirty="0" smtClean="0">
                <a:effectLst/>
              </a:rPr>
              <a:t>一</a:t>
            </a:r>
            <a:r>
              <a:rPr lang="zh-CN" altLang="zh-CN" sz="4000" b="1" dirty="0" smtClean="0">
                <a:effectLst/>
              </a:rPr>
              <a:t>）</a:t>
            </a:r>
            <a:r>
              <a:rPr lang="zh-CN" altLang="zh-CN" sz="4000" b="1" dirty="0" smtClean="0">
                <a:effectLst/>
              </a:rPr>
              <a:t>纳税地点</a:t>
            </a:r>
            <a:endParaRPr lang="zh-CN" altLang="en-US" sz="4000" dirty="0"/>
          </a:p>
        </p:txBody>
      </p:sp>
      <p:sp>
        <p:nvSpPr>
          <p:cNvPr id="3" name="内容占位符 2"/>
          <p:cNvSpPr>
            <a:spLocks noGrp="1"/>
          </p:cNvSpPr>
          <p:nvPr>
            <p:ph idx="1"/>
          </p:nvPr>
        </p:nvSpPr>
        <p:spPr/>
        <p:txBody>
          <a:bodyPr/>
          <a:lstStyle/>
          <a:p>
            <a:pPr>
              <a:lnSpc>
                <a:spcPct val="150000"/>
              </a:lnSpc>
              <a:defRPr/>
            </a:pPr>
            <a:r>
              <a:rPr lang="en-US" altLang="zh-CN" dirty="0" smtClean="0">
                <a:effectLst/>
              </a:rPr>
              <a:t>    </a:t>
            </a:r>
            <a:r>
              <a:rPr lang="zh-CN" altLang="zh-CN" sz="2800" dirty="0" smtClean="0">
                <a:effectLst/>
              </a:rPr>
              <a:t>（</a:t>
            </a:r>
            <a:r>
              <a:rPr lang="zh-CN" altLang="zh-CN" sz="2800" dirty="0">
                <a:effectLst/>
              </a:rPr>
              <a:t>二）纳税人转让无形资产应当向其</a:t>
            </a:r>
            <a:r>
              <a:rPr lang="zh-CN" altLang="zh-CN" sz="2800" b="1" dirty="0">
                <a:solidFill>
                  <a:srgbClr val="FFFF00"/>
                </a:solidFill>
                <a:effectLst/>
              </a:rPr>
              <a:t>机构所在地</a:t>
            </a:r>
            <a:r>
              <a:rPr lang="zh-CN" altLang="zh-CN" sz="2800" dirty="0">
                <a:effectLst/>
              </a:rPr>
              <a:t>或者</a:t>
            </a:r>
            <a:r>
              <a:rPr lang="zh-CN" altLang="zh-CN" sz="2800" b="1" dirty="0">
                <a:solidFill>
                  <a:srgbClr val="FFFF00"/>
                </a:solidFill>
                <a:effectLst/>
              </a:rPr>
              <a:t>居住地</a:t>
            </a:r>
            <a:r>
              <a:rPr lang="zh-CN" altLang="zh-CN" sz="2800" dirty="0">
                <a:effectLst/>
              </a:rPr>
              <a:t>的主管税务机关申报纳税</a:t>
            </a:r>
            <a:r>
              <a:rPr lang="zh-CN" altLang="zh-CN" sz="2800" dirty="0" smtClean="0">
                <a:effectLst/>
              </a:rPr>
              <a:t>。但是</a:t>
            </a:r>
            <a:r>
              <a:rPr lang="zh-CN" altLang="zh-CN" sz="2800" dirty="0">
                <a:effectLst/>
              </a:rPr>
              <a:t>，纳税人转让、出租土地使用权，应当向</a:t>
            </a:r>
            <a:r>
              <a:rPr lang="zh-CN" altLang="zh-CN" sz="2800" b="1" dirty="0">
                <a:solidFill>
                  <a:srgbClr val="FFFF00"/>
                </a:solidFill>
                <a:effectLst/>
              </a:rPr>
              <a:t>土地所在地</a:t>
            </a:r>
            <a:r>
              <a:rPr lang="zh-CN" altLang="zh-CN" sz="2800" dirty="0">
                <a:effectLst/>
              </a:rPr>
              <a:t>的主管税务机关申报纳税</a:t>
            </a:r>
            <a:r>
              <a:rPr lang="zh-CN" altLang="zh-CN" sz="2800" dirty="0" smtClean="0">
                <a:effectLst/>
              </a:rPr>
              <a:t>。</a:t>
            </a:r>
            <a:endParaRPr lang="en-US" altLang="zh-CN" sz="2800" dirty="0" smtClean="0">
              <a:effectLst/>
            </a:endParaRPr>
          </a:p>
          <a:p>
            <a:pPr>
              <a:lnSpc>
                <a:spcPct val="150000"/>
              </a:lnSpc>
              <a:defRPr/>
            </a:pPr>
            <a:r>
              <a:rPr lang="en-US" altLang="zh-CN" sz="2800" dirty="0" smtClean="0">
                <a:effectLst/>
              </a:rPr>
              <a:t>    </a:t>
            </a:r>
            <a:r>
              <a:rPr lang="zh-CN" altLang="zh-CN" sz="2800" dirty="0" smtClean="0">
                <a:effectLst/>
              </a:rPr>
              <a:t>（三）纳税人销售、出租不动产应当向</a:t>
            </a:r>
            <a:r>
              <a:rPr lang="zh-CN" altLang="zh-CN" sz="2800" b="1" dirty="0" smtClean="0">
                <a:solidFill>
                  <a:srgbClr val="FFFF00"/>
                </a:solidFill>
                <a:effectLst/>
              </a:rPr>
              <a:t>不动产所在地</a:t>
            </a:r>
            <a:r>
              <a:rPr lang="zh-CN" altLang="zh-CN" sz="2800" dirty="0" smtClean="0">
                <a:effectLst/>
              </a:rPr>
              <a:t>的主管税务机关申报纳税。</a:t>
            </a:r>
          </a:p>
          <a:p>
            <a:pPr>
              <a:lnSpc>
                <a:spcPct val="150000"/>
              </a:lnSpc>
              <a:defRPr/>
            </a:pPr>
            <a:endParaRPr lang="zh-CN" altLang="zh-CN" sz="2800" dirty="0">
              <a:effectLst/>
            </a:endParaRPr>
          </a:p>
          <a:p>
            <a:pPr>
              <a:defRPr/>
            </a:pPr>
            <a:endParaRPr lang="zh-CN" altLang="en-US" dirty="0"/>
          </a:p>
        </p:txBody>
      </p:sp>
      <p:sp>
        <p:nvSpPr>
          <p:cNvPr id="4" name="灯片编号占位符 3"/>
          <p:cNvSpPr>
            <a:spLocks noGrp="1"/>
          </p:cNvSpPr>
          <p:nvPr>
            <p:ph type="sldNum" sz="quarter" idx="12"/>
          </p:nvPr>
        </p:nvSpPr>
        <p:spPr/>
        <p:txBody>
          <a:bodyPr/>
          <a:lstStyle/>
          <a:p>
            <a:pPr>
              <a:defRPr/>
            </a:pPr>
            <a:fld id="{E0BE4DAC-8453-4641-AFC7-43B88604BC27}" type="slidenum">
              <a:rPr lang="en-US" altLang="zh-CN" smtClean="0"/>
              <a:pPr>
                <a:defRPr/>
              </a:pPr>
              <a:t>55</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内容占位符 5"/>
          <p:cNvGraphicFramePr>
            <a:graphicFrameLocks noGrp="1"/>
          </p:cNvGraphicFramePr>
          <p:nvPr>
            <p:ph idx="1"/>
            <p:extLst>
              <p:ext uri="{D42A27DB-BD31-4B8C-83A1-F6EECF244321}">
                <p14:modId xmlns:p14="http://schemas.microsoft.com/office/powerpoint/2010/main" xmlns="" val="3983727445"/>
              </p:ext>
            </p:extLst>
          </p:nvPr>
        </p:nvGraphicFramePr>
        <p:xfrm>
          <a:off x="428596" y="428605"/>
          <a:ext cx="8229600" cy="5929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98B9A543-D4DC-4C11-9920-E57FFF1B3639}" type="slidenum">
              <a:rPr lang="en-US" altLang="zh-CN" smtClean="0"/>
              <a:pPr>
                <a:defRPr/>
              </a:pPr>
              <a:t>56</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6">
                                            <p:graphicEl>
                                              <a:dgm id="{11D0C33E-909D-40AE-9E3A-4026BD71AA94}"/>
                                            </p:graphicEl>
                                          </p:spTgt>
                                        </p:tgtEl>
                                        <p:attrNameLst>
                                          <p:attrName>style.visibility</p:attrName>
                                        </p:attrNameLst>
                                      </p:cBhvr>
                                      <p:to>
                                        <p:strVal val="visible"/>
                                      </p:to>
                                    </p:set>
                                    <p:anim calcmode="lin" valueType="num">
                                      <p:cBhvr additive="base">
                                        <p:cTn id="7" dur="500" fill="hold"/>
                                        <p:tgtEl>
                                          <p:spTgt spid="6">
                                            <p:graphicEl>
                                              <a:dgm id="{11D0C33E-909D-40AE-9E3A-4026BD71AA94}"/>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
                                            <p:graphicEl>
                                              <a:dgm id="{11D0C33E-909D-40AE-9E3A-4026BD71AA94}"/>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graphicEl>
                                              <a:dgm id="{7DB7D985-B78B-40C4-A64C-3BB7288D176F}"/>
                                            </p:graphicEl>
                                          </p:spTgt>
                                        </p:tgtEl>
                                        <p:attrNameLst>
                                          <p:attrName>style.visibility</p:attrName>
                                        </p:attrNameLst>
                                      </p:cBhvr>
                                      <p:to>
                                        <p:strVal val="visible"/>
                                      </p:to>
                                    </p:set>
                                    <p:anim calcmode="lin" valueType="num">
                                      <p:cBhvr additive="base">
                                        <p:cTn id="13" dur="500" fill="hold"/>
                                        <p:tgtEl>
                                          <p:spTgt spid="6">
                                            <p:graphicEl>
                                              <a:dgm id="{7DB7D985-B78B-40C4-A64C-3BB7288D176F}"/>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graphicEl>
                                              <a:dgm id="{7DB7D985-B78B-40C4-A64C-3BB7288D176F}"/>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
                                            <p:graphicEl>
                                              <a:dgm id="{D0A50164-DDB7-47C7-ADCA-5FBA8C17EF96}"/>
                                            </p:graphicEl>
                                          </p:spTgt>
                                        </p:tgtEl>
                                        <p:attrNameLst>
                                          <p:attrName>style.visibility</p:attrName>
                                        </p:attrNameLst>
                                      </p:cBhvr>
                                      <p:to>
                                        <p:strVal val="visible"/>
                                      </p:to>
                                    </p:set>
                                    <p:anim calcmode="lin" valueType="num">
                                      <p:cBhvr additive="base">
                                        <p:cTn id="17" dur="500" fill="hold"/>
                                        <p:tgtEl>
                                          <p:spTgt spid="6">
                                            <p:graphicEl>
                                              <a:dgm id="{D0A50164-DDB7-47C7-ADCA-5FBA8C17EF96}"/>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graphicEl>
                                              <a:dgm id="{D0A50164-DDB7-47C7-ADCA-5FBA8C17EF96}"/>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graphicEl>
                                              <a:dgm id="{5F30A5A7-B3DB-4F12-8FFF-B9424687FBCB}"/>
                                            </p:graphicEl>
                                          </p:spTgt>
                                        </p:tgtEl>
                                        <p:attrNameLst>
                                          <p:attrName>style.visibility</p:attrName>
                                        </p:attrNameLst>
                                      </p:cBhvr>
                                      <p:to>
                                        <p:strVal val="visible"/>
                                      </p:to>
                                    </p:set>
                                    <p:anim calcmode="lin" valueType="num">
                                      <p:cBhvr additive="base">
                                        <p:cTn id="23" dur="500" fill="hold"/>
                                        <p:tgtEl>
                                          <p:spTgt spid="6">
                                            <p:graphicEl>
                                              <a:dgm id="{5F30A5A7-B3DB-4F12-8FFF-B9424687FBCB}"/>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graphicEl>
                                              <a:dgm id="{5F30A5A7-B3DB-4F12-8FFF-B9424687FBCB}"/>
                                            </p:graphicEl>
                                          </p:spTgt>
                                        </p:tgtEl>
                                        <p:attrNameLst>
                                          <p:attrName>ppt_y</p:attrName>
                                        </p:attrNameLst>
                                      </p:cBhvr>
                                      <p:tavLst>
                                        <p:tav tm="0">
                                          <p:val>
                                            <p:strVal val="1+#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6">
                                            <p:graphicEl>
                                              <a:dgm id="{490871ED-A2E7-4D0D-8E5D-5F0A40A2C484}"/>
                                            </p:graphicEl>
                                          </p:spTgt>
                                        </p:tgtEl>
                                        <p:attrNameLst>
                                          <p:attrName>style.visibility</p:attrName>
                                        </p:attrNameLst>
                                      </p:cBhvr>
                                      <p:to>
                                        <p:strVal val="visible"/>
                                      </p:to>
                                    </p:set>
                                    <p:anim calcmode="lin" valueType="num">
                                      <p:cBhvr additive="base">
                                        <p:cTn id="27" dur="500" fill="hold"/>
                                        <p:tgtEl>
                                          <p:spTgt spid="6">
                                            <p:graphicEl>
                                              <a:dgm id="{490871ED-A2E7-4D0D-8E5D-5F0A40A2C484}"/>
                                            </p:graphic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6">
                                            <p:graphicEl>
                                              <a:dgm id="{490871ED-A2E7-4D0D-8E5D-5F0A40A2C484}"/>
                                            </p:graphic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graphicEl>
                                              <a:dgm id="{D04A83EE-778F-4D5B-95E5-85545E484C28}"/>
                                            </p:graphicEl>
                                          </p:spTgt>
                                        </p:tgtEl>
                                        <p:attrNameLst>
                                          <p:attrName>style.visibility</p:attrName>
                                        </p:attrNameLst>
                                      </p:cBhvr>
                                      <p:to>
                                        <p:strVal val="visible"/>
                                      </p:to>
                                    </p:set>
                                    <p:anim calcmode="lin" valueType="num">
                                      <p:cBhvr additive="base">
                                        <p:cTn id="33" dur="500" fill="hold"/>
                                        <p:tgtEl>
                                          <p:spTgt spid="6">
                                            <p:graphicEl>
                                              <a:dgm id="{D04A83EE-778F-4D5B-95E5-85545E484C28}"/>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graphicEl>
                                              <a:dgm id="{D04A83EE-778F-4D5B-95E5-85545E484C28}"/>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6">
                                            <p:graphicEl>
                                              <a:dgm id="{75E345C9-A46D-43A9-A303-621114628753}"/>
                                            </p:graphicEl>
                                          </p:spTgt>
                                        </p:tgtEl>
                                        <p:attrNameLst>
                                          <p:attrName>style.visibility</p:attrName>
                                        </p:attrNameLst>
                                      </p:cBhvr>
                                      <p:to>
                                        <p:strVal val="visible"/>
                                      </p:to>
                                    </p:set>
                                    <p:anim calcmode="lin" valueType="num">
                                      <p:cBhvr additive="base">
                                        <p:cTn id="37" dur="500" fill="hold"/>
                                        <p:tgtEl>
                                          <p:spTgt spid="6">
                                            <p:graphicEl>
                                              <a:dgm id="{75E345C9-A46D-43A9-A303-621114628753}"/>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graphicEl>
                                              <a:dgm id="{75E345C9-A46D-43A9-A303-621114628753}"/>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graphicEl>
                                              <a:dgm id="{208D609C-4CBC-4830-AFA7-EEEFF808C33C}"/>
                                            </p:graphicEl>
                                          </p:spTgt>
                                        </p:tgtEl>
                                        <p:attrNameLst>
                                          <p:attrName>style.visibility</p:attrName>
                                        </p:attrNameLst>
                                      </p:cBhvr>
                                      <p:to>
                                        <p:strVal val="visible"/>
                                      </p:to>
                                    </p:set>
                                    <p:anim calcmode="lin" valueType="num">
                                      <p:cBhvr additive="base">
                                        <p:cTn id="43" dur="500" fill="hold"/>
                                        <p:tgtEl>
                                          <p:spTgt spid="6">
                                            <p:graphicEl>
                                              <a:dgm id="{208D609C-4CBC-4830-AFA7-EEEFF808C33C}"/>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graphicEl>
                                              <a:dgm id="{208D609C-4CBC-4830-AFA7-EEEFF808C33C}"/>
                                            </p:graphicEl>
                                          </p:spTgt>
                                        </p:tgtEl>
                                        <p:attrNameLst>
                                          <p:attrName>ppt_y</p:attrName>
                                        </p:attrNameLst>
                                      </p:cBhvr>
                                      <p:tavLst>
                                        <p:tav tm="0">
                                          <p:val>
                                            <p:strVal val="1+#ppt_h/2"/>
                                          </p:val>
                                        </p:tav>
                                        <p:tav tm="100000">
                                          <p:val>
                                            <p:strVal val="#ppt_y"/>
                                          </p:val>
                                        </p:tav>
                                      </p:tavLst>
                                    </p:anim>
                                  </p:childTnLst>
                                </p:cTn>
                              </p:par>
                              <p:par>
                                <p:cTn id="45" presetID="2" presetClass="entr" presetSubtype="2" fill="hold" grpId="0" nodeType="withEffect">
                                  <p:stCondLst>
                                    <p:cond delay="0"/>
                                  </p:stCondLst>
                                  <p:childTnLst>
                                    <p:set>
                                      <p:cBhvr>
                                        <p:cTn id="46" dur="1" fill="hold">
                                          <p:stCondLst>
                                            <p:cond delay="0"/>
                                          </p:stCondLst>
                                        </p:cTn>
                                        <p:tgtEl>
                                          <p:spTgt spid="6">
                                            <p:graphicEl>
                                              <a:dgm id="{587AE701-F00F-4C27-85DA-2CCB1D686640}"/>
                                            </p:graphicEl>
                                          </p:spTgt>
                                        </p:tgtEl>
                                        <p:attrNameLst>
                                          <p:attrName>style.visibility</p:attrName>
                                        </p:attrNameLst>
                                      </p:cBhvr>
                                      <p:to>
                                        <p:strVal val="visible"/>
                                      </p:to>
                                    </p:set>
                                    <p:anim calcmode="lin" valueType="num">
                                      <p:cBhvr additive="base">
                                        <p:cTn id="47" dur="500" fill="hold"/>
                                        <p:tgtEl>
                                          <p:spTgt spid="6">
                                            <p:graphicEl>
                                              <a:dgm id="{587AE701-F00F-4C27-85DA-2CCB1D686640}"/>
                                            </p:graphic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6">
                                            <p:graphicEl>
                                              <a:dgm id="{587AE701-F00F-4C27-85DA-2CCB1D686640}"/>
                                            </p:graphic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6">
                                            <p:graphicEl>
                                              <a:dgm id="{BD461BC5-E7E3-4354-B637-6A37FBC534E1}"/>
                                            </p:graphicEl>
                                          </p:spTgt>
                                        </p:tgtEl>
                                        <p:attrNameLst>
                                          <p:attrName>style.visibility</p:attrName>
                                        </p:attrNameLst>
                                      </p:cBhvr>
                                      <p:to>
                                        <p:strVal val="visible"/>
                                      </p:to>
                                    </p:set>
                                    <p:anim calcmode="lin" valueType="num">
                                      <p:cBhvr additive="base">
                                        <p:cTn id="53" dur="500" fill="hold"/>
                                        <p:tgtEl>
                                          <p:spTgt spid="6">
                                            <p:graphicEl>
                                              <a:dgm id="{BD461BC5-E7E3-4354-B637-6A37FBC534E1}"/>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6">
                                            <p:graphicEl>
                                              <a:dgm id="{BD461BC5-E7E3-4354-B637-6A37FBC534E1}"/>
                                            </p:graphicEl>
                                          </p:spTgt>
                                        </p:tgtEl>
                                        <p:attrNameLst>
                                          <p:attrName>ppt_y</p:attrName>
                                        </p:attrNameLst>
                                      </p:cBhvr>
                                      <p:tavLst>
                                        <p:tav tm="0">
                                          <p:val>
                                            <p:strVal val="1+#ppt_h/2"/>
                                          </p:val>
                                        </p:tav>
                                        <p:tav tm="100000">
                                          <p:val>
                                            <p:strVal val="#ppt_y"/>
                                          </p:val>
                                        </p:tav>
                                      </p:tavLst>
                                    </p:anim>
                                  </p:childTnLst>
                                </p:cTn>
                              </p:par>
                              <p:par>
                                <p:cTn id="55" presetID="2" presetClass="entr" presetSubtype="2" fill="hold" grpId="0" nodeType="withEffect">
                                  <p:stCondLst>
                                    <p:cond delay="0"/>
                                  </p:stCondLst>
                                  <p:childTnLst>
                                    <p:set>
                                      <p:cBhvr>
                                        <p:cTn id="56" dur="1" fill="hold">
                                          <p:stCondLst>
                                            <p:cond delay="0"/>
                                          </p:stCondLst>
                                        </p:cTn>
                                        <p:tgtEl>
                                          <p:spTgt spid="6">
                                            <p:graphicEl>
                                              <a:dgm id="{186D5E3B-748F-46AC-B3E1-9E2B23ECC63F}"/>
                                            </p:graphicEl>
                                          </p:spTgt>
                                        </p:tgtEl>
                                        <p:attrNameLst>
                                          <p:attrName>style.visibility</p:attrName>
                                        </p:attrNameLst>
                                      </p:cBhvr>
                                      <p:to>
                                        <p:strVal val="visible"/>
                                      </p:to>
                                    </p:set>
                                    <p:anim calcmode="lin" valueType="num">
                                      <p:cBhvr additive="base">
                                        <p:cTn id="57" dur="500" fill="hold"/>
                                        <p:tgtEl>
                                          <p:spTgt spid="6">
                                            <p:graphicEl>
                                              <a:dgm id="{186D5E3B-748F-46AC-B3E1-9E2B23ECC63F}"/>
                                            </p:graphic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6">
                                            <p:graphicEl>
                                              <a:dgm id="{186D5E3B-748F-46AC-B3E1-9E2B23ECC63F}"/>
                                            </p:graphic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6">
                                            <p:graphicEl>
                                              <a:dgm id="{5F8FC3A6-D966-44D9-9E21-5C7691B24DC4}"/>
                                            </p:graphicEl>
                                          </p:spTgt>
                                        </p:tgtEl>
                                        <p:attrNameLst>
                                          <p:attrName>style.visibility</p:attrName>
                                        </p:attrNameLst>
                                      </p:cBhvr>
                                      <p:to>
                                        <p:strVal val="visible"/>
                                      </p:to>
                                    </p:set>
                                    <p:anim calcmode="lin" valueType="num">
                                      <p:cBhvr additive="base">
                                        <p:cTn id="63" dur="500" fill="hold"/>
                                        <p:tgtEl>
                                          <p:spTgt spid="6">
                                            <p:graphicEl>
                                              <a:dgm id="{5F8FC3A6-D966-44D9-9E21-5C7691B24DC4}"/>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6">
                                            <p:graphicEl>
                                              <a:dgm id="{5F8FC3A6-D966-44D9-9E21-5C7691B24DC4}"/>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6">
                                            <p:graphicEl>
                                              <a:dgm id="{4C9AC491-EA50-4A8F-99E2-EDF56F3EC7E3}"/>
                                            </p:graphicEl>
                                          </p:spTgt>
                                        </p:tgtEl>
                                        <p:attrNameLst>
                                          <p:attrName>style.visibility</p:attrName>
                                        </p:attrNameLst>
                                      </p:cBhvr>
                                      <p:to>
                                        <p:strVal val="visible"/>
                                      </p:to>
                                    </p:set>
                                    <p:anim calcmode="lin" valueType="num">
                                      <p:cBhvr additive="base">
                                        <p:cTn id="67" dur="500" fill="hold"/>
                                        <p:tgtEl>
                                          <p:spTgt spid="6">
                                            <p:graphicEl>
                                              <a:dgm id="{4C9AC491-EA50-4A8F-99E2-EDF56F3EC7E3}"/>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graphicEl>
                                              <a:dgm id="{4C9AC491-EA50-4A8F-99E2-EDF56F3EC7E3}"/>
                                            </p:graphic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graphicEl>
                                              <a:dgm id="{F83FC353-2116-4839-BEA9-E1D4B95F2424}"/>
                                            </p:graphicEl>
                                          </p:spTgt>
                                        </p:tgtEl>
                                        <p:attrNameLst>
                                          <p:attrName>style.visibility</p:attrName>
                                        </p:attrNameLst>
                                      </p:cBhvr>
                                      <p:to>
                                        <p:strVal val="visible"/>
                                      </p:to>
                                    </p:set>
                                    <p:anim calcmode="lin" valueType="num">
                                      <p:cBhvr additive="base">
                                        <p:cTn id="73" dur="500" fill="hold"/>
                                        <p:tgtEl>
                                          <p:spTgt spid="6">
                                            <p:graphicEl>
                                              <a:dgm id="{F83FC353-2116-4839-BEA9-E1D4B95F2424}"/>
                                            </p:graphic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graphicEl>
                                              <a:dgm id="{F83FC353-2116-4839-BEA9-E1D4B95F2424}"/>
                                            </p:graphicEl>
                                          </p:spTgt>
                                        </p:tgtEl>
                                        <p:attrNameLst>
                                          <p:attrName>ppt_y</p:attrName>
                                        </p:attrNameLst>
                                      </p:cBhvr>
                                      <p:tavLst>
                                        <p:tav tm="0">
                                          <p:val>
                                            <p:strVal val="1+#ppt_h/2"/>
                                          </p:val>
                                        </p:tav>
                                        <p:tav tm="100000">
                                          <p:val>
                                            <p:strVal val="#ppt_y"/>
                                          </p:val>
                                        </p:tav>
                                      </p:tavLst>
                                    </p:anim>
                                  </p:childTnLst>
                                </p:cTn>
                              </p:par>
                              <p:par>
                                <p:cTn id="75" presetID="2" presetClass="entr" presetSubtype="2" fill="hold" grpId="0" nodeType="withEffect">
                                  <p:stCondLst>
                                    <p:cond delay="0"/>
                                  </p:stCondLst>
                                  <p:childTnLst>
                                    <p:set>
                                      <p:cBhvr>
                                        <p:cTn id="76" dur="1" fill="hold">
                                          <p:stCondLst>
                                            <p:cond delay="0"/>
                                          </p:stCondLst>
                                        </p:cTn>
                                        <p:tgtEl>
                                          <p:spTgt spid="6">
                                            <p:graphicEl>
                                              <a:dgm id="{0E1787D8-66B5-49B6-B4EF-AB0A0BBE3C75}"/>
                                            </p:graphicEl>
                                          </p:spTgt>
                                        </p:tgtEl>
                                        <p:attrNameLst>
                                          <p:attrName>style.visibility</p:attrName>
                                        </p:attrNameLst>
                                      </p:cBhvr>
                                      <p:to>
                                        <p:strVal val="visible"/>
                                      </p:to>
                                    </p:set>
                                    <p:anim calcmode="lin" valueType="num">
                                      <p:cBhvr additive="base">
                                        <p:cTn id="77" dur="500" fill="hold"/>
                                        <p:tgtEl>
                                          <p:spTgt spid="6">
                                            <p:graphicEl>
                                              <a:dgm id="{0E1787D8-66B5-49B6-B4EF-AB0A0BBE3C75}"/>
                                            </p:graphicEl>
                                          </p:spTgt>
                                        </p:tgtEl>
                                        <p:attrNameLst>
                                          <p:attrName>ppt_x</p:attrName>
                                        </p:attrNameLst>
                                      </p:cBhvr>
                                      <p:tavLst>
                                        <p:tav tm="0">
                                          <p:val>
                                            <p:strVal val="1+#ppt_w/2"/>
                                          </p:val>
                                        </p:tav>
                                        <p:tav tm="100000">
                                          <p:val>
                                            <p:strVal val="#ppt_x"/>
                                          </p:val>
                                        </p:tav>
                                      </p:tavLst>
                                    </p:anim>
                                    <p:anim calcmode="lin" valueType="num">
                                      <p:cBhvr additive="base">
                                        <p:cTn id="78" dur="500" fill="hold"/>
                                        <p:tgtEl>
                                          <p:spTgt spid="6">
                                            <p:graphicEl>
                                              <a:dgm id="{0E1787D8-66B5-49B6-B4EF-AB0A0BBE3C75}"/>
                                            </p:graphicEl>
                                          </p:spTgt>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6">
                                            <p:graphicEl>
                                              <a:dgm id="{5D2E3713-6DB1-4F2E-8767-A2BDBC3BF22A}"/>
                                            </p:graphicEl>
                                          </p:spTgt>
                                        </p:tgtEl>
                                        <p:attrNameLst>
                                          <p:attrName>style.visibility</p:attrName>
                                        </p:attrNameLst>
                                      </p:cBhvr>
                                      <p:to>
                                        <p:strVal val="visible"/>
                                      </p:to>
                                    </p:set>
                                    <p:anim calcmode="lin" valueType="num">
                                      <p:cBhvr additive="base">
                                        <p:cTn id="83" dur="500" fill="hold"/>
                                        <p:tgtEl>
                                          <p:spTgt spid="6">
                                            <p:graphicEl>
                                              <a:dgm id="{5D2E3713-6DB1-4F2E-8767-A2BDBC3BF22A}"/>
                                            </p:graphicEl>
                                          </p:spTgt>
                                        </p:tgtEl>
                                        <p:attrNameLst>
                                          <p:attrName>ppt_x</p:attrName>
                                        </p:attrNameLst>
                                      </p:cBhvr>
                                      <p:tavLst>
                                        <p:tav tm="0">
                                          <p:val>
                                            <p:strVal val="#ppt_x"/>
                                          </p:val>
                                        </p:tav>
                                        <p:tav tm="100000">
                                          <p:val>
                                            <p:strVal val="#ppt_x"/>
                                          </p:val>
                                        </p:tav>
                                      </p:tavLst>
                                    </p:anim>
                                    <p:anim calcmode="lin" valueType="num">
                                      <p:cBhvr additive="base">
                                        <p:cTn id="84" dur="500" fill="hold"/>
                                        <p:tgtEl>
                                          <p:spTgt spid="6">
                                            <p:graphicEl>
                                              <a:dgm id="{5D2E3713-6DB1-4F2E-8767-A2BDBC3BF22A}"/>
                                            </p:graphicEl>
                                          </p:spTgt>
                                        </p:tgtEl>
                                        <p:attrNameLst>
                                          <p:attrName>ppt_y</p:attrName>
                                        </p:attrNameLst>
                                      </p:cBhvr>
                                      <p:tavLst>
                                        <p:tav tm="0">
                                          <p:val>
                                            <p:strVal val="1+#ppt_h/2"/>
                                          </p:val>
                                        </p:tav>
                                        <p:tav tm="100000">
                                          <p:val>
                                            <p:strVal val="#ppt_y"/>
                                          </p:val>
                                        </p:tav>
                                      </p:tavLst>
                                    </p:anim>
                                  </p:childTnLst>
                                </p:cTn>
                              </p:par>
                              <p:par>
                                <p:cTn id="85" presetID="2" presetClass="entr" presetSubtype="2" fill="hold" grpId="0" nodeType="withEffect">
                                  <p:stCondLst>
                                    <p:cond delay="0"/>
                                  </p:stCondLst>
                                  <p:childTnLst>
                                    <p:set>
                                      <p:cBhvr>
                                        <p:cTn id="86" dur="1" fill="hold">
                                          <p:stCondLst>
                                            <p:cond delay="0"/>
                                          </p:stCondLst>
                                        </p:cTn>
                                        <p:tgtEl>
                                          <p:spTgt spid="6">
                                            <p:graphicEl>
                                              <a:dgm id="{C00AF574-A354-4580-BDD3-ABA91024AB44}"/>
                                            </p:graphicEl>
                                          </p:spTgt>
                                        </p:tgtEl>
                                        <p:attrNameLst>
                                          <p:attrName>style.visibility</p:attrName>
                                        </p:attrNameLst>
                                      </p:cBhvr>
                                      <p:to>
                                        <p:strVal val="visible"/>
                                      </p:to>
                                    </p:set>
                                    <p:anim calcmode="lin" valueType="num">
                                      <p:cBhvr additive="base">
                                        <p:cTn id="87" dur="500" fill="hold"/>
                                        <p:tgtEl>
                                          <p:spTgt spid="6">
                                            <p:graphicEl>
                                              <a:dgm id="{C00AF574-A354-4580-BDD3-ABA91024AB44}"/>
                                            </p:graphicEl>
                                          </p:spTgt>
                                        </p:tgtEl>
                                        <p:attrNameLst>
                                          <p:attrName>ppt_x</p:attrName>
                                        </p:attrNameLst>
                                      </p:cBhvr>
                                      <p:tavLst>
                                        <p:tav tm="0">
                                          <p:val>
                                            <p:strVal val="1+#ppt_w/2"/>
                                          </p:val>
                                        </p:tav>
                                        <p:tav tm="100000">
                                          <p:val>
                                            <p:strVal val="#ppt_x"/>
                                          </p:val>
                                        </p:tav>
                                      </p:tavLst>
                                    </p:anim>
                                    <p:anim calcmode="lin" valueType="num">
                                      <p:cBhvr additive="base">
                                        <p:cTn id="88" dur="500" fill="hold"/>
                                        <p:tgtEl>
                                          <p:spTgt spid="6">
                                            <p:graphicEl>
                                              <a:dgm id="{C00AF574-A354-4580-BDD3-ABA91024AB44}"/>
                                            </p:graphicEl>
                                          </p:spTgt>
                                        </p:tgtEl>
                                        <p:attrNameLst>
                                          <p:attrName>ppt_y</p:attrName>
                                        </p:attrNameLst>
                                      </p:cBhvr>
                                      <p:tavLst>
                                        <p:tav tm="0">
                                          <p:val>
                                            <p:strVal val="#ppt_y"/>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6">
                                            <p:graphicEl>
                                              <a:dgm id="{026FC589-95B4-43E5-ACF0-56EFF6C3C32C}"/>
                                            </p:graphicEl>
                                          </p:spTgt>
                                        </p:tgtEl>
                                        <p:attrNameLst>
                                          <p:attrName>style.visibility</p:attrName>
                                        </p:attrNameLst>
                                      </p:cBhvr>
                                      <p:to>
                                        <p:strVal val="visible"/>
                                      </p:to>
                                    </p:set>
                                    <p:anim calcmode="lin" valueType="num">
                                      <p:cBhvr additive="base">
                                        <p:cTn id="93" dur="500" fill="hold"/>
                                        <p:tgtEl>
                                          <p:spTgt spid="6">
                                            <p:graphicEl>
                                              <a:dgm id="{026FC589-95B4-43E5-ACF0-56EFF6C3C32C}"/>
                                            </p:graphicEl>
                                          </p:spTgt>
                                        </p:tgtEl>
                                        <p:attrNameLst>
                                          <p:attrName>ppt_x</p:attrName>
                                        </p:attrNameLst>
                                      </p:cBhvr>
                                      <p:tavLst>
                                        <p:tav tm="0">
                                          <p:val>
                                            <p:strVal val="#ppt_x"/>
                                          </p:val>
                                        </p:tav>
                                        <p:tav tm="100000">
                                          <p:val>
                                            <p:strVal val="#ppt_x"/>
                                          </p:val>
                                        </p:tav>
                                      </p:tavLst>
                                    </p:anim>
                                    <p:anim calcmode="lin" valueType="num">
                                      <p:cBhvr additive="base">
                                        <p:cTn id="94" dur="500" fill="hold"/>
                                        <p:tgtEl>
                                          <p:spTgt spid="6">
                                            <p:graphicEl>
                                              <a:dgm id="{026FC589-95B4-43E5-ACF0-56EFF6C3C32C}"/>
                                            </p:graphicEl>
                                          </p:spTgt>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6">
                                            <p:graphicEl>
                                              <a:dgm id="{923A2C96-54FD-41CD-9BA4-A7B7DD4BDDDA}"/>
                                            </p:graphicEl>
                                          </p:spTgt>
                                        </p:tgtEl>
                                        <p:attrNameLst>
                                          <p:attrName>style.visibility</p:attrName>
                                        </p:attrNameLst>
                                      </p:cBhvr>
                                      <p:to>
                                        <p:strVal val="visible"/>
                                      </p:to>
                                    </p:set>
                                    <p:anim calcmode="lin" valueType="num">
                                      <p:cBhvr additive="base">
                                        <p:cTn id="97" dur="500" fill="hold"/>
                                        <p:tgtEl>
                                          <p:spTgt spid="6">
                                            <p:graphicEl>
                                              <a:dgm id="{923A2C96-54FD-41CD-9BA4-A7B7DD4BDDDA}"/>
                                            </p:graphicEl>
                                          </p:spTgt>
                                        </p:tgtEl>
                                        <p:attrNameLst>
                                          <p:attrName>ppt_x</p:attrName>
                                        </p:attrNameLst>
                                      </p:cBhvr>
                                      <p:tavLst>
                                        <p:tav tm="0">
                                          <p:val>
                                            <p:strVal val="#ppt_x"/>
                                          </p:val>
                                        </p:tav>
                                        <p:tav tm="100000">
                                          <p:val>
                                            <p:strVal val="#ppt_x"/>
                                          </p:val>
                                        </p:tav>
                                      </p:tavLst>
                                    </p:anim>
                                    <p:anim calcmode="lin" valueType="num">
                                      <p:cBhvr additive="base">
                                        <p:cTn id="98" dur="500" fill="hold"/>
                                        <p:tgtEl>
                                          <p:spTgt spid="6">
                                            <p:graphicEl>
                                              <a:dgm id="{923A2C96-54FD-41CD-9BA4-A7B7DD4BDDDA}"/>
                                            </p:graphic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6">
                                            <p:graphicEl>
                                              <a:dgm id="{DEF4F86B-EAA7-4AC5-81AD-4DE6D3D33FFA}"/>
                                            </p:graphicEl>
                                          </p:spTgt>
                                        </p:tgtEl>
                                        <p:attrNameLst>
                                          <p:attrName>style.visibility</p:attrName>
                                        </p:attrNameLst>
                                      </p:cBhvr>
                                      <p:to>
                                        <p:strVal val="visible"/>
                                      </p:to>
                                    </p:set>
                                    <p:anim calcmode="lin" valueType="num">
                                      <p:cBhvr additive="base">
                                        <p:cTn id="103" dur="500" fill="hold"/>
                                        <p:tgtEl>
                                          <p:spTgt spid="6">
                                            <p:graphicEl>
                                              <a:dgm id="{DEF4F86B-EAA7-4AC5-81AD-4DE6D3D33FFA}"/>
                                            </p:graphicEl>
                                          </p:spTgt>
                                        </p:tgtEl>
                                        <p:attrNameLst>
                                          <p:attrName>ppt_x</p:attrName>
                                        </p:attrNameLst>
                                      </p:cBhvr>
                                      <p:tavLst>
                                        <p:tav tm="0">
                                          <p:val>
                                            <p:strVal val="#ppt_x"/>
                                          </p:val>
                                        </p:tav>
                                        <p:tav tm="100000">
                                          <p:val>
                                            <p:strVal val="#ppt_x"/>
                                          </p:val>
                                        </p:tav>
                                      </p:tavLst>
                                    </p:anim>
                                    <p:anim calcmode="lin" valueType="num">
                                      <p:cBhvr additive="base">
                                        <p:cTn id="104" dur="500" fill="hold"/>
                                        <p:tgtEl>
                                          <p:spTgt spid="6">
                                            <p:graphicEl>
                                              <a:dgm id="{DEF4F86B-EAA7-4AC5-81AD-4DE6D3D33FFA}"/>
                                            </p:graphicEl>
                                          </p:spTgt>
                                        </p:tgtEl>
                                        <p:attrNameLst>
                                          <p:attrName>ppt_y</p:attrName>
                                        </p:attrNameLst>
                                      </p:cBhvr>
                                      <p:tavLst>
                                        <p:tav tm="0">
                                          <p:val>
                                            <p:strVal val="1+#ppt_h/2"/>
                                          </p:val>
                                        </p:tav>
                                        <p:tav tm="100000">
                                          <p:val>
                                            <p:strVal val="#ppt_y"/>
                                          </p:val>
                                        </p:tav>
                                      </p:tavLst>
                                    </p:anim>
                                  </p:childTnLst>
                                </p:cTn>
                              </p:par>
                              <p:par>
                                <p:cTn id="105" presetID="2" presetClass="entr" presetSubtype="2" fill="hold" grpId="0" nodeType="withEffect">
                                  <p:stCondLst>
                                    <p:cond delay="0"/>
                                  </p:stCondLst>
                                  <p:childTnLst>
                                    <p:set>
                                      <p:cBhvr>
                                        <p:cTn id="106" dur="1" fill="hold">
                                          <p:stCondLst>
                                            <p:cond delay="0"/>
                                          </p:stCondLst>
                                        </p:cTn>
                                        <p:tgtEl>
                                          <p:spTgt spid="6">
                                            <p:graphicEl>
                                              <a:dgm id="{AB0E8B4D-875C-4D57-AA06-2B966755CDEB}"/>
                                            </p:graphicEl>
                                          </p:spTgt>
                                        </p:tgtEl>
                                        <p:attrNameLst>
                                          <p:attrName>style.visibility</p:attrName>
                                        </p:attrNameLst>
                                      </p:cBhvr>
                                      <p:to>
                                        <p:strVal val="visible"/>
                                      </p:to>
                                    </p:set>
                                    <p:anim calcmode="lin" valueType="num">
                                      <p:cBhvr additive="base">
                                        <p:cTn id="107" dur="500" fill="hold"/>
                                        <p:tgtEl>
                                          <p:spTgt spid="6">
                                            <p:graphicEl>
                                              <a:dgm id="{AB0E8B4D-875C-4D57-AA06-2B966755CDEB}"/>
                                            </p:graphicEl>
                                          </p:spTgt>
                                        </p:tgtEl>
                                        <p:attrNameLst>
                                          <p:attrName>ppt_x</p:attrName>
                                        </p:attrNameLst>
                                      </p:cBhvr>
                                      <p:tavLst>
                                        <p:tav tm="0">
                                          <p:val>
                                            <p:strVal val="1+#ppt_w/2"/>
                                          </p:val>
                                        </p:tav>
                                        <p:tav tm="100000">
                                          <p:val>
                                            <p:strVal val="#ppt_x"/>
                                          </p:val>
                                        </p:tav>
                                      </p:tavLst>
                                    </p:anim>
                                    <p:anim calcmode="lin" valueType="num">
                                      <p:cBhvr additive="base">
                                        <p:cTn id="108" dur="500" fill="hold"/>
                                        <p:tgtEl>
                                          <p:spTgt spid="6">
                                            <p:graphicEl>
                                              <a:dgm id="{AB0E8B4D-875C-4D57-AA06-2B966755CDEB}"/>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one"/>
        </p:bldSub>
      </p:bldGraphic>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zh-CN" sz="4000" b="1" dirty="0" smtClean="0">
                <a:effectLst/>
              </a:rPr>
              <a:t>（</a:t>
            </a:r>
            <a:r>
              <a:rPr lang="zh-CN" altLang="en-US" sz="4000" b="1" dirty="0" smtClean="0">
                <a:effectLst/>
              </a:rPr>
              <a:t>二</a:t>
            </a:r>
            <a:r>
              <a:rPr lang="zh-CN" altLang="zh-CN" sz="4000" b="1" dirty="0" smtClean="0">
                <a:effectLst/>
              </a:rPr>
              <a:t>）</a:t>
            </a:r>
            <a:r>
              <a:rPr lang="zh-CN" altLang="en-US" sz="4000" b="1" dirty="0" smtClean="0">
                <a:effectLst/>
              </a:rPr>
              <a:t>征收机关</a:t>
            </a:r>
            <a:endParaRPr lang="zh-CN" altLang="en-US" sz="4000" dirty="0"/>
          </a:p>
        </p:txBody>
      </p:sp>
      <p:sp>
        <p:nvSpPr>
          <p:cNvPr id="3" name="内容占位符 2"/>
          <p:cNvSpPr>
            <a:spLocks noGrp="1"/>
          </p:cNvSpPr>
          <p:nvPr>
            <p:ph idx="1"/>
          </p:nvPr>
        </p:nvSpPr>
        <p:spPr/>
        <p:txBody>
          <a:bodyPr/>
          <a:lstStyle/>
          <a:p>
            <a:pPr>
              <a:lnSpc>
                <a:spcPct val="150000"/>
              </a:lnSpc>
              <a:defRPr/>
            </a:pPr>
            <a:r>
              <a:rPr lang="zh-CN" altLang="en-US" b="1" dirty="0" smtClean="0"/>
              <a:t>营业税由税务机关征收。</a:t>
            </a:r>
            <a:endParaRPr lang="zh-CN" altLang="zh-CN" b="1" dirty="0">
              <a:effectLst/>
            </a:endParaRPr>
          </a:p>
          <a:p>
            <a:pPr>
              <a:defRPr/>
            </a:pPr>
            <a:endParaRPr lang="en-US" altLang="zh-CN" dirty="0" smtClean="0"/>
          </a:p>
          <a:p>
            <a:pPr>
              <a:defRPr/>
            </a:pPr>
            <a:r>
              <a:rPr lang="zh-CN" altLang="en-US" b="1" dirty="0" smtClean="0">
                <a:latin typeface="黑体" pitchFamily="49" charset="-122"/>
                <a:ea typeface="黑体" pitchFamily="49" charset="-122"/>
              </a:rPr>
              <a:t>“营改增</a:t>
            </a:r>
            <a:r>
              <a:rPr lang="zh-CN" altLang="en-US" b="1" dirty="0" smtClean="0">
                <a:latin typeface="黑体" pitchFamily="49" charset="-122"/>
                <a:ea typeface="黑体" pitchFamily="49" charset="-122"/>
              </a:rPr>
              <a:t>”</a:t>
            </a:r>
            <a:r>
              <a:rPr lang="zh-CN" altLang="en-US" b="1" dirty="0" smtClean="0">
                <a:latin typeface="黑体" pitchFamily="49" charset="-122"/>
                <a:ea typeface="黑体" pitchFamily="49" charset="-122"/>
              </a:rPr>
              <a:t>后</a:t>
            </a:r>
            <a:endParaRPr lang="en-US" altLang="zh-CN" b="1" dirty="0" smtClean="0">
              <a:latin typeface="黑体" pitchFamily="49" charset="-122"/>
              <a:ea typeface="黑体" pitchFamily="49" charset="-122"/>
            </a:endParaRPr>
          </a:p>
          <a:p>
            <a:pPr>
              <a:defRPr/>
            </a:pPr>
            <a:endParaRPr lang="en-US" altLang="zh-CN" dirty="0" smtClean="0"/>
          </a:p>
          <a:p>
            <a:pPr marL="1080000">
              <a:buNone/>
              <a:defRPr/>
            </a:pPr>
            <a:r>
              <a:rPr lang="zh-CN" altLang="en-US" sz="2800" dirty="0" smtClean="0"/>
              <a:t>提供“营改增”</a:t>
            </a:r>
            <a:r>
              <a:rPr lang="zh-CN" altLang="en-US" sz="2800" dirty="0" smtClean="0"/>
              <a:t>应</a:t>
            </a:r>
            <a:r>
              <a:rPr lang="zh-CN" altLang="en-US" sz="2800" dirty="0" smtClean="0"/>
              <a:t>税服务的：国税机关</a:t>
            </a:r>
            <a:endParaRPr lang="en-US" altLang="zh-CN" sz="2800" dirty="0" smtClean="0"/>
          </a:p>
          <a:p>
            <a:pPr marL="1080000">
              <a:buNone/>
              <a:defRPr/>
            </a:pPr>
            <a:r>
              <a:rPr lang="zh-CN" altLang="en-US" sz="2800" dirty="0" smtClean="0"/>
              <a:t>尚未“营改增”的应税行为：地税</a:t>
            </a:r>
            <a:r>
              <a:rPr lang="zh-CN" altLang="en-US" sz="2800" dirty="0" smtClean="0"/>
              <a:t>机关</a:t>
            </a:r>
            <a:endParaRPr lang="en-US" altLang="zh-CN" sz="2800" dirty="0" smtClean="0"/>
          </a:p>
          <a:p>
            <a:pPr>
              <a:defRPr/>
            </a:pPr>
            <a:endParaRPr lang="zh-CN" altLang="en-US" dirty="0"/>
          </a:p>
        </p:txBody>
      </p:sp>
      <p:sp>
        <p:nvSpPr>
          <p:cNvPr id="4" name="灯片编号占位符 3"/>
          <p:cNvSpPr>
            <a:spLocks noGrp="1"/>
          </p:cNvSpPr>
          <p:nvPr>
            <p:ph type="sldNum" sz="quarter" idx="12"/>
          </p:nvPr>
        </p:nvSpPr>
        <p:spPr/>
        <p:txBody>
          <a:bodyPr/>
          <a:lstStyle/>
          <a:p>
            <a:pPr>
              <a:defRPr/>
            </a:pPr>
            <a:fld id="{E0BE4DAC-8453-4641-AFC7-43B88604BC27}" type="slidenum">
              <a:rPr lang="en-US" altLang="zh-CN" smtClean="0"/>
              <a:pPr>
                <a:defRPr/>
              </a:pPr>
              <a:t>57</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6" name="内容占位符 5"/>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58</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graphicEl>
                                              <a:dgm id="{A0074A2D-F254-4C86-A100-144380167654}"/>
                                            </p:graphicEl>
                                          </p:spTgt>
                                        </p:tgtEl>
                                        <p:attrNameLst>
                                          <p:attrName>style.visibility</p:attrName>
                                        </p:attrNameLst>
                                      </p:cBhvr>
                                      <p:to>
                                        <p:strVal val="visible"/>
                                      </p:to>
                                    </p:set>
                                    <p:anim calcmode="lin" valueType="num">
                                      <p:cBhvr additive="base">
                                        <p:cTn id="7" dur="500" fill="hold"/>
                                        <p:tgtEl>
                                          <p:spTgt spid="6">
                                            <p:graphicEl>
                                              <a:dgm id="{A0074A2D-F254-4C86-A100-14438016765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A0074A2D-F254-4C86-A100-14438016765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57224" y="928670"/>
            <a:ext cx="7500990" cy="5202255"/>
          </a:xfrm>
        </p:spPr>
        <p:txBody>
          <a:bodyPr/>
          <a:lstStyle/>
          <a:p>
            <a:r>
              <a:rPr lang="zh-CN" altLang="en-US" b="1" dirty="0" smtClean="0"/>
              <a:t>纳税人</a:t>
            </a:r>
            <a:r>
              <a:rPr lang="zh-CN" altLang="en-US" b="1" dirty="0" smtClean="0"/>
              <a:t>营业额未达到国务院财政、税务主管部门规定的营业税起征点的，免征营业税；达到起征点的</a:t>
            </a:r>
            <a:r>
              <a:rPr lang="zh-CN" altLang="en-US" b="1" dirty="0" smtClean="0"/>
              <a:t>，全额</a:t>
            </a:r>
            <a:r>
              <a:rPr lang="zh-CN" altLang="en-US" b="1" dirty="0" smtClean="0"/>
              <a:t>计算缴纳营业税。</a:t>
            </a:r>
            <a:r>
              <a:rPr lang="en-US" b="1" dirty="0" smtClean="0"/>
              <a:t> </a:t>
            </a:r>
            <a:endParaRPr lang="zh-CN" altLang="en-US" dirty="0" smtClean="0"/>
          </a:p>
          <a:p>
            <a:r>
              <a:rPr lang="zh-CN" altLang="en-US" b="1" dirty="0" smtClean="0"/>
              <a:t>营业税</a:t>
            </a:r>
            <a:r>
              <a:rPr lang="zh-CN" altLang="en-US" b="1" dirty="0" smtClean="0"/>
              <a:t>起征点，是指纳税人营业额合计达到起征点</a:t>
            </a:r>
            <a:r>
              <a:rPr lang="zh-CN" altLang="en-US" b="1" dirty="0" smtClean="0"/>
              <a:t>。</a:t>
            </a:r>
            <a:endParaRPr lang="en-US" altLang="zh-CN" b="1" dirty="0" smtClean="0"/>
          </a:p>
          <a:p>
            <a:endParaRPr lang="zh-CN" altLang="en-US" dirty="0" smtClean="0"/>
          </a:p>
          <a:p>
            <a:r>
              <a:rPr lang="zh-CN" altLang="en-US" b="1" dirty="0" smtClean="0"/>
              <a:t>营业税起征点的适用范围限于个人。</a:t>
            </a:r>
            <a:endParaRPr lang="zh-CN" altLang="en-US" dirty="0" smtClean="0"/>
          </a:p>
          <a:p>
            <a:endParaRPr lang="zh-CN" altLang="en-US" b="1"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59</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灯片编号占位符 5"/>
          <p:cNvSpPr>
            <a:spLocks noGrp="1"/>
          </p:cNvSpPr>
          <p:nvPr>
            <p:ph type="sldNum" sz="quarter" idx="12"/>
          </p:nvPr>
        </p:nvSpPr>
        <p:spPr/>
        <p:txBody>
          <a:bodyPr/>
          <a:lstStyle/>
          <a:p>
            <a:pPr>
              <a:defRPr/>
            </a:pPr>
            <a:fld id="{5AF1B2CD-DF1E-4A9D-A213-962765642F1B}" type="slidenum">
              <a:rPr lang="en-US" altLang="zh-CN"/>
              <a:pPr>
                <a:defRPr/>
              </a:pPr>
              <a:t>6</a:t>
            </a:fld>
            <a:endParaRPr lang="en-US" altLang="zh-CN"/>
          </a:p>
        </p:txBody>
      </p:sp>
      <p:sp>
        <p:nvSpPr>
          <p:cNvPr id="9" name="右箭头 8"/>
          <p:cNvSpPr/>
          <p:nvPr/>
        </p:nvSpPr>
        <p:spPr bwMode="auto">
          <a:xfrm>
            <a:off x="3143250" y="1714500"/>
            <a:ext cx="500063" cy="46038"/>
          </a:xfrm>
          <a:prstGeom prst="rightArrow">
            <a:avLst/>
          </a:prstGeom>
          <a:noFill/>
          <a:ln w="9525" cap="flat" cmpd="sng" algn="ctr">
            <a:noFill/>
            <a:prstDash val="solid"/>
            <a:round/>
            <a:headEnd type="none" w="med" len="med"/>
            <a:tailEnd type="none" w="med" len="med"/>
          </a:ln>
          <a:effectLst/>
        </p:spPr>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dirty="0">
              <a:effectLst>
                <a:outerShdw blurRad="38100" dist="38100" dir="2700000" algn="tl">
                  <a:srgbClr val="000000">
                    <a:alpha val="43137"/>
                  </a:srgbClr>
                </a:outerShdw>
              </a:effectLst>
            </a:endParaRPr>
          </a:p>
        </p:txBody>
      </p:sp>
      <p:graphicFrame>
        <p:nvGraphicFramePr>
          <p:cNvPr id="20" name="表格 19"/>
          <p:cNvGraphicFramePr>
            <a:graphicFrameLocks noGrp="1"/>
          </p:cNvGraphicFramePr>
          <p:nvPr>
            <p:extLst>
              <p:ext uri="{D42A27DB-BD31-4B8C-83A1-F6EECF244321}">
                <p14:modId xmlns:p14="http://schemas.microsoft.com/office/powerpoint/2010/main" xmlns="" val="2821590089"/>
              </p:ext>
            </p:extLst>
          </p:nvPr>
        </p:nvGraphicFramePr>
        <p:xfrm>
          <a:off x="1643042" y="692696"/>
          <a:ext cx="2428892" cy="5616620"/>
        </p:xfrm>
        <a:graphic>
          <a:graphicData uri="http://schemas.openxmlformats.org/drawingml/2006/table">
            <a:tbl>
              <a:tblPr/>
              <a:tblGrid>
                <a:gridCol w="2428892"/>
              </a:tblGrid>
              <a:tr h="561662">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kumimoji="0" lang="zh-CN" altLang="en-US" sz="2000" b="1" i="0" u="none" strike="noStrike" cap="none" normalizeH="0" baseline="0" dirty="0" smtClean="0">
                          <a:ln>
                            <a:noFill/>
                          </a:ln>
                          <a:solidFill>
                            <a:srgbClr val="000000"/>
                          </a:solidFill>
                          <a:effectLst/>
                          <a:latin typeface="宋体" pitchFamily="2" charset="-122"/>
                          <a:ea typeface="宋体" pitchFamily="2" charset="-122"/>
                        </a:rPr>
                        <a:t>营业税</a:t>
                      </a:r>
                      <a:r>
                        <a:rPr kumimoji="0" lang="zh-CN" sz="2000" b="1" i="0" u="none" strike="noStrike" cap="none" normalizeH="0" baseline="0" dirty="0" smtClean="0">
                          <a:ln>
                            <a:noFill/>
                          </a:ln>
                          <a:solidFill>
                            <a:srgbClr val="000000"/>
                          </a:solidFill>
                          <a:effectLst/>
                          <a:latin typeface="宋体" pitchFamily="2" charset="-122"/>
                          <a:ea typeface="宋体" pitchFamily="2" charset="-122"/>
                        </a:rPr>
                        <a:t>税目</a:t>
                      </a:r>
                      <a:endParaRPr kumimoji="0" lang="zh-CN" sz="2000" b="0" i="0" u="none" strike="noStrike" cap="none" normalizeH="0" baseline="0" dirty="0" smtClean="0">
                        <a:ln>
                          <a:noFill/>
                        </a:ln>
                        <a:solidFill>
                          <a:srgbClr val="000000"/>
                        </a:solidFill>
                        <a:effectLst/>
                        <a:latin typeface="宋体" pitchFamily="2" charset="-122"/>
                        <a:ea typeface="宋体" pitchFamily="2" charset="-122"/>
                      </a:endParaRP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6166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宋体" pitchFamily="2" charset="-122"/>
                          <a:ea typeface="宋体" pitchFamily="2" charset="-122"/>
                          <a:cs typeface="+mn-cs"/>
                        </a:rPr>
                        <a:t>一、交通运输业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000"/>
                    </a:solidFill>
                  </a:tcPr>
                </a:tc>
              </a:tr>
              <a:tr h="56166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宋体" pitchFamily="2" charset="-122"/>
                          <a:ea typeface="宋体" pitchFamily="2" charset="-122"/>
                          <a:cs typeface="+mn-cs"/>
                        </a:rPr>
                        <a:t>二、建筑业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6166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宋体" pitchFamily="2" charset="-122"/>
                          <a:ea typeface="宋体" pitchFamily="2" charset="-122"/>
                          <a:cs typeface="+mn-cs"/>
                        </a:rPr>
                        <a:t>三、金融保险业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6166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宋体" pitchFamily="2" charset="-122"/>
                          <a:ea typeface="宋体" pitchFamily="2" charset="-122"/>
                          <a:cs typeface="+mn-cs"/>
                        </a:rPr>
                        <a:t>四、邮电通信业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60000"/>
                        <a:lumOff val="40000"/>
                      </a:schemeClr>
                    </a:solidFill>
                  </a:tcPr>
                </a:tc>
              </a:tr>
              <a:tr h="56166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宋体" pitchFamily="2" charset="-122"/>
                          <a:ea typeface="宋体" pitchFamily="2" charset="-122"/>
                          <a:cs typeface="+mn-cs"/>
                        </a:rPr>
                        <a:t>五、文化体育业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6166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宋体" pitchFamily="2" charset="-122"/>
                          <a:ea typeface="宋体" pitchFamily="2" charset="-122"/>
                          <a:cs typeface="+mn-cs"/>
                        </a:rPr>
                        <a:t>六、娱乐业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6166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宋体" pitchFamily="2" charset="-122"/>
                          <a:ea typeface="宋体" pitchFamily="2" charset="-122"/>
                          <a:cs typeface="+mn-cs"/>
                        </a:rPr>
                        <a:t>七、服务业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r>
              <a:tr h="56166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宋体" pitchFamily="2" charset="-122"/>
                          <a:ea typeface="宋体" pitchFamily="2" charset="-122"/>
                          <a:cs typeface="+mn-cs"/>
                        </a:rPr>
                        <a:t>八、转让无形资产</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56166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宋体" pitchFamily="2" charset="-122"/>
                          <a:ea typeface="宋体" pitchFamily="2" charset="-122"/>
                          <a:cs typeface="+mn-cs"/>
                        </a:rPr>
                        <a:t>九、销售不动产</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graphicFrame>
        <p:nvGraphicFramePr>
          <p:cNvPr id="2" name="表格 1"/>
          <p:cNvGraphicFramePr>
            <a:graphicFrameLocks noGrp="1"/>
          </p:cNvGraphicFramePr>
          <p:nvPr>
            <p:extLst>
              <p:ext uri="{D42A27DB-BD31-4B8C-83A1-F6EECF244321}">
                <p14:modId xmlns:p14="http://schemas.microsoft.com/office/powerpoint/2010/main" xmlns="" val="3784184210"/>
              </p:ext>
            </p:extLst>
          </p:nvPr>
        </p:nvGraphicFramePr>
        <p:xfrm>
          <a:off x="4928050" y="692696"/>
          <a:ext cx="2572908" cy="5593824"/>
        </p:xfrm>
        <a:graphic>
          <a:graphicData uri="http://schemas.openxmlformats.org/drawingml/2006/table">
            <a:tbl>
              <a:tblPr/>
              <a:tblGrid>
                <a:gridCol w="2572908"/>
              </a:tblGrid>
              <a:tr h="632872">
                <a:tc>
                  <a:txBody>
                    <a:bodyPr/>
                    <a:lstStyle/>
                    <a:p>
                      <a:pPr marL="76200" marR="0" lvl="0" indent="0" algn="ctr" defTabSz="914400" rtl="0" eaLnBrk="1" fontAlgn="base" latinLnBrk="0" hangingPunct="1">
                        <a:lnSpc>
                          <a:spcPct val="150000"/>
                        </a:lnSpc>
                        <a:spcBef>
                          <a:spcPct val="0"/>
                        </a:spcBef>
                        <a:spcAft>
                          <a:spcPct val="0"/>
                        </a:spcAft>
                        <a:buClrTx/>
                        <a:buSzTx/>
                        <a:buFontTx/>
                        <a:buNone/>
                        <a:tabLst/>
                      </a:pPr>
                      <a:r>
                        <a:rPr lang="zh-CN" altLang="en-US" sz="1800" b="1" dirty="0" smtClean="0">
                          <a:solidFill>
                            <a:schemeClr val="accent3">
                              <a:lumMod val="10000"/>
                            </a:schemeClr>
                          </a:solidFill>
                          <a:latin typeface="华文中宋" pitchFamily="2" charset="-122"/>
                          <a:ea typeface="华文中宋" pitchFamily="2" charset="-122"/>
                        </a:rPr>
                        <a:t>“营改增”应税服务</a:t>
                      </a:r>
                      <a:endParaRPr kumimoji="0" lang="zh-CN" sz="1800" b="1" i="0" u="none" strike="noStrike" cap="none" normalizeH="0" baseline="0" dirty="0" smtClean="0">
                        <a:ln>
                          <a:noFill/>
                        </a:ln>
                        <a:solidFill>
                          <a:schemeClr val="accent3">
                            <a:lumMod val="10000"/>
                          </a:schemeClr>
                        </a:solidFill>
                        <a:effectLst/>
                        <a:latin typeface="华文中宋" pitchFamily="2" charset="-122"/>
                        <a:ea typeface="华文中宋" pitchFamily="2" charset="-122"/>
                      </a:endParaRP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632872">
                <a:tc>
                  <a:txBody>
                    <a:bodyPr/>
                    <a:lstStyle/>
                    <a:p>
                      <a:pPr marL="76200" marR="0" lvl="0" indent="0" algn="l" defTabSz="914400" rtl="0" eaLnBrk="1" fontAlgn="base" latinLnBrk="0" hangingPunct="1">
                        <a:lnSpc>
                          <a:spcPct val="150000"/>
                        </a:lnSpc>
                        <a:spcBef>
                          <a:spcPct val="0"/>
                        </a:spcBef>
                        <a:spcAft>
                          <a:spcPct val="0"/>
                        </a:spcAft>
                        <a:buClrTx/>
                        <a:buSzTx/>
                        <a:buFontTx/>
                        <a:buNone/>
                        <a:tabLst/>
                      </a:pPr>
                      <a:r>
                        <a:rPr kumimoji="0" lang="zh-CN" sz="1800" b="0" i="0" u="none" strike="noStrike" kern="1200" cap="none" normalizeH="0" baseline="0" dirty="0" smtClean="0">
                          <a:ln>
                            <a:noFill/>
                          </a:ln>
                          <a:solidFill>
                            <a:srgbClr val="000000"/>
                          </a:solidFill>
                          <a:effectLst/>
                          <a:latin typeface="华文中宋" pitchFamily="2" charset="-122"/>
                          <a:ea typeface="华文中宋" pitchFamily="2" charset="-122"/>
                          <a:cs typeface="+mn-cs"/>
                        </a:rPr>
                        <a:t>一、交通运输业</a:t>
                      </a: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000"/>
                    </a:solidFill>
                  </a:tcPr>
                </a:tc>
              </a:tr>
              <a:tr h="632872">
                <a:tc>
                  <a:txBody>
                    <a:bodyPr/>
                    <a:lstStyle/>
                    <a:p>
                      <a:pPr marL="76200" marR="0" lvl="0" indent="0" algn="l" defTabSz="914400" rtl="0" eaLnBrk="1" fontAlgn="base" latinLnBrk="0" hangingPunct="1">
                        <a:lnSpc>
                          <a:spcPct val="150000"/>
                        </a:lnSpc>
                        <a:spcBef>
                          <a:spcPct val="0"/>
                        </a:spcBef>
                        <a:spcAft>
                          <a:spcPct val="0"/>
                        </a:spcAft>
                        <a:buClrTx/>
                        <a:buSzTx/>
                        <a:buFontTx/>
                        <a:buNone/>
                        <a:tabLst/>
                        <a:defRPr/>
                      </a:pPr>
                      <a:r>
                        <a:rPr kumimoji="0" lang="zh-CN" altLang="en-US" sz="1800" b="0" i="0" u="none" strike="noStrike" kern="1200" cap="none" normalizeH="0" baseline="0" dirty="0" smtClean="0">
                          <a:ln>
                            <a:noFill/>
                          </a:ln>
                          <a:solidFill>
                            <a:srgbClr val="000000"/>
                          </a:solidFill>
                          <a:effectLst/>
                          <a:latin typeface="华文中宋" pitchFamily="2" charset="-122"/>
                          <a:ea typeface="华文中宋" pitchFamily="2" charset="-122"/>
                          <a:cs typeface="+mn-cs"/>
                        </a:rPr>
                        <a:t>二、邮政业</a:t>
                      </a:r>
                      <a:endParaRPr kumimoji="0" lang="zh-CN" sz="1800" b="0" i="0" u="none" strike="noStrike" kern="1200" cap="none" normalizeH="0" baseline="0" dirty="0" smtClean="0">
                        <a:ln>
                          <a:noFill/>
                        </a:ln>
                        <a:solidFill>
                          <a:srgbClr val="000000"/>
                        </a:solidFill>
                        <a:effectLst/>
                        <a:latin typeface="华文中宋" pitchFamily="2" charset="-122"/>
                        <a:ea typeface="华文中宋" pitchFamily="2" charset="-122"/>
                        <a:cs typeface="+mn-cs"/>
                      </a:endParaRP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60000"/>
                        <a:lumOff val="40000"/>
                      </a:schemeClr>
                    </a:solidFill>
                  </a:tcPr>
                </a:tc>
              </a:tr>
              <a:tr h="632872">
                <a:tc>
                  <a:txBody>
                    <a:bodyPr/>
                    <a:lstStyle/>
                    <a:p>
                      <a:pPr marL="76200" marR="0" lvl="0" indent="0" algn="l" defTabSz="914400" rtl="0" eaLnBrk="1" fontAlgn="base" latinLnBrk="0" hangingPunct="1">
                        <a:lnSpc>
                          <a:spcPct val="150000"/>
                        </a:lnSpc>
                        <a:spcBef>
                          <a:spcPct val="0"/>
                        </a:spcBef>
                        <a:spcAft>
                          <a:spcPct val="0"/>
                        </a:spcAft>
                        <a:buClrTx/>
                        <a:buSzTx/>
                        <a:buFontTx/>
                        <a:buNone/>
                        <a:tabLst/>
                        <a:defRPr/>
                      </a:pPr>
                      <a:r>
                        <a:rPr kumimoji="0" lang="zh-CN" altLang="en-US" sz="1800" b="0" i="0" u="none" strike="noStrike" kern="1200" cap="none" normalizeH="0" baseline="0" dirty="0" smtClean="0">
                          <a:ln>
                            <a:noFill/>
                          </a:ln>
                          <a:solidFill>
                            <a:srgbClr val="000000"/>
                          </a:solidFill>
                          <a:effectLst/>
                          <a:latin typeface="华文中宋" pitchFamily="2" charset="-122"/>
                          <a:ea typeface="华文中宋" pitchFamily="2" charset="-122"/>
                          <a:cs typeface="+mn-cs"/>
                        </a:rPr>
                        <a:t>三、电信业</a:t>
                      </a:r>
                      <a:endParaRPr kumimoji="0" lang="zh-CN" sz="1800" b="0" i="0" u="none" strike="noStrike" kern="1200" cap="none" normalizeH="0" baseline="0" dirty="0" smtClean="0">
                        <a:ln>
                          <a:noFill/>
                        </a:ln>
                        <a:solidFill>
                          <a:srgbClr val="000000"/>
                        </a:solidFill>
                        <a:effectLst/>
                        <a:latin typeface="华文中宋" pitchFamily="2" charset="-122"/>
                        <a:ea typeface="华文中宋" pitchFamily="2" charset="-122"/>
                        <a:cs typeface="+mn-cs"/>
                      </a:endParaRP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bg1">
                        <a:lumMod val="60000"/>
                        <a:lumOff val="40000"/>
                      </a:schemeClr>
                    </a:solidFill>
                  </a:tcPr>
                </a:tc>
              </a:tr>
              <a:tr h="632872">
                <a:tc>
                  <a:txBody>
                    <a:bodyPr/>
                    <a:lstStyle/>
                    <a:p>
                      <a:pPr marL="76200" marR="0" lvl="0" indent="0" algn="l" defTabSz="914400" rtl="0" eaLnBrk="1" fontAlgn="base" latinLnBrk="0" hangingPunct="1">
                        <a:lnSpc>
                          <a:spcPct val="150000"/>
                        </a:lnSpc>
                        <a:spcBef>
                          <a:spcPct val="0"/>
                        </a:spcBef>
                        <a:spcAft>
                          <a:spcPct val="0"/>
                        </a:spcAft>
                        <a:buClrTx/>
                        <a:buSzTx/>
                        <a:buFontTx/>
                        <a:buNone/>
                        <a:tabLst/>
                        <a:defRPr/>
                      </a:pPr>
                      <a:r>
                        <a:rPr kumimoji="0" lang="zh-CN" altLang="en-US" sz="1800" b="0" i="0" u="none" strike="noStrike" kern="1200" cap="none" normalizeH="0" baseline="0" dirty="0" smtClean="0">
                          <a:ln>
                            <a:noFill/>
                          </a:ln>
                          <a:solidFill>
                            <a:srgbClr val="000000"/>
                          </a:solidFill>
                          <a:effectLst/>
                          <a:latin typeface="华文中宋" pitchFamily="2" charset="-122"/>
                          <a:ea typeface="华文中宋" pitchFamily="2" charset="-122"/>
                          <a:cs typeface="+mn-cs"/>
                        </a:rPr>
                        <a:t>四、部分现代服务业</a:t>
                      </a:r>
                      <a:endParaRPr kumimoji="0" lang="zh-CN" sz="1800" b="0" i="0" u="none" strike="noStrike" kern="1200" cap="none" normalizeH="0" baseline="0" dirty="0" smtClean="0">
                        <a:ln>
                          <a:noFill/>
                        </a:ln>
                        <a:solidFill>
                          <a:srgbClr val="000000"/>
                        </a:solidFill>
                        <a:effectLst/>
                        <a:latin typeface="华文中宋" pitchFamily="2" charset="-122"/>
                        <a:ea typeface="华文中宋" pitchFamily="2" charset="-122"/>
                        <a:cs typeface="+mn-cs"/>
                      </a:endParaRP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r>
              <a:tr h="2429464">
                <a:tc>
                  <a:txBody>
                    <a:bodyPr/>
                    <a:lstStyle/>
                    <a:p>
                      <a:pPr marL="360000" marR="0" lvl="0" indent="0" algn="l" defTabSz="914400" rtl="0" eaLnBrk="1" fontAlgn="base" latinLnBrk="0" hangingPunct="1">
                        <a:lnSpc>
                          <a:spcPct val="150000"/>
                        </a:lnSpc>
                        <a:spcBef>
                          <a:spcPct val="0"/>
                        </a:spcBef>
                        <a:spcAft>
                          <a:spcPct val="0"/>
                        </a:spcAft>
                        <a:buClrTx/>
                        <a:buSzTx/>
                        <a:buFontTx/>
                        <a:buNone/>
                        <a:tabLst/>
                      </a:pPr>
                      <a:r>
                        <a:rPr lang="en-US" altLang="zh-CN" sz="1400" b="0" i="0" u="none" kern="1200" dirty="0" smtClean="0">
                          <a:solidFill>
                            <a:srgbClr val="000000"/>
                          </a:solidFill>
                          <a:latin typeface="华文细黑" pitchFamily="2" charset="-122"/>
                          <a:ea typeface="华文细黑" pitchFamily="2" charset="-122"/>
                          <a:cs typeface="+mn-cs"/>
                        </a:rPr>
                        <a:t>1</a:t>
                      </a:r>
                      <a:r>
                        <a:rPr lang="zh-CN" altLang="en-US" sz="1400" b="0" i="0" u="none" kern="1200" dirty="0" smtClean="0">
                          <a:solidFill>
                            <a:srgbClr val="000000"/>
                          </a:solidFill>
                          <a:latin typeface="华文细黑" pitchFamily="2" charset="-122"/>
                          <a:ea typeface="华文细黑" pitchFamily="2" charset="-122"/>
                          <a:cs typeface="+mn-cs"/>
                        </a:rPr>
                        <a:t>、研发和技术服务</a:t>
                      </a:r>
                      <a:endParaRPr lang="en-US" altLang="zh-CN" sz="1400" b="0" i="0" u="none" kern="1200" dirty="0" smtClean="0">
                        <a:solidFill>
                          <a:srgbClr val="000000"/>
                        </a:solidFill>
                        <a:latin typeface="华文细黑" pitchFamily="2" charset="-122"/>
                        <a:ea typeface="华文细黑" pitchFamily="2" charset="-122"/>
                        <a:cs typeface="+mn-cs"/>
                      </a:endParaRPr>
                    </a:p>
                    <a:p>
                      <a:pPr marL="360000" marR="0" lvl="0" indent="0" algn="l" defTabSz="914400" rtl="0" eaLnBrk="1" fontAlgn="base" latinLnBrk="0" hangingPunct="1">
                        <a:lnSpc>
                          <a:spcPct val="150000"/>
                        </a:lnSpc>
                        <a:spcBef>
                          <a:spcPct val="0"/>
                        </a:spcBef>
                        <a:spcAft>
                          <a:spcPct val="0"/>
                        </a:spcAft>
                        <a:buClrTx/>
                        <a:buSzTx/>
                        <a:buFontTx/>
                        <a:buNone/>
                        <a:tabLst/>
                      </a:pPr>
                      <a:r>
                        <a:rPr lang="en-US" altLang="zh-CN" sz="1400" b="0" i="0" u="none" kern="1200" dirty="0" smtClean="0">
                          <a:solidFill>
                            <a:srgbClr val="000000"/>
                          </a:solidFill>
                          <a:latin typeface="华文细黑" pitchFamily="2" charset="-122"/>
                          <a:ea typeface="华文细黑" pitchFamily="2" charset="-122"/>
                          <a:cs typeface="+mn-cs"/>
                        </a:rPr>
                        <a:t>2</a:t>
                      </a:r>
                      <a:r>
                        <a:rPr lang="zh-CN" altLang="en-US" sz="1400" b="0" i="0" u="none" kern="1200" dirty="0" smtClean="0">
                          <a:solidFill>
                            <a:srgbClr val="000000"/>
                          </a:solidFill>
                          <a:latin typeface="华文细黑" pitchFamily="2" charset="-122"/>
                          <a:ea typeface="华文细黑" pitchFamily="2" charset="-122"/>
                          <a:cs typeface="+mn-cs"/>
                        </a:rPr>
                        <a:t>、信息技术服务</a:t>
                      </a:r>
                      <a:endParaRPr lang="en-US" altLang="zh-CN" sz="1400" b="0" i="0" u="none" kern="1200" dirty="0" smtClean="0">
                        <a:solidFill>
                          <a:srgbClr val="000000"/>
                        </a:solidFill>
                        <a:latin typeface="华文细黑" pitchFamily="2" charset="-122"/>
                        <a:ea typeface="华文细黑" pitchFamily="2" charset="-122"/>
                        <a:cs typeface="+mn-cs"/>
                      </a:endParaRPr>
                    </a:p>
                    <a:p>
                      <a:pPr marL="360000" marR="0" lvl="0" indent="0" algn="l" defTabSz="914400" rtl="0" eaLnBrk="1" fontAlgn="base" latinLnBrk="0" hangingPunct="1">
                        <a:lnSpc>
                          <a:spcPct val="150000"/>
                        </a:lnSpc>
                        <a:spcBef>
                          <a:spcPct val="0"/>
                        </a:spcBef>
                        <a:spcAft>
                          <a:spcPct val="0"/>
                        </a:spcAft>
                        <a:buClrTx/>
                        <a:buSzTx/>
                        <a:buFontTx/>
                        <a:buNone/>
                        <a:tabLst/>
                      </a:pPr>
                      <a:r>
                        <a:rPr lang="en-US" altLang="zh-CN" sz="1400" b="0" i="0" u="none" kern="1200" dirty="0" smtClean="0">
                          <a:solidFill>
                            <a:srgbClr val="000000"/>
                          </a:solidFill>
                          <a:latin typeface="华文细黑" pitchFamily="2" charset="-122"/>
                          <a:ea typeface="华文细黑" pitchFamily="2" charset="-122"/>
                          <a:cs typeface="+mn-cs"/>
                        </a:rPr>
                        <a:t>3</a:t>
                      </a:r>
                      <a:r>
                        <a:rPr lang="zh-CN" altLang="en-US" sz="1400" b="0" i="0" u="none" kern="1200" dirty="0" smtClean="0">
                          <a:solidFill>
                            <a:srgbClr val="000000"/>
                          </a:solidFill>
                          <a:latin typeface="华文细黑" pitchFamily="2" charset="-122"/>
                          <a:ea typeface="华文细黑" pitchFamily="2" charset="-122"/>
                          <a:cs typeface="+mn-cs"/>
                        </a:rPr>
                        <a:t>、文化创意服务</a:t>
                      </a:r>
                      <a:endParaRPr lang="en-US" altLang="zh-CN" sz="1400" b="0" i="0" u="none" kern="1200" dirty="0" smtClean="0">
                        <a:solidFill>
                          <a:srgbClr val="000000"/>
                        </a:solidFill>
                        <a:latin typeface="华文细黑" pitchFamily="2" charset="-122"/>
                        <a:ea typeface="华文细黑" pitchFamily="2" charset="-122"/>
                        <a:cs typeface="+mn-cs"/>
                      </a:endParaRPr>
                    </a:p>
                    <a:p>
                      <a:pPr marL="360000" marR="0" lvl="0" indent="0" algn="l" defTabSz="914400" rtl="0" eaLnBrk="1" fontAlgn="base" latinLnBrk="0" hangingPunct="1">
                        <a:lnSpc>
                          <a:spcPct val="150000"/>
                        </a:lnSpc>
                        <a:spcBef>
                          <a:spcPct val="0"/>
                        </a:spcBef>
                        <a:spcAft>
                          <a:spcPct val="0"/>
                        </a:spcAft>
                        <a:buClrTx/>
                        <a:buSzTx/>
                        <a:buFontTx/>
                        <a:buNone/>
                        <a:tabLst/>
                      </a:pPr>
                      <a:r>
                        <a:rPr lang="en-US" altLang="zh-CN" sz="1400" b="0" i="0" u="none" kern="1200" dirty="0" smtClean="0">
                          <a:solidFill>
                            <a:srgbClr val="000000"/>
                          </a:solidFill>
                          <a:latin typeface="华文细黑" pitchFamily="2" charset="-122"/>
                          <a:ea typeface="华文细黑" pitchFamily="2" charset="-122"/>
                          <a:cs typeface="+mn-cs"/>
                        </a:rPr>
                        <a:t>4</a:t>
                      </a:r>
                      <a:r>
                        <a:rPr lang="zh-CN" altLang="en-US" sz="1400" b="0" i="0" u="none" kern="1200" dirty="0" smtClean="0">
                          <a:solidFill>
                            <a:srgbClr val="000000"/>
                          </a:solidFill>
                          <a:latin typeface="华文细黑" pitchFamily="2" charset="-122"/>
                          <a:ea typeface="华文细黑" pitchFamily="2" charset="-122"/>
                          <a:cs typeface="+mn-cs"/>
                        </a:rPr>
                        <a:t>、物流辅助服务</a:t>
                      </a:r>
                      <a:endParaRPr lang="en-US" altLang="zh-CN" sz="1400" b="0" i="0" u="none" kern="1200" dirty="0" smtClean="0">
                        <a:solidFill>
                          <a:srgbClr val="000000"/>
                        </a:solidFill>
                        <a:latin typeface="华文细黑" pitchFamily="2" charset="-122"/>
                        <a:ea typeface="华文细黑" pitchFamily="2" charset="-122"/>
                        <a:cs typeface="+mn-cs"/>
                      </a:endParaRPr>
                    </a:p>
                    <a:p>
                      <a:pPr marL="360000" marR="0" lvl="0" indent="0" algn="l" defTabSz="914400" rtl="0" eaLnBrk="1" fontAlgn="base" latinLnBrk="0" hangingPunct="1">
                        <a:lnSpc>
                          <a:spcPct val="150000"/>
                        </a:lnSpc>
                        <a:spcBef>
                          <a:spcPct val="0"/>
                        </a:spcBef>
                        <a:spcAft>
                          <a:spcPct val="0"/>
                        </a:spcAft>
                        <a:buClrTx/>
                        <a:buSzTx/>
                        <a:buFontTx/>
                        <a:buNone/>
                        <a:tabLst/>
                      </a:pPr>
                      <a:r>
                        <a:rPr lang="en-US" altLang="zh-CN" sz="1400" b="0" i="0" u="none" kern="1200" dirty="0" smtClean="0">
                          <a:solidFill>
                            <a:srgbClr val="000000"/>
                          </a:solidFill>
                          <a:latin typeface="华文细黑" pitchFamily="2" charset="-122"/>
                          <a:ea typeface="华文细黑" pitchFamily="2" charset="-122"/>
                          <a:cs typeface="+mn-cs"/>
                        </a:rPr>
                        <a:t>5</a:t>
                      </a:r>
                      <a:r>
                        <a:rPr lang="zh-CN" altLang="en-US" sz="1400" b="0" i="0" u="none" kern="1200" dirty="0" smtClean="0">
                          <a:solidFill>
                            <a:srgbClr val="000000"/>
                          </a:solidFill>
                          <a:latin typeface="华文细黑" pitchFamily="2" charset="-122"/>
                          <a:ea typeface="华文细黑" pitchFamily="2" charset="-122"/>
                          <a:cs typeface="+mn-cs"/>
                        </a:rPr>
                        <a:t>、有形动产租赁服务</a:t>
                      </a:r>
                      <a:endParaRPr lang="en-US" altLang="zh-CN" sz="1400" b="0" i="0" u="none" kern="1200" dirty="0" smtClean="0">
                        <a:solidFill>
                          <a:srgbClr val="000000"/>
                        </a:solidFill>
                        <a:latin typeface="华文细黑" pitchFamily="2" charset="-122"/>
                        <a:ea typeface="华文细黑" pitchFamily="2" charset="-122"/>
                        <a:cs typeface="+mn-cs"/>
                      </a:endParaRPr>
                    </a:p>
                    <a:p>
                      <a:pPr marL="360000" marR="0" lvl="0" indent="0" algn="l" defTabSz="914400" rtl="0" eaLnBrk="1" fontAlgn="base" latinLnBrk="0" hangingPunct="1">
                        <a:lnSpc>
                          <a:spcPct val="150000"/>
                        </a:lnSpc>
                        <a:spcBef>
                          <a:spcPct val="0"/>
                        </a:spcBef>
                        <a:spcAft>
                          <a:spcPct val="0"/>
                        </a:spcAft>
                        <a:buClrTx/>
                        <a:buSzTx/>
                        <a:buFontTx/>
                        <a:buNone/>
                        <a:tabLst/>
                      </a:pPr>
                      <a:r>
                        <a:rPr lang="en-US" altLang="zh-CN" sz="1400" b="0" i="0" u="none" kern="1200" dirty="0" smtClean="0">
                          <a:solidFill>
                            <a:srgbClr val="000000"/>
                          </a:solidFill>
                          <a:latin typeface="华文细黑" pitchFamily="2" charset="-122"/>
                          <a:ea typeface="华文细黑" pitchFamily="2" charset="-122"/>
                          <a:cs typeface="+mn-cs"/>
                        </a:rPr>
                        <a:t>6</a:t>
                      </a:r>
                      <a:r>
                        <a:rPr lang="zh-CN" altLang="en-US" sz="1400" b="0" i="0" u="none" kern="1200" dirty="0" smtClean="0">
                          <a:solidFill>
                            <a:srgbClr val="000000"/>
                          </a:solidFill>
                          <a:latin typeface="华文细黑" pitchFamily="2" charset="-122"/>
                          <a:ea typeface="华文细黑" pitchFamily="2" charset="-122"/>
                          <a:cs typeface="+mn-cs"/>
                        </a:rPr>
                        <a:t>、鉴证咨询服务</a:t>
                      </a:r>
                      <a:endParaRPr lang="en-US" altLang="zh-CN" sz="1400" b="0" i="0" u="none" kern="1200" dirty="0" smtClean="0">
                        <a:solidFill>
                          <a:srgbClr val="000000"/>
                        </a:solidFill>
                        <a:latin typeface="华文细黑" pitchFamily="2" charset="-122"/>
                        <a:ea typeface="华文细黑" pitchFamily="2" charset="-122"/>
                        <a:cs typeface="+mn-cs"/>
                      </a:endParaRPr>
                    </a:p>
                    <a:p>
                      <a:pPr marL="360000" marR="0" lvl="0" indent="0" algn="l" defTabSz="914400" rtl="0" eaLnBrk="1" fontAlgn="base" latinLnBrk="0" hangingPunct="1">
                        <a:lnSpc>
                          <a:spcPct val="150000"/>
                        </a:lnSpc>
                        <a:spcBef>
                          <a:spcPct val="0"/>
                        </a:spcBef>
                        <a:spcAft>
                          <a:spcPct val="0"/>
                        </a:spcAft>
                        <a:buClrTx/>
                        <a:buSzTx/>
                        <a:buFontTx/>
                        <a:buNone/>
                        <a:tabLst/>
                      </a:pPr>
                      <a:r>
                        <a:rPr lang="en-US" altLang="zh-CN" sz="1400" b="0" i="0" u="none" kern="1200" dirty="0" smtClean="0">
                          <a:solidFill>
                            <a:srgbClr val="000000"/>
                          </a:solidFill>
                          <a:latin typeface="华文细黑" pitchFamily="2" charset="-122"/>
                          <a:ea typeface="华文细黑" pitchFamily="2" charset="-122"/>
                          <a:cs typeface="+mn-cs"/>
                        </a:rPr>
                        <a:t>7</a:t>
                      </a:r>
                      <a:r>
                        <a:rPr lang="zh-CN" altLang="en-US" sz="1400" b="0" i="0" u="none" kern="1200" dirty="0" smtClean="0">
                          <a:solidFill>
                            <a:srgbClr val="000000"/>
                          </a:solidFill>
                          <a:latin typeface="华文细黑" pitchFamily="2" charset="-122"/>
                          <a:ea typeface="华文细黑" pitchFamily="2" charset="-122"/>
                          <a:cs typeface="+mn-cs"/>
                        </a:rPr>
                        <a:t>、广播影视服务</a:t>
                      </a:r>
                      <a:endParaRPr kumimoji="0" lang="zh-CN" sz="1800" b="0" i="0" u="none" strike="noStrike" kern="1200" cap="none" normalizeH="0" baseline="0" dirty="0" smtClean="0">
                        <a:ln>
                          <a:noFill/>
                        </a:ln>
                        <a:solidFill>
                          <a:srgbClr val="000000"/>
                        </a:solidFill>
                        <a:effectLst/>
                        <a:latin typeface="华文细黑" pitchFamily="2" charset="-122"/>
                        <a:ea typeface="华文细黑" pitchFamily="2" charset="-122"/>
                        <a:cs typeface="+mn-cs"/>
                      </a:endParaRPr>
                    </a:p>
                  </a:txBody>
                  <a:tcPr marL="38102" marR="38102" marT="38100" marB="38100"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chemeClr val="accent1">
                        <a:lumMod val="40000"/>
                        <a:lumOff val="60000"/>
                      </a:schemeClr>
                    </a:solidFill>
                  </a:tcPr>
                </a:tc>
              </a:tr>
            </a:tbl>
          </a:graphicData>
        </a:graphic>
      </p:graphicFrame>
      <p:sp>
        <p:nvSpPr>
          <p:cNvPr id="15" name="矩形标注 14"/>
          <p:cNvSpPr/>
          <p:nvPr/>
        </p:nvSpPr>
        <p:spPr bwMode="auto">
          <a:xfrm>
            <a:off x="131204" y="2204864"/>
            <a:ext cx="1297524" cy="1008112"/>
          </a:xfrm>
          <a:prstGeom prst="wedgeRectCallout">
            <a:avLst>
              <a:gd name="adj1" fmla="val 58961"/>
              <a:gd name="adj2" fmla="val 87205"/>
            </a:avLst>
          </a:prstGeom>
          <a:solidFill>
            <a:schemeClr val="accent5">
              <a:lumMod val="20000"/>
              <a:lumOff val="80000"/>
            </a:schemeClr>
          </a:solidFill>
          <a:ln w="9525" cap="flat" cmpd="sng" algn="ctr">
            <a:solidFill>
              <a:srgbClr val="7030A0"/>
            </a:solidFill>
            <a:prstDash val="solid"/>
            <a:round/>
            <a:headEnd type="none" w="med" len="med"/>
            <a:tailEnd type="none" w="med" len="med"/>
          </a:ln>
          <a:effectLst/>
        </p:spPr>
        <p:txBody>
          <a:bodyPr anchor="ctr"/>
          <a:lstStyle/>
          <a:p>
            <a:pPr marL="342900" indent="-342900" algn="ctr">
              <a:lnSpc>
                <a:spcPct val="140000"/>
              </a:lnSpc>
              <a:spcBef>
                <a:spcPct val="20000"/>
              </a:spcBef>
              <a:buClr>
                <a:schemeClr val="hlink"/>
              </a:buClr>
              <a:buSzPct val="70000"/>
              <a:defRPr/>
            </a:pPr>
            <a:r>
              <a:rPr lang="zh-CN" altLang="en-US" sz="2800" dirty="0">
                <a:ln w="18415" cmpd="sng">
                  <a:solidFill>
                    <a:schemeClr val="accent3">
                      <a:lumMod val="10000"/>
                    </a:schemeClr>
                  </a:solidFill>
                  <a:prstDash val="solid"/>
                </a:ln>
                <a:solidFill>
                  <a:schemeClr val="accent3">
                    <a:lumMod val="10000"/>
                  </a:schemeClr>
                </a:solidFill>
              </a:rPr>
              <a:t>营业税</a:t>
            </a:r>
            <a:endParaRPr lang="zh-CN" altLang="en-US" sz="2800" dirty="0">
              <a:ln w="18415" cmpd="sng">
                <a:solidFill>
                  <a:schemeClr val="accent3">
                    <a:lumMod val="10000"/>
                  </a:schemeClr>
                </a:solidFill>
                <a:prstDash val="solid"/>
              </a:ln>
              <a:solidFill>
                <a:schemeClr val="accent3">
                  <a:lumMod val="10000"/>
                </a:schemeClr>
              </a:solidFill>
              <a:latin typeface="华文细黑" pitchFamily="2" charset="-122"/>
              <a:ea typeface="华文细黑" pitchFamily="2" charset="-122"/>
            </a:endParaRPr>
          </a:p>
        </p:txBody>
      </p:sp>
      <p:sp>
        <p:nvSpPr>
          <p:cNvPr id="16" name="矩形标注 15"/>
          <p:cNvSpPr/>
          <p:nvPr/>
        </p:nvSpPr>
        <p:spPr bwMode="auto">
          <a:xfrm>
            <a:off x="7679900" y="2143116"/>
            <a:ext cx="1464100" cy="1065300"/>
          </a:xfrm>
          <a:prstGeom prst="wedgeRectCallout">
            <a:avLst>
              <a:gd name="adj1" fmla="val -55785"/>
              <a:gd name="adj2" fmla="val 75130"/>
            </a:avLst>
          </a:prstGeom>
          <a:solidFill>
            <a:schemeClr val="tx2">
              <a:lumMod val="50000"/>
            </a:schemeClr>
          </a:solidFill>
          <a:ln w="9525" cap="flat" cmpd="sng" algn="ctr">
            <a:solidFill>
              <a:srgbClr val="7030A0"/>
            </a:solidFill>
            <a:prstDash val="solid"/>
            <a:round/>
            <a:headEnd type="none" w="med" len="med"/>
            <a:tailEnd type="none" w="med" len="med"/>
          </a:ln>
          <a:effectLst/>
        </p:spPr>
        <p:txBody>
          <a:bodyPr anchor="ctr"/>
          <a:lstStyle/>
          <a:p>
            <a:pPr marL="342900" indent="-342900" algn="ctr">
              <a:lnSpc>
                <a:spcPct val="140000"/>
              </a:lnSpc>
              <a:spcBef>
                <a:spcPct val="20000"/>
              </a:spcBef>
              <a:buClr>
                <a:schemeClr val="hlink"/>
              </a:buClr>
              <a:buSzPct val="70000"/>
            </a:pPr>
            <a:r>
              <a:rPr lang="zh-CN" altLang="en-US" sz="2400" dirty="0">
                <a:ln w="18415" cmpd="sng">
                  <a:solidFill>
                    <a:schemeClr val="accent3">
                      <a:lumMod val="10000"/>
                    </a:schemeClr>
                  </a:solidFill>
                  <a:prstDash val="solid"/>
                </a:ln>
                <a:solidFill>
                  <a:schemeClr val="accent3">
                    <a:lumMod val="10000"/>
                  </a:schemeClr>
                </a:solidFill>
              </a:rPr>
              <a:t>“营改增”</a:t>
            </a:r>
          </a:p>
        </p:txBody>
      </p:sp>
      <p:sp>
        <p:nvSpPr>
          <p:cNvPr id="8" name="右箭头 7"/>
          <p:cNvSpPr/>
          <p:nvPr/>
        </p:nvSpPr>
        <p:spPr bwMode="auto">
          <a:xfrm flipV="1">
            <a:off x="4214810" y="1500174"/>
            <a:ext cx="571504" cy="142876"/>
          </a:xfrm>
          <a:prstGeom prst="rightArrow">
            <a:avLst/>
          </a:prstGeom>
          <a:ln>
            <a:solidFill>
              <a:srgbClr val="FF3399"/>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0" anchor="ctr"/>
          <a:lstStyle/>
          <a:p>
            <a:pPr marL="342900" indent="-342900" algn="ctr">
              <a:lnSpc>
                <a:spcPct val="140000"/>
              </a:lnSpc>
              <a:spcBef>
                <a:spcPct val="20000"/>
              </a:spcBef>
              <a:buClr>
                <a:schemeClr val="hlink"/>
              </a:buClr>
              <a:buSzPct val="70000"/>
              <a:buFont typeface="Wingdings" pitchFamily="2" charset="2"/>
              <a:buChar char="u"/>
            </a:pPr>
            <a:endParaRPr lang="zh-CN" altLang="en-US" dirty="0">
              <a:solidFill>
                <a:srgbClr val="00B0F0"/>
              </a:solidFill>
              <a:effectLst>
                <a:outerShdw blurRad="38100" dist="38100" dir="2700000" algn="tl">
                  <a:srgbClr val="000000">
                    <a:alpha val="43137"/>
                  </a:srgbClr>
                </a:outerShdw>
              </a:effectLst>
            </a:endParaRPr>
          </a:p>
        </p:txBody>
      </p:sp>
      <p:sp>
        <p:nvSpPr>
          <p:cNvPr id="10" name="右箭头 9"/>
          <p:cNvSpPr/>
          <p:nvPr/>
        </p:nvSpPr>
        <p:spPr bwMode="auto">
          <a:xfrm rot="19404874">
            <a:off x="4033770" y="2686112"/>
            <a:ext cx="921584" cy="176592"/>
          </a:xfrm>
          <a:prstGeom prst="rightArrow">
            <a:avLst/>
          </a:prstGeom>
          <a:ln>
            <a:solidFill>
              <a:srgbClr val="FF3399"/>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0" anchor="ctr"/>
          <a:lstStyle/>
          <a:p>
            <a:pPr marL="342900" indent="-342900" algn="ctr">
              <a:lnSpc>
                <a:spcPct val="140000"/>
              </a:lnSpc>
              <a:spcBef>
                <a:spcPct val="20000"/>
              </a:spcBef>
              <a:buClr>
                <a:schemeClr val="hlink"/>
              </a:buClr>
              <a:buSzPct val="70000"/>
              <a:buFont typeface="Wingdings" pitchFamily="2" charset="2"/>
              <a:buChar char="u"/>
            </a:pPr>
            <a:endParaRPr lang="zh-CN" altLang="en-US" dirty="0">
              <a:solidFill>
                <a:srgbClr val="00B0F0"/>
              </a:solidFill>
              <a:effectLst>
                <a:outerShdw blurRad="38100" dist="38100" dir="2700000" algn="tl">
                  <a:srgbClr val="000000">
                    <a:alpha val="43137"/>
                  </a:srgbClr>
                </a:outerShdw>
              </a:effectLst>
            </a:endParaRPr>
          </a:p>
        </p:txBody>
      </p:sp>
      <p:sp>
        <p:nvSpPr>
          <p:cNvPr id="11" name="右箭头 10"/>
          <p:cNvSpPr/>
          <p:nvPr/>
        </p:nvSpPr>
        <p:spPr bwMode="auto">
          <a:xfrm rot="19997538">
            <a:off x="4073785" y="3026031"/>
            <a:ext cx="857256" cy="195260"/>
          </a:xfrm>
          <a:prstGeom prst="rightArrow">
            <a:avLst/>
          </a:prstGeom>
          <a:ln>
            <a:solidFill>
              <a:srgbClr val="FF3399"/>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0" anchor="ctr"/>
          <a:lstStyle/>
          <a:p>
            <a:pPr marL="342900" indent="-342900" algn="ctr">
              <a:lnSpc>
                <a:spcPct val="140000"/>
              </a:lnSpc>
              <a:spcBef>
                <a:spcPct val="20000"/>
              </a:spcBef>
              <a:buClr>
                <a:schemeClr val="hlink"/>
              </a:buClr>
              <a:buSzPct val="70000"/>
              <a:buFont typeface="Wingdings" pitchFamily="2" charset="2"/>
              <a:buChar char="u"/>
            </a:pPr>
            <a:endParaRPr lang="zh-CN" altLang="en-US" dirty="0">
              <a:solidFill>
                <a:srgbClr val="00B0F0"/>
              </a:solidFill>
              <a:effectLst>
                <a:outerShdw blurRad="38100" dist="38100" dir="2700000" algn="tl">
                  <a:srgbClr val="000000">
                    <a:alpha val="43137"/>
                  </a:srgbClr>
                </a:outerShdw>
              </a:effectLst>
            </a:endParaRPr>
          </a:p>
        </p:txBody>
      </p:sp>
      <p:sp>
        <p:nvSpPr>
          <p:cNvPr id="12" name="右箭头 11"/>
          <p:cNvSpPr/>
          <p:nvPr/>
        </p:nvSpPr>
        <p:spPr bwMode="auto">
          <a:xfrm>
            <a:off x="4143372" y="4857760"/>
            <a:ext cx="714380" cy="142876"/>
          </a:xfrm>
          <a:prstGeom prst="rightArrow">
            <a:avLst/>
          </a:prstGeom>
          <a:solidFill>
            <a:schemeClr val="accent3">
              <a:lumMod val="50000"/>
            </a:schemeClr>
          </a:solidFill>
          <a:ln>
            <a:solidFill>
              <a:srgbClr val="FFFFFF"/>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0" anchor="ctr"/>
          <a:lstStyle/>
          <a:p>
            <a:pPr marL="342900" indent="-342900" algn="ctr">
              <a:lnSpc>
                <a:spcPct val="140000"/>
              </a:lnSpc>
              <a:spcBef>
                <a:spcPct val="20000"/>
              </a:spcBef>
              <a:buClr>
                <a:schemeClr val="hlink"/>
              </a:buClr>
              <a:buSzPct val="70000"/>
              <a:buFont typeface="Wingdings" pitchFamily="2" charset="2"/>
              <a:buChar char="u"/>
            </a:pPr>
            <a:endParaRPr lang="zh-CN" altLang="en-US" dirty="0">
              <a:solidFill>
                <a:schemeClr val="accent1">
                  <a:lumMod val="60000"/>
                  <a:lumOff val="40000"/>
                </a:schemeClr>
              </a:solidFill>
              <a:effectLst>
                <a:outerShdw blurRad="38100" dist="38100" dir="2700000" algn="tl">
                  <a:srgbClr val="000000">
                    <a:alpha val="43137"/>
                  </a:srgbClr>
                </a:outerShdw>
              </a:effectLst>
            </a:endParaRPr>
          </a:p>
        </p:txBody>
      </p:sp>
      <p:cxnSp>
        <p:nvCxnSpPr>
          <p:cNvPr id="18" name="肘形连接符 17"/>
          <p:cNvCxnSpPr/>
          <p:nvPr/>
        </p:nvCxnSpPr>
        <p:spPr bwMode="auto">
          <a:xfrm>
            <a:off x="4500562" y="1928802"/>
            <a:ext cx="914400" cy="914400"/>
          </a:xfrm>
          <a:prstGeom prst="bentConnector3">
            <a:avLst/>
          </a:prstGeom>
          <a:noFill/>
          <a:ln w="9525" cap="flat" cmpd="sng" algn="ctr">
            <a:noFill/>
            <a:prstDash val="solid"/>
            <a:round/>
            <a:headEnd type="none" w="med" len="med"/>
            <a:tailEnd type="none" w="med" len="med"/>
          </a:ln>
          <a:effectLst/>
        </p:spPr>
      </p:cxnSp>
    </p:spTree>
    <p:extLst>
      <p:ext uri="{BB962C8B-B14F-4D97-AF65-F5344CB8AC3E}">
        <p14:creationId xmlns:p14="http://schemas.microsoft.com/office/powerpoint/2010/main" xmlns="" val="2419313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20"/>
                                        </p:tgtEl>
                                        <p:attrNameLst>
                                          <p:attrName>style.visibility</p:attrName>
                                        </p:attrNameLst>
                                      </p:cBhvr>
                                      <p:to>
                                        <p:strVal val="visible"/>
                                      </p:to>
                                    </p:set>
                                    <p:anim calcmode="lin" valueType="num">
                                      <p:cBhvr>
                                        <p:cTn id="7" dur="1000" fill="hold"/>
                                        <p:tgtEl>
                                          <p:spTgt spid="20"/>
                                        </p:tgtEl>
                                        <p:attrNameLst>
                                          <p:attrName>ppt_w</p:attrName>
                                        </p:attrNameLst>
                                      </p:cBhvr>
                                      <p:tavLst>
                                        <p:tav tm="0">
                                          <p:val>
                                            <p:fltVal val="0"/>
                                          </p:val>
                                        </p:tav>
                                        <p:tav tm="100000">
                                          <p:val>
                                            <p:strVal val="#ppt_w"/>
                                          </p:val>
                                        </p:tav>
                                      </p:tavLst>
                                    </p:anim>
                                    <p:anim calcmode="lin" valueType="num">
                                      <p:cBhvr>
                                        <p:cTn id="8" dur="1000" fill="hold"/>
                                        <p:tgtEl>
                                          <p:spTgt spid="20"/>
                                        </p:tgtEl>
                                        <p:attrNameLst>
                                          <p:attrName>ppt_h</p:attrName>
                                        </p:attrNameLst>
                                      </p:cBhvr>
                                      <p:tavLst>
                                        <p:tav tm="0">
                                          <p:val>
                                            <p:fltVal val="0"/>
                                          </p:val>
                                        </p:tav>
                                        <p:tav tm="100000">
                                          <p:val>
                                            <p:strVal val="#ppt_h"/>
                                          </p:val>
                                        </p:tav>
                                      </p:tavLst>
                                    </p:anim>
                                    <p:anim calcmode="lin" valueType="num">
                                      <p:cBhvr>
                                        <p:cTn id="9" dur="1000" fill="hold"/>
                                        <p:tgtEl>
                                          <p:spTgt spid="20"/>
                                        </p:tgtEl>
                                        <p:attrNameLst>
                                          <p:attrName>style.rotation</p:attrName>
                                        </p:attrNameLst>
                                      </p:cBhvr>
                                      <p:tavLst>
                                        <p:tav tm="0">
                                          <p:val>
                                            <p:fltVal val="90"/>
                                          </p:val>
                                        </p:tav>
                                        <p:tav tm="100000">
                                          <p:val>
                                            <p:fltVal val="0"/>
                                          </p:val>
                                        </p:tav>
                                      </p:tavLst>
                                    </p:anim>
                                    <p:animEffect transition="in" filter="fade">
                                      <p:cBhvr>
                                        <p:cTn id="10" dur="1000"/>
                                        <p:tgtEl>
                                          <p:spTgt spid="20"/>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additive="base">
                                        <p:cTn id="15" dur="500" fill="hold"/>
                                        <p:tgtEl>
                                          <p:spTgt spid="15"/>
                                        </p:tgtEl>
                                        <p:attrNameLst>
                                          <p:attrName>ppt_x</p:attrName>
                                        </p:attrNameLst>
                                      </p:cBhvr>
                                      <p:tavLst>
                                        <p:tav tm="0">
                                          <p:val>
                                            <p:strVal val="#ppt_x"/>
                                          </p:val>
                                        </p:tav>
                                        <p:tav tm="100000">
                                          <p:val>
                                            <p:strVal val="#ppt_x"/>
                                          </p:val>
                                        </p:tav>
                                      </p:tavLst>
                                    </p:anim>
                                    <p:anim calcmode="lin" valueType="num">
                                      <p:cBhvr additive="base">
                                        <p:cTn id="1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p:cTn id="21" dur="1000" fill="hold"/>
                                        <p:tgtEl>
                                          <p:spTgt spid="2"/>
                                        </p:tgtEl>
                                        <p:attrNameLst>
                                          <p:attrName>ppt_w</p:attrName>
                                        </p:attrNameLst>
                                      </p:cBhvr>
                                      <p:tavLst>
                                        <p:tav tm="0">
                                          <p:val>
                                            <p:fltVal val="0"/>
                                          </p:val>
                                        </p:tav>
                                        <p:tav tm="100000">
                                          <p:val>
                                            <p:strVal val="#ppt_w"/>
                                          </p:val>
                                        </p:tav>
                                      </p:tavLst>
                                    </p:anim>
                                    <p:anim calcmode="lin" valueType="num">
                                      <p:cBhvr>
                                        <p:cTn id="22" dur="1000" fill="hold"/>
                                        <p:tgtEl>
                                          <p:spTgt spid="2"/>
                                        </p:tgtEl>
                                        <p:attrNameLst>
                                          <p:attrName>ppt_h</p:attrName>
                                        </p:attrNameLst>
                                      </p:cBhvr>
                                      <p:tavLst>
                                        <p:tav tm="0">
                                          <p:val>
                                            <p:fltVal val="0"/>
                                          </p:val>
                                        </p:tav>
                                        <p:tav tm="100000">
                                          <p:val>
                                            <p:strVal val="#ppt_h"/>
                                          </p:val>
                                        </p:tav>
                                      </p:tavLst>
                                    </p:anim>
                                    <p:anim calcmode="lin" valueType="num">
                                      <p:cBhvr>
                                        <p:cTn id="23" dur="1000" fill="hold"/>
                                        <p:tgtEl>
                                          <p:spTgt spid="2"/>
                                        </p:tgtEl>
                                        <p:attrNameLst>
                                          <p:attrName>style.rotation</p:attrName>
                                        </p:attrNameLst>
                                      </p:cBhvr>
                                      <p:tavLst>
                                        <p:tav tm="0">
                                          <p:val>
                                            <p:fltVal val="90"/>
                                          </p:val>
                                        </p:tav>
                                        <p:tav tm="100000">
                                          <p:val>
                                            <p:fltVal val="0"/>
                                          </p:val>
                                        </p:tav>
                                      </p:tavLst>
                                    </p:anim>
                                    <p:animEffect transition="in" filter="fade">
                                      <p:cBhvr>
                                        <p:cTn id="24" dur="1000"/>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additive="base">
                                        <p:cTn id="29" dur="500" fill="hold"/>
                                        <p:tgtEl>
                                          <p:spTgt spid="16"/>
                                        </p:tgtEl>
                                        <p:attrNameLst>
                                          <p:attrName>ppt_x</p:attrName>
                                        </p:attrNameLst>
                                      </p:cBhvr>
                                      <p:tavLst>
                                        <p:tav tm="0">
                                          <p:val>
                                            <p:strVal val="#ppt_x"/>
                                          </p:val>
                                        </p:tav>
                                        <p:tav tm="100000">
                                          <p:val>
                                            <p:strVal val="#ppt_x"/>
                                          </p:val>
                                        </p:tav>
                                      </p:tavLst>
                                    </p:anim>
                                    <p:anim calcmode="lin" valueType="num">
                                      <p:cBhvr additive="base">
                                        <p:cTn id="3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8" grpId="0" animBg="1"/>
      <p:bldP spid="10" grpId="0" animBg="1"/>
      <p:bldP spid="11" grpId="0" animBg="1"/>
      <p:bldP spid="12"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71480"/>
            <a:ext cx="8229600" cy="5559445"/>
          </a:xfrm>
        </p:spPr>
        <p:txBody>
          <a:bodyPr/>
          <a:lstStyle/>
          <a:p>
            <a:pPr>
              <a:lnSpc>
                <a:spcPct val="150000"/>
              </a:lnSpc>
            </a:pPr>
            <a:r>
              <a:rPr lang="zh-CN" altLang="en-US" b="1" dirty="0" smtClean="0"/>
              <a:t>营业税起征点的幅度规定如下：</a:t>
            </a:r>
            <a:endParaRPr lang="zh-CN" altLang="en-US" dirty="0" smtClean="0"/>
          </a:p>
          <a:p>
            <a:pPr marL="540000">
              <a:lnSpc>
                <a:spcPct val="150000"/>
              </a:lnSpc>
              <a:buNone/>
            </a:pPr>
            <a:r>
              <a:rPr lang="zh-CN" altLang="en-US" sz="2400" b="1" dirty="0" smtClean="0"/>
              <a:t>（一）按期纳税的，为月</a:t>
            </a:r>
            <a:r>
              <a:rPr lang="zh-CN" altLang="en-US" sz="2400" b="1" dirty="0" smtClean="0"/>
              <a:t>营业额</a:t>
            </a:r>
            <a:r>
              <a:rPr lang="en-US" altLang="zh-CN" sz="2400" b="1" dirty="0" smtClean="0"/>
              <a:t>5</a:t>
            </a:r>
            <a:r>
              <a:rPr lang="en-US" sz="2400" b="1" dirty="0" smtClean="0"/>
              <a:t>000</a:t>
            </a:r>
            <a:r>
              <a:rPr lang="zh-CN" altLang="en-US" sz="2400" b="1" dirty="0" smtClean="0"/>
              <a:t>－</a:t>
            </a:r>
            <a:r>
              <a:rPr lang="en-US" altLang="zh-CN" sz="2400" b="1" dirty="0" smtClean="0"/>
              <a:t>20</a:t>
            </a:r>
            <a:r>
              <a:rPr lang="en-US" sz="2400" b="1" dirty="0" smtClean="0"/>
              <a:t>000</a:t>
            </a:r>
            <a:r>
              <a:rPr lang="zh-CN" altLang="en-US" sz="2400" b="1" dirty="0" smtClean="0"/>
              <a:t>元；</a:t>
            </a:r>
          </a:p>
          <a:p>
            <a:pPr marL="540000">
              <a:lnSpc>
                <a:spcPct val="150000"/>
              </a:lnSpc>
              <a:buNone/>
            </a:pPr>
            <a:r>
              <a:rPr lang="zh-CN" altLang="en-US" sz="2400" b="1" dirty="0" smtClean="0"/>
              <a:t>（二）按次纳税的，为每次（日）</a:t>
            </a:r>
            <a:r>
              <a:rPr lang="zh-CN" altLang="en-US" sz="2400" b="1" dirty="0" smtClean="0"/>
              <a:t>营业额</a:t>
            </a:r>
            <a:r>
              <a:rPr lang="en-US" altLang="zh-CN" sz="2400" b="1" dirty="0" smtClean="0"/>
              <a:t>3</a:t>
            </a:r>
            <a:r>
              <a:rPr lang="en-US" sz="2400" b="1" dirty="0" smtClean="0"/>
              <a:t>00-500</a:t>
            </a:r>
            <a:r>
              <a:rPr lang="zh-CN" altLang="en-US" sz="2400" b="1" dirty="0" smtClean="0"/>
              <a:t>元。</a:t>
            </a:r>
            <a:endParaRPr lang="en-US" altLang="zh-CN" sz="2400" b="1" dirty="0" smtClean="0"/>
          </a:p>
          <a:p>
            <a:pPr>
              <a:lnSpc>
                <a:spcPct val="150000"/>
              </a:lnSpc>
            </a:pPr>
            <a:endParaRPr lang="en-US" altLang="zh-CN" b="1" dirty="0" smtClean="0"/>
          </a:p>
          <a:p>
            <a:pPr>
              <a:lnSpc>
                <a:spcPct val="150000"/>
              </a:lnSpc>
            </a:pPr>
            <a:r>
              <a:rPr lang="zh-CN" altLang="en-US" b="1" dirty="0" smtClean="0"/>
              <a:t>江苏：</a:t>
            </a:r>
            <a:endParaRPr lang="en-US" altLang="zh-CN" b="1" dirty="0" smtClean="0"/>
          </a:p>
          <a:p>
            <a:pPr marL="1080000">
              <a:lnSpc>
                <a:spcPct val="150000"/>
              </a:lnSpc>
              <a:buNone/>
            </a:pPr>
            <a:r>
              <a:rPr lang="zh-CN" altLang="en-US" sz="2800" b="1" dirty="0" smtClean="0"/>
              <a:t>按期</a:t>
            </a:r>
            <a:r>
              <a:rPr lang="zh-CN" altLang="en-US" sz="2800" b="1" dirty="0" smtClean="0"/>
              <a:t>纳税</a:t>
            </a:r>
            <a:r>
              <a:rPr lang="zh-CN" altLang="en-US" sz="2800" b="1" dirty="0" smtClean="0"/>
              <a:t>的：</a:t>
            </a:r>
            <a:r>
              <a:rPr lang="en-US" altLang="zh-CN" sz="2800" b="1" dirty="0" smtClean="0"/>
              <a:t>20000</a:t>
            </a:r>
            <a:r>
              <a:rPr lang="zh-CN" altLang="en-US" sz="2800" b="1" dirty="0" smtClean="0"/>
              <a:t>元</a:t>
            </a:r>
            <a:endParaRPr lang="en-US" altLang="zh-CN" sz="2800" b="1" dirty="0" smtClean="0"/>
          </a:p>
          <a:p>
            <a:pPr marL="1080000">
              <a:lnSpc>
                <a:spcPct val="150000"/>
              </a:lnSpc>
              <a:buNone/>
            </a:pPr>
            <a:r>
              <a:rPr lang="zh-CN" altLang="en-US" sz="2800" b="1" dirty="0" smtClean="0"/>
              <a:t>按次纳税的，为每次（日）</a:t>
            </a:r>
            <a:r>
              <a:rPr lang="zh-CN" altLang="en-US" sz="2800" b="1" dirty="0" smtClean="0"/>
              <a:t>营业额</a:t>
            </a:r>
            <a:r>
              <a:rPr lang="en-US" sz="2800" b="1" dirty="0" smtClean="0"/>
              <a:t>500</a:t>
            </a:r>
            <a:r>
              <a:rPr lang="zh-CN" altLang="en-US" sz="2800" b="1" dirty="0" smtClean="0"/>
              <a:t>元</a:t>
            </a:r>
            <a:endParaRPr lang="en-US" altLang="zh-CN" sz="2800" b="1" dirty="0" smtClean="0"/>
          </a:p>
          <a:p>
            <a:endParaRPr lang="en-US" altLang="zh-CN" b="1" dirty="0" smtClean="0"/>
          </a:p>
          <a:p>
            <a:endParaRPr lang="en-US" altLang="zh-CN" b="1" dirty="0" smtClean="0"/>
          </a:p>
          <a:p>
            <a:endParaRPr lang="en-US" altLang="zh-CN" b="1"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60</a:t>
            </a:fld>
            <a:endParaRPr lang="en-US" altLang="zh-C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2"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6" name="内容占位符 5"/>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61</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graphicEl>
                                              <a:dgm id="{A0074A2D-F254-4C86-A100-144380167654}"/>
                                            </p:graphicEl>
                                          </p:spTgt>
                                        </p:tgtEl>
                                        <p:attrNameLst>
                                          <p:attrName>style.visibility</p:attrName>
                                        </p:attrNameLst>
                                      </p:cBhvr>
                                      <p:to>
                                        <p:strVal val="visible"/>
                                      </p:to>
                                    </p:set>
                                    <p:anim calcmode="lin" valueType="num">
                                      <p:cBhvr additive="base">
                                        <p:cTn id="7" dur="500" fill="hold"/>
                                        <p:tgtEl>
                                          <p:spTgt spid="6">
                                            <p:graphicEl>
                                              <a:dgm id="{A0074A2D-F254-4C86-A100-14438016765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A0074A2D-F254-4C86-A100-14438016765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nSpc>
                <a:spcPct val="125000"/>
              </a:lnSpc>
            </a:pPr>
            <a:r>
              <a:rPr lang="zh-CN" altLang="en-US" sz="2500" b="1" dirty="0" smtClean="0"/>
              <a:t>营业税的纳税期限分别为</a:t>
            </a:r>
            <a:r>
              <a:rPr lang="en-US" sz="2500" b="1" dirty="0" smtClean="0"/>
              <a:t>5</a:t>
            </a:r>
            <a:r>
              <a:rPr lang="zh-CN" altLang="en-US" sz="2500" b="1" dirty="0" smtClean="0"/>
              <a:t>日、</a:t>
            </a:r>
            <a:r>
              <a:rPr lang="en-US" sz="2500" b="1" dirty="0" smtClean="0"/>
              <a:t>10</a:t>
            </a:r>
            <a:r>
              <a:rPr lang="zh-CN" altLang="en-US" sz="2500" b="1" dirty="0" smtClean="0"/>
              <a:t>日、</a:t>
            </a:r>
            <a:r>
              <a:rPr lang="en-US" sz="2500" b="1" dirty="0" smtClean="0"/>
              <a:t>15</a:t>
            </a:r>
            <a:r>
              <a:rPr lang="zh-CN" altLang="en-US" sz="2500" b="1" dirty="0" smtClean="0"/>
              <a:t>日、</a:t>
            </a:r>
            <a:r>
              <a:rPr lang="en-US" sz="2500" b="1" dirty="0" smtClean="0"/>
              <a:t>1</a:t>
            </a:r>
            <a:r>
              <a:rPr lang="zh-CN" altLang="en-US" sz="2500" b="1" dirty="0" smtClean="0"/>
              <a:t>个月或者</a:t>
            </a:r>
            <a:r>
              <a:rPr lang="en-US" sz="2500" b="1" dirty="0" smtClean="0"/>
              <a:t>1</a:t>
            </a:r>
            <a:r>
              <a:rPr lang="zh-CN" altLang="en-US" sz="2500" b="1" dirty="0" smtClean="0"/>
              <a:t>个季度。纳税人的具体纳税期限，由主管税务机关根据纳税人应纳税额的大小分别核定；不能按照固定期限纳税的，可以按次纳税。</a:t>
            </a:r>
            <a:r>
              <a:rPr lang="en-US" sz="2500" b="1" dirty="0" smtClean="0"/>
              <a:t> </a:t>
            </a:r>
            <a:endParaRPr lang="zh-CN" altLang="en-US" sz="2500" dirty="0" smtClean="0"/>
          </a:p>
          <a:p>
            <a:pPr>
              <a:lnSpc>
                <a:spcPct val="125000"/>
              </a:lnSpc>
            </a:pPr>
            <a:r>
              <a:rPr lang="zh-CN" altLang="en-US" sz="2500" b="1" dirty="0" smtClean="0"/>
              <a:t>纳税人以</a:t>
            </a:r>
            <a:r>
              <a:rPr lang="en-US" sz="2500" b="1" dirty="0" smtClean="0"/>
              <a:t>1</a:t>
            </a:r>
            <a:r>
              <a:rPr lang="zh-CN" altLang="en-US" sz="2500" b="1" dirty="0" smtClean="0"/>
              <a:t>个月或者</a:t>
            </a:r>
            <a:r>
              <a:rPr lang="en-US" sz="2500" b="1" dirty="0" smtClean="0"/>
              <a:t>1</a:t>
            </a:r>
            <a:r>
              <a:rPr lang="zh-CN" altLang="en-US" sz="2500" b="1" dirty="0" smtClean="0"/>
              <a:t>个季度为一个纳税期的，自期满之日起</a:t>
            </a:r>
            <a:r>
              <a:rPr lang="en-US" sz="2500" b="1" dirty="0" smtClean="0"/>
              <a:t>15</a:t>
            </a:r>
            <a:r>
              <a:rPr lang="zh-CN" altLang="en-US" sz="2500" b="1" dirty="0" smtClean="0"/>
              <a:t>日内申报纳税；以</a:t>
            </a:r>
            <a:r>
              <a:rPr lang="en-US" sz="2500" b="1" dirty="0" smtClean="0"/>
              <a:t>5</a:t>
            </a:r>
            <a:r>
              <a:rPr lang="zh-CN" altLang="en-US" sz="2500" b="1" dirty="0" smtClean="0"/>
              <a:t>日、</a:t>
            </a:r>
            <a:r>
              <a:rPr lang="en-US" sz="2500" b="1" dirty="0" smtClean="0"/>
              <a:t>10</a:t>
            </a:r>
            <a:r>
              <a:rPr lang="zh-CN" altLang="en-US" sz="2500" b="1" dirty="0" smtClean="0"/>
              <a:t>日或者</a:t>
            </a:r>
            <a:r>
              <a:rPr lang="en-US" sz="2500" b="1" dirty="0" smtClean="0"/>
              <a:t>15</a:t>
            </a:r>
            <a:r>
              <a:rPr lang="zh-CN" altLang="en-US" sz="2500" b="1" dirty="0" smtClean="0"/>
              <a:t>日为一个纳税期的，自期满之日起</a:t>
            </a:r>
            <a:r>
              <a:rPr lang="en-US" sz="2500" b="1" dirty="0" smtClean="0"/>
              <a:t>5</a:t>
            </a:r>
            <a:r>
              <a:rPr lang="zh-CN" altLang="en-US" sz="2500" b="1" dirty="0" smtClean="0"/>
              <a:t>日内预缴税款，于次月</a:t>
            </a:r>
            <a:r>
              <a:rPr lang="en-US" sz="2500" b="1" dirty="0" smtClean="0"/>
              <a:t>1</a:t>
            </a:r>
            <a:r>
              <a:rPr lang="zh-CN" altLang="en-US" sz="2500" b="1" dirty="0" smtClean="0"/>
              <a:t>日起</a:t>
            </a:r>
            <a:r>
              <a:rPr lang="en-US" sz="2500" b="1" dirty="0" smtClean="0"/>
              <a:t>15</a:t>
            </a:r>
            <a:r>
              <a:rPr lang="zh-CN" altLang="en-US" sz="2500" b="1" dirty="0" smtClean="0"/>
              <a:t>日内申报纳税并结清上月应纳税款。</a:t>
            </a:r>
            <a:r>
              <a:rPr lang="en-US" sz="2500" b="1" dirty="0" smtClean="0"/>
              <a:t> </a:t>
            </a:r>
            <a:endParaRPr lang="zh-CN" altLang="en-US" sz="2500" dirty="0" smtClean="0"/>
          </a:p>
          <a:p>
            <a:endParaRPr lang="zh-CN" altLang="en-US"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62</a:t>
            </a:fld>
            <a:endParaRPr lang="en-US" altLang="zh-C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85786" y="857232"/>
            <a:ext cx="7643866" cy="5273693"/>
          </a:xfrm>
        </p:spPr>
        <p:txBody>
          <a:bodyPr/>
          <a:lstStyle/>
          <a:p>
            <a:endParaRPr lang="en-US" altLang="zh-CN" sz="2800" b="1" dirty="0" smtClean="0"/>
          </a:p>
          <a:p>
            <a:r>
              <a:rPr lang="zh-CN" altLang="en-US" b="1" dirty="0" smtClean="0"/>
              <a:t>扣缴</a:t>
            </a:r>
            <a:r>
              <a:rPr lang="zh-CN" altLang="en-US" b="1" dirty="0" smtClean="0"/>
              <a:t>义务人解缴税款的期限，依照前两款的规定执行</a:t>
            </a:r>
            <a:r>
              <a:rPr lang="zh-CN" altLang="en-US" b="1" dirty="0" smtClean="0"/>
              <a:t>。</a:t>
            </a:r>
            <a:endParaRPr lang="en-US" altLang="zh-CN" b="1" dirty="0" smtClean="0"/>
          </a:p>
          <a:p>
            <a:endParaRPr lang="en-US" altLang="zh-CN" dirty="0" smtClean="0"/>
          </a:p>
          <a:p>
            <a:endParaRPr lang="zh-CN" altLang="en-US" dirty="0" smtClean="0"/>
          </a:p>
          <a:p>
            <a:r>
              <a:rPr lang="en-US" b="1" dirty="0" smtClean="0"/>
              <a:t> </a:t>
            </a:r>
            <a:r>
              <a:rPr lang="zh-CN" altLang="en-US" b="1" dirty="0" smtClean="0"/>
              <a:t>银行、财务公司、信托投资公司、信用社、外国企业常驻代表机构的纳税期限为</a:t>
            </a:r>
            <a:r>
              <a:rPr lang="en-US" b="1" dirty="0" smtClean="0"/>
              <a:t>1</a:t>
            </a:r>
            <a:r>
              <a:rPr lang="zh-CN" altLang="en-US" b="1" dirty="0" smtClean="0"/>
              <a:t>个季度。</a:t>
            </a:r>
            <a:endParaRPr lang="zh-CN" altLang="en-US"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63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graphicFrame>
        <p:nvGraphicFramePr>
          <p:cNvPr id="6" name="内容占位符 5"/>
          <p:cNvGraphicFramePr>
            <a:graphicFrameLocks noGrp="1"/>
          </p:cNvGraphicFramePr>
          <p:nvPr>
            <p:ph idx="1"/>
          </p:nvPr>
        </p:nvGraphicFramePr>
        <p:xfrm>
          <a:off x="457200" y="16002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64</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graphicEl>
                                              <a:dgm id="{A0074A2D-F254-4C86-A100-144380167654}"/>
                                            </p:graphicEl>
                                          </p:spTgt>
                                        </p:tgtEl>
                                        <p:attrNameLst>
                                          <p:attrName>style.visibility</p:attrName>
                                        </p:attrNameLst>
                                      </p:cBhvr>
                                      <p:to>
                                        <p:strVal val="visible"/>
                                      </p:to>
                                    </p:set>
                                    <p:anim calcmode="lin" valueType="num">
                                      <p:cBhvr additive="base">
                                        <p:cTn id="7" dur="500" fill="hold"/>
                                        <p:tgtEl>
                                          <p:spTgt spid="6">
                                            <p:graphicEl>
                                              <a:dgm id="{A0074A2D-F254-4C86-A100-144380167654}"/>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A0074A2D-F254-4C86-A100-144380167654}"/>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en-US" altLang="zh-CN" dirty="0" smtClean="0"/>
          </a:p>
          <a:p>
            <a:r>
              <a:rPr lang="zh-CN" altLang="en-US" dirty="0" smtClean="0"/>
              <a:t>除营业税条例规定</a:t>
            </a:r>
            <a:r>
              <a:rPr lang="zh-CN" altLang="en-US" dirty="0" smtClean="0"/>
              <a:t>外，营业税的免税、减税项目由国务院规定。任何地区、部门均不得规定免税、减税项目。</a:t>
            </a:r>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65</a:t>
            </a:fld>
            <a:endParaRPr lang="en-US" altLang="zh-CN"/>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2"/>
            <a:ext cx="8229600" cy="5273693"/>
          </a:xfrm>
        </p:spPr>
        <p:txBody>
          <a:bodyPr/>
          <a:lstStyle/>
          <a:p>
            <a:endParaRPr lang="en-US" altLang="zh-CN" b="1" dirty="0" smtClean="0">
              <a:effectLst/>
            </a:endParaRPr>
          </a:p>
          <a:p>
            <a:endParaRPr lang="en-US" altLang="zh-CN" b="1" dirty="0" smtClean="0">
              <a:effectLst/>
            </a:endParaRPr>
          </a:p>
          <a:p>
            <a:endParaRPr lang="en-US" altLang="zh-CN" b="1" dirty="0" smtClean="0">
              <a:effectLst/>
            </a:endParaRPr>
          </a:p>
          <a:p>
            <a:pPr algn="ctr">
              <a:buNone/>
            </a:pPr>
            <a:r>
              <a:rPr lang="zh-CN" altLang="zh-CN" sz="4400" b="1" dirty="0" smtClean="0">
                <a:effectLst/>
              </a:rPr>
              <a:t>小</a:t>
            </a:r>
            <a:r>
              <a:rPr lang="zh-CN" altLang="zh-CN" sz="4400" b="1" dirty="0" smtClean="0">
                <a:effectLst/>
              </a:rPr>
              <a:t>微企业免征营业税</a:t>
            </a:r>
            <a:endParaRPr lang="zh-CN" altLang="en-US" sz="4400"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66</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1"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3" end="3"/>
                                            </p:txEl>
                                          </p:spTgt>
                                        </p:tgtEl>
                                        <p:attrNameLst>
                                          <p:attrName>ppt_x</p:attrName>
                                          <p:attrName>ppt_y</p:attrName>
                                        </p:attrNameLst>
                                      </p:cBhvr>
                                    </p:animMotion>
                                    <p:animRot by="1500000">
                                      <p:cBhvr>
                                        <p:cTn id="7" dur="125" fill="hold">
                                          <p:stCondLst>
                                            <p:cond delay="0"/>
                                          </p:stCondLst>
                                        </p:cTn>
                                        <p:tgtEl>
                                          <p:spTgt spid="3">
                                            <p:txEl>
                                              <p:pRg st="3" end="3"/>
                                            </p:txEl>
                                          </p:spTgt>
                                        </p:tgtEl>
                                        <p:attrNameLst>
                                          <p:attrName>r</p:attrName>
                                        </p:attrNameLst>
                                      </p:cBhvr>
                                    </p:animRot>
                                    <p:animRot by="-1500000">
                                      <p:cBhvr>
                                        <p:cTn id="8" dur="125" fill="hold">
                                          <p:stCondLst>
                                            <p:cond delay="125"/>
                                          </p:stCondLst>
                                        </p:cTn>
                                        <p:tgtEl>
                                          <p:spTgt spid="3">
                                            <p:txEl>
                                              <p:pRg st="3" end="3"/>
                                            </p:txEl>
                                          </p:spTgt>
                                        </p:tgtEl>
                                        <p:attrNameLst>
                                          <p:attrName>r</p:attrName>
                                        </p:attrNameLst>
                                      </p:cBhvr>
                                    </p:animRot>
                                    <p:animRot by="-1500000">
                                      <p:cBhvr>
                                        <p:cTn id="9" dur="125" fill="hold">
                                          <p:stCondLst>
                                            <p:cond delay="250"/>
                                          </p:stCondLst>
                                        </p:cTn>
                                        <p:tgtEl>
                                          <p:spTgt spid="3">
                                            <p:txEl>
                                              <p:pRg st="3" end="3"/>
                                            </p:txEl>
                                          </p:spTgt>
                                        </p:tgtEl>
                                        <p:attrNameLst>
                                          <p:attrName>r</p:attrName>
                                        </p:attrNameLst>
                                      </p:cBhvr>
                                    </p:animRot>
                                    <p:animRot by="1500000">
                                      <p:cBhvr>
                                        <p:cTn id="10" dur="125" fill="hold">
                                          <p:stCondLst>
                                            <p:cond delay="375"/>
                                          </p:stCondLst>
                                        </p:cTn>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28670"/>
            <a:ext cx="8229600" cy="5202255"/>
          </a:xfrm>
        </p:spPr>
        <p:txBody>
          <a:bodyPr/>
          <a:lstStyle/>
          <a:p>
            <a:pPr algn="ctr">
              <a:buNone/>
            </a:pPr>
            <a:endParaRPr lang="en-US" altLang="zh-CN" dirty="0" smtClean="0"/>
          </a:p>
          <a:p>
            <a:pPr algn="ctr">
              <a:buNone/>
            </a:pPr>
            <a:r>
              <a:rPr lang="zh-CN" altLang="en-US" sz="4000" dirty="0" smtClean="0"/>
              <a:t>营业税小微企业的认定标准</a:t>
            </a:r>
            <a:endParaRPr lang="en-US" altLang="zh-CN" sz="4000" dirty="0" smtClean="0"/>
          </a:p>
          <a:p>
            <a:pPr algn="ctr">
              <a:buNone/>
            </a:pPr>
            <a:endParaRPr lang="en-US" altLang="zh-CN" dirty="0" smtClean="0"/>
          </a:p>
          <a:p>
            <a:pPr algn="ctr">
              <a:buNone/>
            </a:pPr>
            <a:r>
              <a:rPr lang="zh-CN" altLang="en-US" dirty="0" smtClean="0"/>
              <a:t>按月（季）营业额认定</a:t>
            </a:r>
            <a:endParaRPr lang="en-US" altLang="zh-CN" dirty="0" smtClean="0"/>
          </a:p>
          <a:p>
            <a:endParaRPr lang="en-US" altLang="zh-CN" dirty="0" smtClean="0"/>
          </a:p>
          <a:p>
            <a:pPr algn="ctr"/>
            <a:r>
              <a:rPr lang="zh-CN" altLang="en-US" dirty="0" smtClean="0"/>
              <a:t>与企业所得税、印花税的区别</a:t>
            </a:r>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67</a:t>
            </a:fld>
            <a:endParaRPr lang="en-US" altLang="zh-CN"/>
          </a:p>
        </p:txBody>
      </p:sp>
      <p:sp>
        <p:nvSpPr>
          <p:cNvPr id="5" name="燕尾形箭头 4"/>
          <p:cNvSpPr/>
          <p:nvPr/>
        </p:nvSpPr>
        <p:spPr bwMode="auto">
          <a:xfrm>
            <a:off x="1214414" y="3000372"/>
            <a:ext cx="1143008" cy="357190"/>
          </a:xfrm>
          <a:prstGeom prst="notchedRightArrow">
            <a:avLst/>
          </a:prstGeom>
          <a:ln>
            <a:solidFill>
              <a:srgbClr val="FF3399"/>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0" anchor="ctr"/>
          <a:lstStyle/>
          <a:p>
            <a:pPr marL="342900" indent="-342900" algn="ctr">
              <a:lnSpc>
                <a:spcPct val="140000"/>
              </a:lnSpc>
              <a:spcBef>
                <a:spcPct val="20000"/>
              </a:spcBef>
              <a:buClr>
                <a:schemeClr val="hlink"/>
              </a:buClr>
              <a:buSzPct val="70000"/>
              <a:buFont typeface="Wingdings" pitchFamily="2" charset="2"/>
              <a:buChar char="u"/>
            </a:pPr>
            <a:endParaRPr lang="zh-CN" altLang="en-US" dirty="0">
              <a:solidFill>
                <a:srgbClr val="00B0F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zh-CN" sz="3200" b="1" dirty="0" smtClean="0">
                <a:effectLst/>
              </a:rPr>
              <a:t>小</a:t>
            </a:r>
            <a:r>
              <a:rPr lang="zh-CN" altLang="zh-CN" sz="3200" b="1" dirty="0" smtClean="0">
                <a:effectLst/>
              </a:rPr>
              <a:t>微企业免征营业税</a:t>
            </a:r>
            <a:endParaRPr lang="zh-CN" altLang="en-US" sz="3200" dirty="0"/>
          </a:p>
        </p:txBody>
      </p:sp>
      <p:sp>
        <p:nvSpPr>
          <p:cNvPr id="3" name="内容占位符 2"/>
          <p:cNvSpPr>
            <a:spLocks noGrp="1"/>
          </p:cNvSpPr>
          <p:nvPr>
            <p:ph idx="1"/>
          </p:nvPr>
        </p:nvSpPr>
        <p:spPr/>
        <p:txBody>
          <a:bodyPr/>
          <a:lstStyle/>
          <a:p>
            <a:pPr>
              <a:lnSpc>
                <a:spcPct val="150000"/>
              </a:lnSpc>
              <a:defRPr/>
            </a:pPr>
            <a:r>
              <a:rPr lang="en-US" altLang="zh-CN" dirty="0" smtClean="0">
                <a:effectLst/>
              </a:rPr>
              <a:t>    </a:t>
            </a:r>
            <a:r>
              <a:rPr lang="zh-CN" altLang="zh-CN" dirty="0" smtClean="0">
                <a:effectLst/>
              </a:rPr>
              <a:t>自</a:t>
            </a:r>
            <a:r>
              <a:rPr lang="en-US" altLang="zh-CN" dirty="0">
                <a:effectLst/>
              </a:rPr>
              <a:t>2014</a:t>
            </a:r>
            <a:r>
              <a:rPr lang="zh-CN" altLang="zh-CN" dirty="0">
                <a:effectLst/>
              </a:rPr>
              <a:t>年</a:t>
            </a:r>
            <a:r>
              <a:rPr lang="en-US" altLang="zh-CN" dirty="0">
                <a:effectLst/>
              </a:rPr>
              <a:t>10</a:t>
            </a:r>
            <a:r>
              <a:rPr lang="zh-CN" altLang="zh-CN" dirty="0">
                <a:effectLst/>
              </a:rPr>
              <a:t>月</a:t>
            </a:r>
            <a:r>
              <a:rPr lang="en-US" altLang="zh-CN" dirty="0">
                <a:effectLst/>
              </a:rPr>
              <a:t>1</a:t>
            </a:r>
            <a:r>
              <a:rPr lang="zh-CN" altLang="zh-CN" dirty="0">
                <a:effectLst/>
              </a:rPr>
              <a:t>日起至</a:t>
            </a:r>
            <a:r>
              <a:rPr lang="en-US" altLang="zh-CN" dirty="0">
                <a:effectLst/>
              </a:rPr>
              <a:t>2015</a:t>
            </a:r>
            <a:r>
              <a:rPr lang="zh-CN" altLang="zh-CN" dirty="0">
                <a:effectLst/>
              </a:rPr>
              <a:t>年</a:t>
            </a:r>
            <a:r>
              <a:rPr lang="en-US" altLang="zh-CN" dirty="0">
                <a:effectLst/>
              </a:rPr>
              <a:t>12</a:t>
            </a:r>
            <a:r>
              <a:rPr lang="zh-CN" altLang="zh-CN" dirty="0">
                <a:effectLst/>
              </a:rPr>
              <a:t>月</a:t>
            </a:r>
            <a:r>
              <a:rPr lang="en-US" altLang="zh-CN" dirty="0">
                <a:effectLst/>
              </a:rPr>
              <a:t>31</a:t>
            </a:r>
            <a:r>
              <a:rPr lang="zh-CN" altLang="zh-CN" dirty="0">
                <a:effectLst/>
              </a:rPr>
              <a:t>日，对月营业额不超过</a:t>
            </a:r>
            <a:r>
              <a:rPr lang="en-US" altLang="zh-CN" dirty="0">
                <a:effectLst/>
              </a:rPr>
              <a:t>3</a:t>
            </a:r>
            <a:r>
              <a:rPr lang="zh-CN" altLang="zh-CN" dirty="0">
                <a:effectLst/>
              </a:rPr>
              <a:t>万元（含</a:t>
            </a:r>
            <a:r>
              <a:rPr lang="en-US" altLang="zh-CN" dirty="0">
                <a:effectLst/>
              </a:rPr>
              <a:t>3</a:t>
            </a:r>
            <a:r>
              <a:rPr lang="zh-CN" altLang="zh-CN" dirty="0">
                <a:effectLst/>
              </a:rPr>
              <a:t>万元）的</a:t>
            </a:r>
            <a:r>
              <a:rPr lang="zh-CN" altLang="zh-CN" b="1" dirty="0">
                <a:solidFill>
                  <a:schemeClr val="tx2">
                    <a:lumMod val="50000"/>
                  </a:schemeClr>
                </a:solidFill>
                <a:effectLst/>
              </a:rPr>
              <a:t>营业税纳税人</a:t>
            </a:r>
            <a:r>
              <a:rPr lang="zh-CN" altLang="zh-CN" dirty="0">
                <a:effectLst/>
              </a:rPr>
              <a:t>，免征营业税。其中，以</a:t>
            </a:r>
            <a:r>
              <a:rPr lang="en-US" altLang="zh-CN" dirty="0">
                <a:effectLst/>
              </a:rPr>
              <a:t>1</a:t>
            </a:r>
            <a:r>
              <a:rPr lang="zh-CN" altLang="zh-CN" dirty="0">
                <a:effectLst/>
              </a:rPr>
              <a:t>个季度为纳税期限的营业税纳税人，季度营业额不超过</a:t>
            </a:r>
            <a:r>
              <a:rPr lang="en-US" altLang="zh-CN" dirty="0">
                <a:effectLst/>
              </a:rPr>
              <a:t>9</a:t>
            </a:r>
            <a:r>
              <a:rPr lang="zh-CN" altLang="zh-CN" dirty="0">
                <a:effectLst/>
              </a:rPr>
              <a:t>万元的，免征营业税</a:t>
            </a:r>
            <a:r>
              <a:rPr lang="zh-CN" altLang="zh-CN" dirty="0" smtClean="0">
                <a:effectLst/>
              </a:rPr>
              <a:t>。</a:t>
            </a:r>
            <a:endParaRPr lang="en-US" altLang="zh-CN" dirty="0" smtClean="0">
              <a:effectLst/>
            </a:endParaRPr>
          </a:p>
          <a:p>
            <a:pPr>
              <a:lnSpc>
                <a:spcPct val="150000"/>
              </a:lnSpc>
              <a:defRPr/>
            </a:pPr>
            <a:r>
              <a:rPr lang="zh-CN" altLang="en-US" dirty="0" smtClean="0">
                <a:effectLst/>
              </a:rPr>
              <a:t>（延期到</a:t>
            </a:r>
            <a:r>
              <a:rPr lang="en-US" altLang="zh-CN" dirty="0" smtClean="0">
                <a:effectLst/>
              </a:rPr>
              <a:t>2017</a:t>
            </a:r>
            <a:r>
              <a:rPr lang="zh-CN" altLang="en-US" dirty="0" smtClean="0">
                <a:effectLst/>
              </a:rPr>
              <a:t>年</a:t>
            </a:r>
            <a:r>
              <a:rPr lang="en-US" altLang="zh-CN" dirty="0" smtClean="0">
                <a:effectLst/>
              </a:rPr>
              <a:t>12</a:t>
            </a:r>
            <a:r>
              <a:rPr lang="zh-CN" altLang="en-US" dirty="0" smtClean="0">
                <a:effectLst/>
              </a:rPr>
              <a:t>月</a:t>
            </a:r>
            <a:r>
              <a:rPr lang="en-US" altLang="zh-CN" dirty="0" smtClean="0">
                <a:effectLst/>
              </a:rPr>
              <a:t>31</a:t>
            </a:r>
            <a:r>
              <a:rPr lang="zh-CN" altLang="en-US" dirty="0" smtClean="0">
                <a:effectLst/>
              </a:rPr>
              <a:t>日）</a:t>
            </a:r>
            <a:endParaRPr lang="zh-CN" altLang="zh-CN" dirty="0">
              <a:effectLst/>
            </a:endParaRPr>
          </a:p>
          <a:p>
            <a:pPr>
              <a:defRPr/>
            </a:pPr>
            <a:endParaRPr lang="zh-CN" altLang="en-US" dirty="0"/>
          </a:p>
        </p:txBody>
      </p:sp>
      <p:sp>
        <p:nvSpPr>
          <p:cNvPr id="4" name="灯片编号占位符 3"/>
          <p:cNvSpPr>
            <a:spLocks noGrp="1"/>
          </p:cNvSpPr>
          <p:nvPr>
            <p:ph type="sldNum" sz="quarter" idx="12"/>
          </p:nvPr>
        </p:nvSpPr>
        <p:spPr/>
        <p:txBody>
          <a:bodyPr/>
          <a:lstStyle/>
          <a:p>
            <a:pPr>
              <a:defRPr/>
            </a:pPr>
            <a:fld id="{51010026-02FA-4E18-9C5A-74FA22D4BA91}" type="slidenum">
              <a:rPr lang="en-US" altLang="zh-CN" smtClean="0"/>
              <a:pPr>
                <a:defRPr/>
              </a:pPr>
              <a:t>68</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zh-CN" sz="3200" b="1" dirty="0" smtClean="0">
                <a:effectLst/>
              </a:rPr>
              <a:t>小</a:t>
            </a:r>
            <a:r>
              <a:rPr lang="zh-CN" altLang="zh-CN" sz="3200" b="1" dirty="0" smtClean="0">
                <a:effectLst/>
              </a:rPr>
              <a:t>微企业免征营业税</a:t>
            </a:r>
            <a:endParaRPr lang="zh-CN" altLang="en-US" sz="3200" dirty="0"/>
          </a:p>
        </p:txBody>
      </p:sp>
      <p:sp>
        <p:nvSpPr>
          <p:cNvPr id="3" name="内容占位符 2"/>
          <p:cNvSpPr>
            <a:spLocks noGrp="1"/>
          </p:cNvSpPr>
          <p:nvPr>
            <p:ph idx="1"/>
          </p:nvPr>
        </p:nvSpPr>
        <p:spPr/>
        <p:txBody>
          <a:bodyPr/>
          <a:lstStyle/>
          <a:p>
            <a:pPr>
              <a:defRPr/>
            </a:pPr>
            <a:r>
              <a:rPr lang="zh-CN" altLang="en-US" b="1" dirty="0" smtClean="0">
                <a:effectLst/>
              </a:rPr>
              <a:t>文件依据：</a:t>
            </a:r>
            <a:endParaRPr lang="en-US" altLang="zh-CN" b="1" dirty="0" smtClean="0">
              <a:effectLst/>
            </a:endParaRPr>
          </a:p>
          <a:p>
            <a:pPr marL="720000">
              <a:lnSpc>
                <a:spcPct val="150000"/>
              </a:lnSpc>
              <a:buNone/>
              <a:defRPr/>
            </a:pPr>
            <a:r>
              <a:rPr lang="zh-CN" altLang="zh-CN" sz="2400" dirty="0" smtClean="0">
                <a:effectLst/>
              </a:rPr>
              <a:t>——</a:t>
            </a:r>
            <a:r>
              <a:rPr lang="zh-CN" altLang="zh-CN" sz="2400" dirty="0">
                <a:effectLst/>
              </a:rPr>
              <a:t>财税</a:t>
            </a:r>
            <a:r>
              <a:rPr lang="en-US" altLang="zh-CN" sz="2400" dirty="0">
                <a:effectLst/>
              </a:rPr>
              <a:t>[2014]71</a:t>
            </a:r>
            <a:r>
              <a:rPr lang="zh-CN" altLang="zh-CN" sz="2400" dirty="0">
                <a:effectLst/>
              </a:rPr>
              <a:t>号</a:t>
            </a:r>
            <a:r>
              <a:rPr lang="zh-CN" altLang="zh-CN" sz="2400" dirty="0" smtClean="0">
                <a:effectLst/>
              </a:rPr>
              <a:t>《财政部国家税务总局关于进一步支持小微企业增值税和营业税政策的通知》</a:t>
            </a:r>
            <a:endParaRPr lang="en-US" altLang="zh-CN" sz="2400" dirty="0" smtClean="0">
              <a:effectLst/>
            </a:endParaRPr>
          </a:p>
          <a:p>
            <a:pPr marL="720000">
              <a:lnSpc>
                <a:spcPct val="150000"/>
              </a:lnSpc>
              <a:buNone/>
              <a:defRPr/>
            </a:pPr>
            <a:r>
              <a:rPr lang="en-US" altLang="zh-CN" sz="2400" dirty="0">
                <a:effectLst/>
              </a:rPr>
              <a:t>——</a:t>
            </a:r>
            <a:r>
              <a:rPr lang="zh-CN" altLang="zh-CN" sz="2400" dirty="0" smtClean="0">
                <a:effectLst/>
              </a:rPr>
              <a:t>国家</a:t>
            </a:r>
            <a:r>
              <a:rPr lang="zh-CN" altLang="zh-CN" sz="2400" dirty="0">
                <a:effectLst/>
              </a:rPr>
              <a:t>税务总局公告</a:t>
            </a:r>
            <a:r>
              <a:rPr lang="en-US" altLang="zh-CN" sz="2400" dirty="0">
                <a:effectLst/>
              </a:rPr>
              <a:t>2014</a:t>
            </a:r>
            <a:r>
              <a:rPr lang="zh-CN" altLang="zh-CN" sz="2400" dirty="0">
                <a:effectLst/>
              </a:rPr>
              <a:t>年第</a:t>
            </a:r>
            <a:r>
              <a:rPr lang="en-US" altLang="zh-CN" sz="2400" dirty="0">
                <a:effectLst/>
              </a:rPr>
              <a:t>57</a:t>
            </a:r>
            <a:r>
              <a:rPr lang="zh-CN" altLang="zh-CN" sz="2400" dirty="0">
                <a:effectLst/>
              </a:rPr>
              <a:t>号</a:t>
            </a:r>
            <a:r>
              <a:rPr lang="zh-CN" altLang="zh-CN" sz="2400" dirty="0" smtClean="0">
                <a:effectLst/>
              </a:rPr>
              <a:t>《国家税务总局关于小微企业免征增值税和营业税有关问题的公告》</a:t>
            </a:r>
            <a:endParaRPr lang="en-US" altLang="zh-CN" sz="2400" dirty="0" smtClean="0">
              <a:effectLst/>
            </a:endParaRPr>
          </a:p>
          <a:p>
            <a:pPr marL="720000">
              <a:lnSpc>
                <a:spcPct val="150000"/>
              </a:lnSpc>
              <a:buNone/>
              <a:defRPr/>
            </a:pPr>
            <a:r>
              <a:rPr lang="en-US" altLang="zh-CN" sz="2400" dirty="0" smtClean="0">
                <a:effectLst/>
              </a:rPr>
              <a:t>——</a:t>
            </a:r>
            <a:r>
              <a:rPr lang="zh-CN" altLang="en-US" sz="2400" dirty="0" smtClean="0">
                <a:effectLst/>
              </a:rPr>
              <a:t>财税</a:t>
            </a:r>
            <a:r>
              <a:rPr lang="en-US" altLang="zh-CN" sz="2400" dirty="0" smtClean="0">
                <a:effectLst/>
              </a:rPr>
              <a:t>[2015]96</a:t>
            </a:r>
            <a:r>
              <a:rPr lang="zh-CN" altLang="en-US" sz="2400" dirty="0" smtClean="0">
                <a:effectLst/>
              </a:rPr>
              <a:t>号</a:t>
            </a:r>
            <a:r>
              <a:rPr lang="en-US" altLang="zh-CN" sz="2400" dirty="0" smtClean="0">
                <a:effectLst/>
              </a:rPr>
              <a:t>《</a:t>
            </a:r>
            <a:r>
              <a:rPr lang="zh-CN" altLang="en-US" sz="2400" dirty="0" smtClean="0">
                <a:effectLst/>
              </a:rPr>
              <a:t>财政部国家税务总局关于继续执行小微企业增值税和营业税政策的通知</a:t>
            </a:r>
            <a:r>
              <a:rPr lang="en-US" altLang="zh-CN" sz="2400" dirty="0" smtClean="0">
                <a:effectLst/>
              </a:rPr>
              <a:t>》</a:t>
            </a:r>
            <a:r>
              <a:rPr lang="zh-CN" altLang="en-US" sz="2400" dirty="0" smtClean="0">
                <a:effectLst/>
              </a:rPr>
              <a:t> </a:t>
            </a:r>
            <a:r>
              <a:rPr lang="en-US" altLang="zh-CN" sz="2400" dirty="0" smtClean="0">
                <a:effectLst/>
              </a:rPr>
              <a:t>  </a:t>
            </a:r>
            <a:endParaRPr lang="zh-CN" altLang="en-US" sz="2400" dirty="0" smtClean="0">
              <a:effectLst/>
            </a:endParaRPr>
          </a:p>
          <a:p>
            <a:pPr>
              <a:buNone/>
            </a:pPr>
            <a:r>
              <a:rPr lang="en-US" sz="2800" b="1" dirty="0" smtClean="0"/>
              <a:t> </a:t>
            </a:r>
            <a:endParaRPr lang="zh-CN" altLang="en-US" sz="2800" dirty="0" smtClean="0"/>
          </a:p>
          <a:p>
            <a:pPr>
              <a:lnSpc>
                <a:spcPct val="150000"/>
              </a:lnSpc>
              <a:defRPr/>
            </a:pPr>
            <a:endParaRPr lang="zh-CN" altLang="zh-CN" sz="2800" dirty="0">
              <a:effectLst/>
            </a:endParaRPr>
          </a:p>
          <a:p>
            <a:pPr>
              <a:defRPr/>
            </a:pPr>
            <a:endParaRPr lang="zh-CN" altLang="en-US" dirty="0"/>
          </a:p>
        </p:txBody>
      </p:sp>
      <p:sp>
        <p:nvSpPr>
          <p:cNvPr id="4" name="灯片编号占位符 3"/>
          <p:cNvSpPr>
            <a:spLocks noGrp="1"/>
          </p:cNvSpPr>
          <p:nvPr>
            <p:ph type="sldNum" sz="quarter" idx="12"/>
          </p:nvPr>
        </p:nvSpPr>
        <p:spPr/>
        <p:txBody>
          <a:bodyPr/>
          <a:lstStyle/>
          <a:p>
            <a:pPr>
              <a:defRPr/>
            </a:pPr>
            <a:fld id="{ACEDC2E6-021C-4766-80C4-88C7A9A91734}" type="slidenum">
              <a:rPr lang="en-US" altLang="zh-CN" smtClean="0"/>
              <a:pPr>
                <a:defRPr/>
              </a:pPr>
              <a:t>69</a:t>
            </a:fld>
            <a:endParaRPr lang="en-US" altLang="zh-C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1396114044"/>
              </p:ext>
            </p:extLst>
          </p:nvPr>
        </p:nvGraphicFramePr>
        <p:xfrm>
          <a:off x="428596" y="428604"/>
          <a:ext cx="8229600" cy="5673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27D1665C-E56C-4A5E-B010-BF3F93FE080D}" type="slidenum">
              <a:rPr lang="en-US" altLang="zh-CN" smtClean="0"/>
              <a:pPr>
                <a:defRPr/>
              </a:pPr>
              <a:t>7</a:t>
            </a:fld>
            <a:endParaRPr lang="en-US" altLang="zh-CN"/>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
                                            <p:graphicEl>
                                              <a:dgm id="{64A60155-0A8A-47E5-8F49-F4CD81A74A3B}"/>
                                            </p:graphicEl>
                                          </p:spTgt>
                                        </p:tgtEl>
                                        <p:attrNameLst>
                                          <p:attrName>style.visibility</p:attrName>
                                        </p:attrNameLst>
                                      </p:cBhvr>
                                      <p:to>
                                        <p:strVal val="visible"/>
                                      </p:to>
                                    </p:set>
                                    <p:anim calcmode="lin" valueType="num">
                                      <p:cBhvr additive="base">
                                        <p:cTn id="7" dur="500" fill="hold"/>
                                        <p:tgtEl>
                                          <p:spTgt spid="5">
                                            <p:graphicEl>
                                              <a:dgm id="{64A60155-0A8A-47E5-8F49-F4CD81A74A3B}"/>
                                            </p:graphic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graphicEl>
                                              <a:dgm id="{64A60155-0A8A-47E5-8F49-F4CD81A74A3B}"/>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graphicEl>
                                              <a:dgm id="{21250E07-7964-4AC5-8D29-8C9C96ADA909}"/>
                                            </p:graphicEl>
                                          </p:spTgt>
                                        </p:tgtEl>
                                        <p:attrNameLst>
                                          <p:attrName>style.visibility</p:attrName>
                                        </p:attrNameLst>
                                      </p:cBhvr>
                                      <p:to>
                                        <p:strVal val="visible"/>
                                      </p:to>
                                    </p:set>
                                    <p:anim calcmode="lin" valueType="num">
                                      <p:cBhvr additive="base">
                                        <p:cTn id="13" dur="500" fill="hold"/>
                                        <p:tgtEl>
                                          <p:spTgt spid="5">
                                            <p:graphicEl>
                                              <a:dgm id="{21250E07-7964-4AC5-8D29-8C9C96ADA909}"/>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graphicEl>
                                              <a:dgm id="{21250E07-7964-4AC5-8D29-8C9C96ADA909}"/>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
                                            <p:graphicEl>
                                              <a:dgm id="{54FD222B-46E7-44BE-8EA4-70DE8E5FD855}"/>
                                            </p:graphicEl>
                                          </p:spTgt>
                                        </p:tgtEl>
                                        <p:attrNameLst>
                                          <p:attrName>style.visibility</p:attrName>
                                        </p:attrNameLst>
                                      </p:cBhvr>
                                      <p:to>
                                        <p:strVal val="visible"/>
                                      </p:to>
                                    </p:set>
                                    <p:anim calcmode="lin" valueType="num">
                                      <p:cBhvr additive="base">
                                        <p:cTn id="19" dur="500" fill="hold"/>
                                        <p:tgtEl>
                                          <p:spTgt spid="5">
                                            <p:graphicEl>
                                              <a:dgm id="{54FD222B-46E7-44BE-8EA4-70DE8E5FD855}"/>
                                            </p:graphic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graphicEl>
                                              <a:dgm id="{54FD222B-46E7-44BE-8EA4-70DE8E5FD855}"/>
                                            </p:graphic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
                                            <p:graphicEl>
                                              <a:dgm id="{F92B87E7-DEAD-439B-8AAC-DB7ADC818A27}"/>
                                            </p:graphicEl>
                                          </p:spTgt>
                                        </p:tgtEl>
                                        <p:attrNameLst>
                                          <p:attrName>style.visibility</p:attrName>
                                        </p:attrNameLst>
                                      </p:cBhvr>
                                      <p:to>
                                        <p:strVal val="visible"/>
                                      </p:to>
                                    </p:set>
                                    <p:anim calcmode="lin" valueType="num">
                                      <p:cBhvr additive="base">
                                        <p:cTn id="25" dur="500" fill="hold"/>
                                        <p:tgtEl>
                                          <p:spTgt spid="5">
                                            <p:graphicEl>
                                              <a:dgm id="{F92B87E7-DEAD-439B-8AAC-DB7ADC818A27}"/>
                                            </p:graphic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graphicEl>
                                              <a:dgm id="{F92B87E7-DEAD-439B-8AAC-DB7ADC818A27}"/>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zh-CN" sz="3200" b="1" dirty="0" smtClean="0">
                <a:effectLst/>
              </a:rPr>
              <a:t>小</a:t>
            </a:r>
            <a:r>
              <a:rPr lang="zh-CN" altLang="zh-CN" sz="3200" b="1" dirty="0" smtClean="0">
                <a:effectLst/>
              </a:rPr>
              <a:t>微企业免征营业税</a:t>
            </a:r>
            <a:endParaRPr lang="zh-CN" altLang="en-US" sz="3200" dirty="0"/>
          </a:p>
        </p:txBody>
      </p:sp>
      <p:sp>
        <p:nvSpPr>
          <p:cNvPr id="3" name="内容占位符 2"/>
          <p:cNvSpPr>
            <a:spLocks noGrp="1"/>
          </p:cNvSpPr>
          <p:nvPr>
            <p:ph idx="1"/>
          </p:nvPr>
        </p:nvSpPr>
        <p:spPr>
          <a:xfrm>
            <a:off x="611560" y="1600200"/>
            <a:ext cx="7848872" cy="4530725"/>
          </a:xfrm>
        </p:spPr>
        <p:txBody>
          <a:bodyPr/>
          <a:lstStyle/>
          <a:p>
            <a:pPr>
              <a:lnSpc>
                <a:spcPct val="114000"/>
              </a:lnSpc>
              <a:defRPr/>
            </a:pPr>
            <a:r>
              <a:rPr lang="zh-CN" altLang="en-US" b="1" dirty="0" smtClean="0">
                <a:effectLst/>
              </a:rPr>
              <a:t>要点：</a:t>
            </a:r>
            <a:endParaRPr lang="en-US" altLang="zh-CN" b="1" dirty="0" smtClean="0">
              <a:effectLst/>
            </a:endParaRPr>
          </a:p>
          <a:p>
            <a:pPr>
              <a:lnSpc>
                <a:spcPct val="114000"/>
              </a:lnSpc>
              <a:defRPr/>
            </a:pPr>
            <a:endParaRPr lang="en-US" altLang="zh-CN" sz="3000" dirty="0">
              <a:effectLst/>
            </a:endParaRPr>
          </a:p>
          <a:p>
            <a:pPr>
              <a:lnSpc>
                <a:spcPct val="114000"/>
              </a:lnSpc>
              <a:defRPr/>
            </a:pPr>
            <a:r>
              <a:rPr lang="en-US" altLang="zh-CN" sz="3000" dirty="0" smtClean="0">
                <a:effectLst/>
              </a:rPr>
              <a:t>    1</a:t>
            </a:r>
            <a:r>
              <a:rPr lang="zh-CN" altLang="zh-CN" sz="3000" dirty="0">
                <a:effectLst/>
              </a:rPr>
              <a:t>、适用按期纳税的单位、个体工商户和个人</a:t>
            </a:r>
            <a:r>
              <a:rPr lang="zh-CN" altLang="zh-CN" sz="3000" dirty="0" smtClean="0">
                <a:effectLst/>
              </a:rPr>
              <a:t>。</a:t>
            </a:r>
            <a:endParaRPr lang="en-US" altLang="zh-CN" sz="3000" dirty="0" smtClean="0">
              <a:effectLst/>
            </a:endParaRPr>
          </a:p>
          <a:p>
            <a:pPr>
              <a:lnSpc>
                <a:spcPct val="114000"/>
              </a:lnSpc>
              <a:defRPr/>
            </a:pPr>
            <a:r>
              <a:rPr lang="en-US" altLang="zh-CN" sz="3000" dirty="0" smtClean="0">
                <a:effectLst/>
              </a:rPr>
              <a:t>   2</a:t>
            </a:r>
            <a:r>
              <a:rPr lang="zh-CN" altLang="zh-CN" sz="3000" dirty="0" smtClean="0">
                <a:effectLst/>
              </a:rPr>
              <a:t>、</a:t>
            </a:r>
            <a:r>
              <a:rPr lang="zh-CN" altLang="zh-CN" sz="3000" dirty="0">
                <a:effectLst/>
              </a:rPr>
              <a:t>按次（日）纳税的不适用</a:t>
            </a:r>
            <a:r>
              <a:rPr lang="zh-CN" altLang="zh-CN" sz="3000" dirty="0" smtClean="0">
                <a:effectLst/>
              </a:rPr>
              <a:t>。</a:t>
            </a:r>
            <a:endParaRPr lang="en-US" altLang="zh-CN" sz="3000" dirty="0" smtClean="0">
              <a:effectLst/>
            </a:endParaRPr>
          </a:p>
          <a:p>
            <a:pPr>
              <a:lnSpc>
                <a:spcPct val="114000"/>
              </a:lnSpc>
              <a:defRPr/>
            </a:pPr>
            <a:r>
              <a:rPr lang="en-US" altLang="zh-CN" sz="3000" dirty="0" smtClean="0">
                <a:effectLst/>
              </a:rPr>
              <a:t>   3、</a:t>
            </a:r>
            <a:r>
              <a:rPr lang="zh-CN" altLang="en-US" sz="3000" dirty="0" smtClean="0">
                <a:effectLst/>
              </a:rPr>
              <a:t>月营业额由</a:t>
            </a:r>
            <a:r>
              <a:rPr lang="en-US" altLang="zh-CN" sz="3000" dirty="0" smtClean="0">
                <a:effectLst/>
              </a:rPr>
              <a:t>2</a:t>
            </a:r>
            <a:r>
              <a:rPr lang="zh-CN" altLang="en-US" sz="3000" dirty="0" smtClean="0">
                <a:effectLst/>
              </a:rPr>
              <a:t>万元提高到</a:t>
            </a:r>
            <a:r>
              <a:rPr lang="en-US" altLang="zh-CN" sz="3000" dirty="0" smtClean="0">
                <a:effectLst/>
              </a:rPr>
              <a:t>3</a:t>
            </a:r>
            <a:r>
              <a:rPr lang="zh-CN" altLang="en-US" sz="3000" dirty="0" smtClean="0">
                <a:effectLst/>
              </a:rPr>
              <a:t>万元。</a:t>
            </a:r>
            <a:endParaRPr lang="zh-CN" altLang="zh-CN" sz="3000" dirty="0">
              <a:effectLst/>
            </a:endParaRPr>
          </a:p>
          <a:p>
            <a:pPr>
              <a:defRPr/>
            </a:pPr>
            <a:endParaRPr lang="zh-CN" altLang="en-US" dirty="0"/>
          </a:p>
        </p:txBody>
      </p:sp>
      <p:sp>
        <p:nvSpPr>
          <p:cNvPr id="4" name="灯片编号占位符 3"/>
          <p:cNvSpPr>
            <a:spLocks noGrp="1"/>
          </p:cNvSpPr>
          <p:nvPr>
            <p:ph type="sldNum" sz="quarter" idx="12"/>
          </p:nvPr>
        </p:nvSpPr>
        <p:spPr/>
        <p:txBody>
          <a:bodyPr/>
          <a:lstStyle/>
          <a:p>
            <a:pPr>
              <a:defRPr/>
            </a:pPr>
            <a:fld id="{DBA075A8-F9AB-46F3-B4A6-5447EEE25285}" type="slidenum">
              <a:rPr lang="en-US" altLang="zh-CN" smtClean="0"/>
              <a:pPr>
                <a:defRPr/>
              </a:pPr>
              <a:t>70</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14356"/>
            <a:ext cx="8229600" cy="5416569"/>
          </a:xfrm>
        </p:spPr>
        <p:txBody>
          <a:bodyPr/>
          <a:lstStyle/>
          <a:p>
            <a:endParaRPr lang="en-US" altLang="zh-CN" dirty="0" smtClean="0">
              <a:effectLst/>
            </a:endParaRPr>
          </a:p>
          <a:p>
            <a:r>
              <a:rPr lang="zh-CN" altLang="en-US" dirty="0" smtClean="0">
                <a:effectLst/>
              </a:rPr>
              <a:t>“</a:t>
            </a:r>
            <a:r>
              <a:rPr lang="zh-CN" altLang="zh-CN" dirty="0" smtClean="0">
                <a:effectLst/>
              </a:rPr>
              <a:t>月营业额</a:t>
            </a:r>
            <a:r>
              <a:rPr lang="zh-CN" altLang="en-US" dirty="0" smtClean="0">
                <a:effectLst/>
              </a:rPr>
              <a:t>”如何确定？</a:t>
            </a:r>
            <a:endParaRPr lang="en-US" altLang="zh-CN" dirty="0" smtClean="0">
              <a:effectLst/>
            </a:endParaRPr>
          </a:p>
          <a:p>
            <a:endParaRPr lang="en-US" altLang="zh-CN" dirty="0" smtClean="0">
              <a:effectLst/>
            </a:endParaRPr>
          </a:p>
          <a:p>
            <a:r>
              <a:rPr lang="zh-CN" altLang="zh-CN" dirty="0" smtClean="0">
                <a:effectLst/>
              </a:rPr>
              <a:t>营业额</a:t>
            </a:r>
            <a:r>
              <a:rPr lang="zh-CN" altLang="en-US" dirty="0" smtClean="0">
                <a:effectLst/>
              </a:rPr>
              <a:t>＝营业收入</a:t>
            </a:r>
            <a:r>
              <a:rPr lang="en-US" altLang="zh-CN" dirty="0" smtClean="0">
                <a:effectLst/>
              </a:rPr>
              <a:t>-</a:t>
            </a:r>
            <a:r>
              <a:rPr lang="zh-CN" altLang="en-US" dirty="0" smtClean="0">
                <a:effectLst/>
              </a:rPr>
              <a:t>扣除项目金额</a:t>
            </a:r>
            <a:endParaRPr lang="en-US" altLang="zh-CN" dirty="0" smtClean="0">
              <a:effectLst/>
            </a:endParaRPr>
          </a:p>
          <a:p>
            <a:endParaRPr lang="en-US" altLang="zh-CN" dirty="0" smtClean="0">
              <a:effectLst/>
            </a:endParaRPr>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71</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30883"/>
          </a:xfrm>
        </p:spPr>
        <p:txBody>
          <a:bodyPr/>
          <a:lstStyle/>
          <a:p>
            <a:pPr>
              <a:lnSpc>
                <a:spcPct val="150000"/>
              </a:lnSpc>
            </a:pPr>
            <a:r>
              <a:rPr lang="zh-CN" altLang="en-US" sz="2400" dirty="0" smtClean="0">
                <a:effectLst/>
              </a:rPr>
              <a:t>举例：</a:t>
            </a:r>
            <a:endParaRPr lang="en-US" altLang="zh-CN" sz="2400" dirty="0" smtClean="0">
              <a:effectLst/>
            </a:endParaRPr>
          </a:p>
          <a:p>
            <a:pPr>
              <a:lnSpc>
                <a:spcPct val="150000"/>
              </a:lnSpc>
            </a:pPr>
            <a:r>
              <a:rPr lang="zh-CN" altLang="en-US" sz="2400" dirty="0" smtClean="0">
                <a:effectLst/>
              </a:rPr>
              <a:t>某企业</a:t>
            </a:r>
            <a:r>
              <a:rPr lang="en-US" altLang="zh-CN" sz="2400" dirty="0" smtClean="0">
                <a:effectLst/>
              </a:rPr>
              <a:t>2015</a:t>
            </a:r>
            <a:r>
              <a:rPr lang="zh-CN" altLang="en-US" sz="2400" dirty="0" smtClean="0">
                <a:effectLst/>
              </a:rPr>
              <a:t>年</a:t>
            </a:r>
            <a:r>
              <a:rPr lang="en-US" altLang="zh-CN" sz="2400" dirty="0" smtClean="0">
                <a:effectLst/>
              </a:rPr>
              <a:t>10</a:t>
            </a:r>
            <a:r>
              <a:rPr lang="zh-CN" altLang="en-US" sz="2400" dirty="0" smtClean="0">
                <a:effectLst/>
              </a:rPr>
              <a:t>月，共取得收入</a:t>
            </a:r>
            <a:r>
              <a:rPr lang="en-US" altLang="zh-CN" sz="2400" dirty="0" smtClean="0">
                <a:effectLst/>
              </a:rPr>
              <a:t>15</a:t>
            </a:r>
            <a:r>
              <a:rPr lang="zh-CN" altLang="en-US" sz="2400" dirty="0" smtClean="0">
                <a:effectLst/>
              </a:rPr>
              <a:t>万元，其中商品销售收入</a:t>
            </a:r>
            <a:r>
              <a:rPr lang="en-US" altLang="zh-CN" sz="2400" dirty="0" smtClean="0">
                <a:effectLst/>
              </a:rPr>
              <a:t>5</a:t>
            </a:r>
            <a:r>
              <a:rPr lang="zh-CN" altLang="en-US" sz="2400" dirty="0" smtClean="0">
                <a:effectLst/>
              </a:rPr>
              <a:t>万元，服务业营业收入</a:t>
            </a:r>
            <a:r>
              <a:rPr lang="en-US" altLang="zh-CN" sz="2400" dirty="0" smtClean="0">
                <a:effectLst/>
              </a:rPr>
              <a:t>10</a:t>
            </a:r>
            <a:r>
              <a:rPr lang="zh-CN" altLang="en-US" sz="2400" dirty="0" smtClean="0">
                <a:effectLst/>
              </a:rPr>
              <a:t>万元，与服务业对应的允许扣除项目金额</a:t>
            </a:r>
            <a:r>
              <a:rPr lang="en-US" altLang="zh-CN" sz="2400" dirty="0" smtClean="0">
                <a:effectLst/>
              </a:rPr>
              <a:t>8</a:t>
            </a:r>
            <a:r>
              <a:rPr lang="zh-CN" altLang="en-US" sz="2400" dirty="0" smtClean="0">
                <a:effectLst/>
              </a:rPr>
              <a:t>万元，并按规定取得了发票。问：该企业当月应该缴纳</a:t>
            </a:r>
            <a:r>
              <a:rPr lang="zh-CN" altLang="en-US" sz="2400" dirty="0" smtClean="0">
                <a:effectLst/>
              </a:rPr>
              <a:t>多少</a:t>
            </a:r>
            <a:r>
              <a:rPr lang="zh-CN" altLang="en-US" sz="2400" dirty="0" smtClean="0">
                <a:effectLst/>
              </a:rPr>
              <a:t>营业税？（营业税税率为</a:t>
            </a:r>
            <a:r>
              <a:rPr lang="en-US" altLang="zh-CN" sz="2400" dirty="0" smtClean="0">
                <a:effectLst/>
              </a:rPr>
              <a:t>5%</a:t>
            </a:r>
            <a:r>
              <a:rPr lang="zh-CN" altLang="en-US" sz="2400" dirty="0" smtClean="0">
                <a:effectLst/>
              </a:rPr>
              <a:t>）</a:t>
            </a:r>
            <a:endParaRPr lang="en-US" altLang="zh-CN" sz="2400" dirty="0" smtClean="0">
              <a:effectLst/>
            </a:endParaRPr>
          </a:p>
          <a:p>
            <a:endParaRPr lang="en-US" altLang="zh-CN" dirty="0" smtClean="0">
              <a:effectLst/>
            </a:endParaRPr>
          </a:p>
          <a:p>
            <a:r>
              <a:rPr lang="zh-CN" altLang="en-US" dirty="0" smtClean="0">
                <a:effectLst/>
              </a:rPr>
              <a:t>备选答案</a:t>
            </a:r>
            <a:endParaRPr lang="en-US" altLang="zh-CN" dirty="0" smtClean="0">
              <a:effectLst/>
            </a:endParaRPr>
          </a:p>
          <a:p>
            <a:pPr marL="1080000">
              <a:buNone/>
            </a:pPr>
            <a:r>
              <a:rPr lang="zh-CN" altLang="en-US" sz="2800" dirty="0" smtClean="0">
                <a:effectLst/>
              </a:rPr>
              <a:t>（</a:t>
            </a:r>
            <a:r>
              <a:rPr lang="en-US" altLang="zh-CN" sz="2800" dirty="0" smtClean="0">
                <a:effectLst/>
              </a:rPr>
              <a:t>1</a:t>
            </a:r>
            <a:r>
              <a:rPr lang="zh-CN" altLang="en-US" sz="2800" dirty="0" smtClean="0">
                <a:effectLst/>
              </a:rPr>
              <a:t>）</a:t>
            </a:r>
            <a:r>
              <a:rPr lang="en-US" altLang="zh-CN" sz="2800" dirty="0" smtClean="0">
                <a:effectLst/>
              </a:rPr>
              <a:t>10*5%</a:t>
            </a:r>
            <a:r>
              <a:rPr lang="zh-CN" altLang="en-US" sz="2800" dirty="0" smtClean="0">
                <a:effectLst/>
              </a:rPr>
              <a:t>＝</a:t>
            </a:r>
            <a:r>
              <a:rPr lang="en-US" altLang="zh-CN" sz="2800" dirty="0" smtClean="0">
                <a:effectLst/>
              </a:rPr>
              <a:t>0.5</a:t>
            </a:r>
            <a:r>
              <a:rPr lang="zh-CN" altLang="en-US" sz="2800" dirty="0" smtClean="0">
                <a:effectLst/>
              </a:rPr>
              <a:t>（万元）</a:t>
            </a:r>
            <a:endParaRPr lang="en-US" altLang="zh-CN" sz="2800" dirty="0" smtClean="0">
              <a:effectLst/>
            </a:endParaRPr>
          </a:p>
          <a:p>
            <a:pPr marL="1080000">
              <a:buNone/>
            </a:pPr>
            <a:r>
              <a:rPr lang="zh-CN" altLang="en-US" sz="2800" dirty="0" smtClean="0">
                <a:effectLst/>
              </a:rPr>
              <a:t>（</a:t>
            </a:r>
            <a:r>
              <a:rPr lang="en-US" altLang="zh-CN" sz="2800" dirty="0" smtClean="0">
                <a:effectLst/>
              </a:rPr>
              <a:t>2</a:t>
            </a:r>
            <a:r>
              <a:rPr lang="zh-CN" altLang="en-US" sz="2800" dirty="0" smtClean="0">
                <a:effectLst/>
              </a:rPr>
              <a:t>）（</a:t>
            </a:r>
            <a:r>
              <a:rPr lang="en-US" altLang="zh-CN" sz="2800" dirty="0" smtClean="0">
                <a:effectLst/>
              </a:rPr>
              <a:t>10-8</a:t>
            </a:r>
            <a:r>
              <a:rPr lang="zh-CN" altLang="en-US" sz="2800" dirty="0" smtClean="0">
                <a:effectLst/>
              </a:rPr>
              <a:t>）</a:t>
            </a:r>
            <a:r>
              <a:rPr lang="en-US" altLang="zh-CN" sz="2800" dirty="0" smtClean="0">
                <a:effectLst/>
              </a:rPr>
              <a:t>*5%</a:t>
            </a:r>
            <a:r>
              <a:rPr lang="zh-CN" altLang="en-US" sz="2800" dirty="0" smtClean="0">
                <a:effectLst/>
              </a:rPr>
              <a:t>＝</a:t>
            </a:r>
            <a:r>
              <a:rPr lang="en-US" altLang="zh-CN" sz="2800" dirty="0" smtClean="0">
                <a:effectLst/>
              </a:rPr>
              <a:t>0.1</a:t>
            </a:r>
            <a:r>
              <a:rPr lang="zh-CN" altLang="en-US" sz="2800" dirty="0" smtClean="0">
                <a:effectLst/>
              </a:rPr>
              <a:t> （万元） </a:t>
            </a:r>
            <a:endParaRPr lang="en-US" altLang="zh-CN" sz="2800" dirty="0" smtClean="0">
              <a:effectLst/>
            </a:endParaRPr>
          </a:p>
          <a:p>
            <a:pPr marL="1080000">
              <a:buNone/>
            </a:pPr>
            <a:r>
              <a:rPr lang="zh-CN" altLang="en-US" sz="2800" dirty="0" smtClean="0">
                <a:effectLst/>
              </a:rPr>
              <a:t>（</a:t>
            </a:r>
            <a:r>
              <a:rPr lang="en-US" altLang="zh-CN" sz="2800" dirty="0" smtClean="0">
                <a:effectLst/>
              </a:rPr>
              <a:t>3</a:t>
            </a:r>
            <a:r>
              <a:rPr lang="zh-CN" altLang="en-US" sz="2800" dirty="0" smtClean="0">
                <a:effectLst/>
              </a:rPr>
              <a:t>）免征营业税</a:t>
            </a:r>
            <a:endParaRPr lang="en-US" altLang="zh-CN" sz="2800" dirty="0" smtClean="0">
              <a:effectLst/>
            </a:endParaRPr>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72</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00042"/>
            <a:ext cx="8229600" cy="5630883"/>
          </a:xfrm>
        </p:spPr>
        <p:txBody>
          <a:bodyPr/>
          <a:lstStyle/>
          <a:p>
            <a:endParaRPr lang="en-US" altLang="zh-CN" sz="2800" dirty="0" smtClean="0">
              <a:effectLst/>
            </a:endParaRPr>
          </a:p>
          <a:p>
            <a:r>
              <a:rPr lang="zh-CN" altLang="en-US" dirty="0" smtClean="0">
                <a:effectLst/>
              </a:rPr>
              <a:t>正确答案：</a:t>
            </a:r>
            <a:endParaRPr lang="en-US" altLang="zh-CN" dirty="0" smtClean="0">
              <a:effectLst/>
            </a:endParaRPr>
          </a:p>
          <a:p>
            <a:pPr>
              <a:buNone/>
            </a:pPr>
            <a:r>
              <a:rPr lang="en-US" altLang="zh-CN" dirty="0" smtClean="0">
                <a:effectLst/>
              </a:rPr>
              <a:t> </a:t>
            </a:r>
            <a:r>
              <a:rPr lang="en-US" altLang="zh-CN" dirty="0" smtClean="0">
                <a:effectLst/>
              </a:rPr>
              <a:t>       </a:t>
            </a:r>
            <a:r>
              <a:rPr lang="zh-CN" altLang="en-US" dirty="0" smtClean="0">
                <a:effectLst/>
              </a:rPr>
              <a:t>计征营业税的营业收入＝</a:t>
            </a:r>
            <a:r>
              <a:rPr lang="en-US" altLang="zh-CN" dirty="0" smtClean="0">
                <a:effectLst/>
              </a:rPr>
              <a:t>10</a:t>
            </a:r>
            <a:r>
              <a:rPr lang="zh-CN" altLang="en-US" dirty="0" smtClean="0">
                <a:effectLst/>
              </a:rPr>
              <a:t>万元</a:t>
            </a:r>
            <a:endParaRPr lang="en-US" altLang="zh-CN" dirty="0" smtClean="0">
              <a:effectLst/>
            </a:endParaRPr>
          </a:p>
          <a:p>
            <a:pPr>
              <a:buNone/>
            </a:pPr>
            <a:r>
              <a:rPr lang="zh-CN" altLang="en-US" dirty="0" smtClean="0">
                <a:effectLst/>
              </a:rPr>
              <a:t>        营业额＝</a:t>
            </a:r>
            <a:r>
              <a:rPr lang="en-US" altLang="zh-CN" dirty="0" smtClean="0">
                <a:effectLst/>
              </a:rPr>
              <a:t>10-8</a:t>
            </a:r>
            <a:r>
              <a:rPr lang="zh-CN" altLang="en-US" dirty="0" smtClean="0">
                <a:effectLst/>
              </a:rPr>
              <a:t>＝</a:t>
            </a:r>
            <a:r>
              <a:rPr lang="en-US" altLang="zh-CN" dirty="0" smtClean="0">
                <a:effectLst/>
              </a:rPr>
              <a:t>2</a:t>
            </a:r>
            <a:r>
              <a:rPr lang="zh-CN" altLang="en-US" dirty="0" smtClean="0">
                <a:effectLst/>
              </a:rPr>
              <a:t>万元</a:t>
            </a:r>
            <a:endParaRPr lang="en-US" altLang="zh-CN" dirty="0" smtClean="0">
              <a:effectLst/>
            </a:endParaRPr>
          </a:p>
          <a:p>
            <a:pPr>
              <a:buNone/>
            </a:pPr>
            <a:r>
              <a:rPr lang="zh-CN" altLang="en-US" dirty="0" smtClean="0">
                <a:effectLst/>
              </a:rPr>
              <a:t>        因为</a:t>
            </a:r>
            <a:r>
              <a:rPr lang="en-US" altLang="zh-CN" dirty="0" smtClean="0">
                <a:effectLst/>
              </a:rPr>
              <a:t>&lt;3</a:t>
            </a:r>
            <a:r>
              <a:rPr lang="zh-CN" altLang="en-US" dirty="0" smtClean="0">
                <a:effectLst/>
              </a:rPr>
              <a:t>万元，所以免征营业税。</a:t>
            </a:r>
            <a:endParaRPr lang="en-US" altLang="zh-CN" dirty="0" smtClean="0">
              <a:effectLst/>
            </a:endParaRPr>
          </a:p>
          <a:p>
            <a:pPr>
              <a:buNone/>
            </a:pPr>
            <a:endParaRPr lang="en-US" altLang="zh-CN" dirty="0" smtClean="0">
              <a:effectLst/>
            </a:endParaRPr>
          </a:p>
          <a:p>
            <a:r>
              <a:rPr lang="zh-CN" altLang="en-US" dirty="0" smtClean="0">
                <a:effectLst/>
              </a:rPr>
              <a:t>注（</a:t>
            </a:r>
            <a:r>
              <a:rPr lang="en-US" altLang="zh-CN" dirty="0" smtClean="0">
                <a:effectLst/>
              </a:rPr>
              <a:t>1</a:t>
            </a:r>
            <a:r>
              <a:rPr lang="zh-CN" altLang="en-US" dirty="0" smtClean="0">
                <a:effectLst/>
              </a:rPr>
              <a:t>）凭合法有效凭证扣除</a:t>
            </a:r>
            <a:endParaRPr lang="en-US" altLang="zh-CN" dirty="0" smtClean="0">
              <a:effectLst/>
            </a:endParaRPr>
          </a:p>
          <a:p>
            <a:pPr>
              <a:buNone/>
            </a:pPr>
            <a:r>
              <a:rPr lang="zh-CN" altLang="en-US" dirty="0" smtClean="0">
                <a:effectLst/>
              </a:rPr>
              <a:t>     （</a:t>
            </a:r>
            <a:r>
              <a:rPr lang="en-US" altLang="zh-CN" dirty="0" smtClean="0">
                <a:effectLst/>
              </a:rPr>
              <a:t>2</a:t>
            </a:r>
            <a:r>
              <a:rPr lang="zh-CN" altLang="en-US" dirty="0" smtClean="0">
                <a:effectLst/>
              </a:rPr>
              <a:t>）营业税的营业额与增值税的销售收入不合并计算。</a:t>
            </a:r>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73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en-US" altLang="zh-CN" dirty="0" smtClean="0">
              <a:effectLst/>
            </a:endParaRPr>
          </a:p>
          <a:p>
            <a:pPr marL="0" indent="0" algn="ctr">
              <a:lnSpc>
                <a:spcPct val="150000"/>
              </a:lnSpc>
              <a:buNone/>
              <a:defRPr/>
            </a:pPr>
            <a:r>
              <a:rPr lang="zh-CN" altLang="en-US" sz="4000" b="1" dirty="0" smtClean="0">
                <a:effectLst/>
              </a:rPr>
              <a:t>第三部分  </a:t>
            </a:r>
            <a:endParaRPr lang="en-US" altLang="zh-CN" sz="4000" b="1" dirty="0" smtClean="0">
              <a:effectLst/>
            </a:endParaRPr>
          </a:p>
          <a:p>
            <a:pPr marL="0" indent="0" algn="ctr">
              <a:lnSpc>
                <a:spcPct val="150000"/>
              </a:lnSpc>
              <a:buNone/>
              <a:defRPr/>
            </a:pPr>
            <a:r>
              <a:rPr lang="zh-CN" altLang="zh-CN" sz="4000" b="1" dirty="0" smtClean="0">
                <a:effectLst/>
              </a:rPr>
              <a:t>“营改增”</a:t>
            </a:r>
            <a:r>
              <a:rPr lang="zh-CN" altLang="en-US" sz="4000" b="1" dirty="0" smtClean="0">
                <a:effectLst/>
              </a:rPr>
              <a:t>介绍</a:t>
            </a:r>
            <a:endParaRPr lang="en-US" altLang="zh-CN" sz="4000" b="1" dirty="0" smtClean="0">
              <a:effectLst/>
            </a:endParaRPr>
          </a:p>
          <a:p>
            <a:pPr marL="0" indent="0" algn="ctr">
              <a:lnSpc>
                <a:spcPct val="150000"/>
              </a:lnSpc>
              <a:buNone/>
              <a:defRPr/>
            </a:pPr>
            <a:endParaRPr lang="zh-CN" altLang="en-US" sz="4000" b="1" dirty="0" smtClean="0">
              <a:effectLst/>
            </a:endParaRPr>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74</a:t>
            </a:fld>
            <a:endParaRPr lang="en-US" altLang="zh-CN"/>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endParaRPr lang="en-US" altLang="zh-CN" b="1" dirty="0" smtClean="0"/>
          </a:p>
          <a:p>
            <a:endParaRPr lang="en-US" altLang="zh-CN" b="1" dirty="0" smtClean="0"/>
          </a:p>
          <a:p>
            <a:pPr algn="ctr">
              <a:buNone/>
            </a:pPr>
            <a:r>
              <a:rPr lang="en-US" altLang="zh-CN" b="1" dirty="0" smtClean="0"/>
              <a:t>《</a:t>
            </a:r>
            <a:r>
              <a:rPr lang="zh-CN" altLang="en-US" b="1" dirty="0" smtClean="0"/>
              <a:t>营业税改征增值税试点方案</a:t>
            </a:r>
            <a:r>
              <a:rPr lang="en-US" altLang="zh-CN" b="1" dirty="0" smtClean="0"/>
              <a:t>》</a:t>
            </a:r>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75</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008047"/>
          </a:xfrm>
        </p:spPr>
        <p:txBody>
          <a:bodyPr/>
          <a:lstStyle/>
          <a:p>
            <a:pPr>
              <a:defRPr/>
            </a:pPr>
            <a:endParaRPr lang="zh-CN" altLang="en-US" dirty="0"/>
          </a:p>
        </p:txBody>
      </p:sp>
      <p:sp>
        <p:nvSpPr>
          <p:cNvPr id="3" name="内容占位符 2"/>
          <p:cNvSpPr>
            <a:spLocks noGrp="1"/>
          </p:cNvSpPr>
          <p:nvPr>
            <p:ph idx="1"/>
          </p:nvPr>
        </p:nvSpPr>
        <p:spPr>
          <a:xfrm>
            <a:off x="457200" y="1285860"/>
            <a:ext cx="8329642" cy="4845065"/>
          </a:xfrm>
        </p:spPr>
        <p:txBody>
          <a:bodyPr/>
          <a:lstStyle/>
          <a:p>
            <a:pPr>
              <a:lnSpc>
                <a:spcPct val="125000"/>
              </a:lnSpc>
              <a:buNone/>
              <a:defRPr/>
            </a:pPr>
            <a:r>
              <a:rPr lang="zh-CN" altLang="en-US" sz="3600" dirty="0" smtClean="0"/>
              <a:t>    </a:t>
            </a:r>
            <a:endParaRPr lang="en-US" altLang="zh-CN" sz="3600" dirty="0" smtClean="0"/>
          </a:p>
          <a:p>
            <a:pPr>
              <a:lnSpc>
                <a:spcPct val="125000"/>
              </a:lnSpc>
              <a:defRPr/>
            </a:pPr>
            <a:r>
              <a:rPr lang="zh-CN" altLang="en-US" sz="3600" dirty="0" smtClean="0"/>
              <a:t> </a:t>
            </a:r>
            <a:r>
              <a:rPr lang="zh-CN" altLang="en-US" dirty="0" smtClean="0"/>
              <a:t> </a:t>
            </a:r>
            <a:r>
              <a:rPr lang="en-US" altLang="zh-CN" dirty="0" smtClean="0"/>
              <a:t>2011</a:t>
            </a:r>
            <a:r>
              <a:rPr lang="zh-CN" altLang="en-US" dirty="0" smtClean="0"/>
              <a:t>年</a:t>
            </a:r>
            <a:r>
              <a:rPr lang="en-US" altLang="zh-CN" dirty="0" smtClean="0"/>
              <a:t>11</a:t>
            </a:r>
            <a:r>
              <a:rPr lang="zh-CN" altLang="en-US" dirty="0" smtClean="0"/>
              <a:t>月，发布</a:t>
            </a:r>
            <a:r>
              <a:rPr lang="en-US" altLang="zh-CN" dirty="0" smtClean="0"/>
              <a:t>《</a:t>
            </a:r>
            <a:r>
              <a:rPr lang="zh-CN" altLang="en-US" dirty="0" smtClean="0"/>
              <a:t>营业税改征增值税试点方案</a:t>
            </a:r>
            <a:r>
              <a:rPr lang="en-US" altLang="zh-CN" dirty="0" smtClean="0"/>
              <a:t>》</a:t>
            </a:r>
          </a:p>
          <a:p>
            <a:pPr>
              <a:lnSpc>
                <a:spcPct val="125000"/>
              </a:lnSpc>
              <a:defRPr/>
            </a:pPr>
            <a:r>
              <a:rPr lang="en-US" dirty="0" smtClean="0"/>
              <a:t>      2012</a:t>
            </a:r>
            <a:r>
              <a:rPr lang="zh-CN" altLang="en-US" dirty="0" smtClean="0"/>
              <a:t>年</a:t>
            </a:r>
            <a:r>
              <a:rPr lang="en-US" dirty="0" smtClean="0"/>
              <a:t>1</a:t>
            </a:r>
            <a:r>
              <a:rPr lang="zh-CN" altLang="en-US" dirty="0" smtClean="0"/>
              <a:t>月</a:t>
            </a:r>
            <a:r>
              <a:rPr lang="en-US" dirty="0" smtClean="0"/>
              <a:t>1</a:t>
            </a:r>
            <a:r>
              <a:rPr lang="zh-CN" altLang="en-US" dirty="0" smtClean="0"/>
              <a:t>日，交通运输业和部分现代服务业开始“营改增”试点，上海市</a:t>
            </a:r>
            <a:r>
              <a:rPr lang="zh-CN" altLang="en-US" dirty="0" smtClean="0"/>
              <a:t>。</a:t>
            </a:r>
            <a:endParaRPr lang="en-US" altLang="zh-CN" dirty="0" smtClean="0"/>
          </a:p>
        </p:txBody>
      </p:sp>
      <p:sp>
        <p:nvSpPr>
          <p:cNvPr id="4" name="灯片编号占位符 3"/>
          <p:cNvSpPr>
            <a:spLocks noGrp="1"/>
          </p:cNvSpPr>
          <p:nvPr>
            <p:ph type="sldNum" sz="quarter" idx="12"/>
          </p:nvPr>
        </p:nvSpPr>
        <p:spPr/>
        <p:txBody>
          <a:bodyPr/>
          <a:lstStyle/>
          <a:p>
            <a:pPr>
              <a:defRPr/>
            </a:pPr>
            <a:fld id="{3FBD1F2E-45AB-444A-85C3-0BCAC8654B9A}" type="slidenum">
              <a:rPr lang="en-US" altLang="zh-CN" smtClean="0"/>
              <a:pPr>
                <a:defRPr/>
              </a:pPr>
              <a:t>76</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071546"/>
            <a:ext cx="8229600" cy="5059379"/>
          </a:xfrm>
        </p:spPr>
        <p:txBody>
          <a:bodyPr/>
          <a:lstStyle/>
          <a:p>
            <a:r>
              <a:rPr lang="zh-CN" altLang="en-US" dirty="0" smtClean="0"/>
              <a:t>一、指导思想和基本原则</a:t>
            </a:r>
          </a:p>
          <a:p>
            <a:pPr marL="1080000">
              <a:lnSpc>
                <a:spcPct val="150000"/>
              </a:lnSpc>
            </a:pPr>
            <a:r>
              <a:rPr lang="zh-CN" altLang="en-US" dirty="0" smtClean="0"/>
              <a:t>（一）指导思想。</a:t>
            </a:r>
          </a:p>
          <a:p>
            <a:pPr marL="1080000">
              <a:lnSpc>
                <a:spcPct val="150000"/>
              </a:lnSpc>
              <a:buNone/>
            </a:pPr>
            <a:r>
              <a:rPr lang="zh-CN" altLang="en-US" dirty="0" smtClean="0"/>
              <a:t>   建立</a:t>
            </a:r>
            <a:r>
              <a:rPr lang="zh-CN" altLang="en-US" dirty="0" smtClean="0"/>
              <a:t>健全有利于科学发展的税收制度，促进经济结构调整，支持现代服务业发展。</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77</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000108"/>
            <a:ext cx="8229600" cy="5130817"/>
          </a:xfrm>
        </p:spPr>
        <p:txBody>
          <a:bodyPr/>
          <a:lstStyle/>
          <a:p>
            <a:r>
              <a:rPr lang="zh-CN" altLang="en-US" dirty="0" smtClean="0"/>
              <a:t>（二）</a:t>
            </a:r>
            <a:r>
              <a:rPr lang="zh-CN" altLang="en-US" dirty="0" smtClean="0"/>
              <a:t>基本原则</a:t>
            </a:r>
            <a:r>
              <a:rPr lang="zh-CN" altLang="en-US" dirty="0" smtClean="0"/>
              <a:t>。</a:t>
            </a:r>
          </a:p>
          <a:p>
            <a:pPr marL="1080000">
              <a:lnSpc>
                <a:spcPct val="150000"/>
              </a:lnSpc>
            </a:pPr>
            <a:r>
              <a:rPr lang="en-US" dirty="0" smtClean="0"/>
              <a:t>1.</a:t>
            </a:r>
            <a:r>
              <a:rPr lang="zh-CN" altLang="en-US" dirty="0" smtClean="0"/>
              <a:t>统筹设计、分步实施</a:t>
            </a:r>
            <a:r>
              <a:rPr lang="zh-CN" altLang="en-US" dirty="0" smtClean="0"/>
              <a:t>。</a:t>
            </a:r>
            <a:endParaRPr lang="en-US" altLang="zh-CN" dirty="0" smtClean="0"/>
          </a:p>
          <a:p>
            <a:pPr marL="1080000">
              <a:lnSpc>
                <a:spcPct val="150000"/>
              </a:lnSpc>
              <a:buNone/>
            </a:pPr>
            <a:r>
              <a:rPr lang="zh-CN" altLang="en-US" dirty="0" smtClean="0"/>
              <a:t>  正确</a:t>
            </a:r>
            <a:r>
              <a:rPr lang="zh-CN" altLang="en-US" dirty="0" smtClean="0"/>
              <a:t>处理改革、发展、稳定的关系，统筹兼顾经济社会发展要求，结合全面推行改革需要和当前实际，科学设计，稳步推进。</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78</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28670"/>
            <a:ext cx="8229600" cy="5202255"/>
          </a:xfrm>
        </p:spPr>
        <p:txBody>
          <a:bodyPr/>
          <a:lstStyle/>
          <a:p>
            <a:pPr>
              <a:lnSpc>
                <a:spcPct val="150000"/>
              </a:lnSpc>
            </a:pPr>
            <a:r>
              <a:rPr lang="en-US" dirty="0" smtClean="0"/>
              <a:t>2.</a:t>
            </a:r>
            <a:r>
              <a:rPr lang="zh-CN" altLang="en-US" dirty="0" smtClean="0"/>
              <a:t>规范税制、合理负担</a:t>
            </a:r>
            <a:r>
              <a:rPr lang="zh-CN" altLang="en-US" dirty="0" smtClean="0"/>
              <a:t>。</a:t>
            </a:r>
            <a:endParaRPr lang="en-US" altLang="zh-CN" dirty="0" smtClean="0"/>
          </a:p>
          <a:p>
            <a:pPr marL="1080000">
              <a:lnSpc>
                <a:spcPct val="150000"/>
              </a:lnSpc>
              <a:buNone/>
            </a:pPr>
            <a:r>
              <a:rPr lang="zh-CN" altLang="en-US" dirty="0" smtClean="0"/>
              <a:t>  在</a:t>
            </a:r>
            <a:r>
              <a:rPr lang="zh-CN" altLang="en-US" dirty="0" smtClean="0"/>
              <a:t>保证增值税规范运行的前提下，根据财政承受能力和不同行业发展特点，合理设置税制要素，改革试点行业总体税负不增加或略有下降，基本消除重复征税。</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79</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endParaRPr lang="zh-CN" altLang="en-US"/>
          </a:p>
        </p:txBody>
      </p:sp>
      <p:sp>
        <p:nvSpPr>
          <p:cNvPr id="3" name="内容占位符 2"/>
          <p:cNvSpPr>
            <a:spLocks noGrp="1"/>
          </p:cNvSpPr>
          <p:nvPr>
            <p:ph idx="1"/>
          </p:nvPr>
        </p:nvSpPr>
        <p:spPr/>
        <p:txBody>
          <a:bodyPr/>
          <a:lstStyle/>
          <a:p>
            <a:pPr>
              <a:defRPr/>
            </a:pPr>
            <a:endParaRPr lang="en-US" altLang="zh-CN" b="1" dirty="0" smtClean="0">
              <a:effectLst/>
            </a:endParaRPr>
          </a:p>
          <a:p>
            <a:pPr marL="0" indent="0" algn="ctr">
              <a:lnSpc>
                <a:spcPct val="150000"/>
              </a:lnSpc>
              <a:buFont typeface="Wingdings" pitchFamily="2" charset="2"/>
              <a:buNone/>
              <a:defRPr/>
            </a:pPr>
            <a:r>
              <a:rPr lang="zh-CN" altLang="en-US" sz="4000" b="1" dirty="0" smtClean="0">
                <a:effectLst/>
              </a:rPr>
              <a:t>第</a:t>
            </a:r>
            <a:r>
              <a:rPr lang="zh-CN" altLang="zh-CN" sz="4000" b="1" dirty="0" smtClean="0">
                <a:effectLst/>
              </a:rPr>
              <a:t>一</a:t>
            </a:r>
            <a:r>
              <a:rPr lang="zh-CN" altLang="en-US" sz="4000" b="1" dirty="0" smtClean="0">
                <a:effectLst/>
              </a:rPr>
              <a:t>部分</a:t>
            </a:r>
            <a:endParaRPr lang="en-US" altLang="zh-CN" sz="4000" b="1" dirty="0" smtClean="0">
              <a:effectLst/>
            </a:endParaRPr>
          </a:p>
          <a:p>
            <a:pPr marL="0" indent="0" algn="ctr">
              <a:lnSpc>
                <a:spcPct val="150000"/>
              </a:lnSpc>
              <a:buFont typeface="Wingdings" pitchFamily="2" charset="2"/>
              <a:buNone/>
              <a:defRPr/>
            </a:pPr>
            <a:r>
              <a:rPr lang="zh-CN" altLang="zh-CN" sz="4000" b="1" spc="600" dirty="0" smtClean="0">
                <a:effectLst/>
              </a:rPr>
              <a:t>营业税</a:t>
            </a:r>
            <a:r>
              <a:rPr lang="zh-CN" altLang="en-US" sz="4000" b="1" spc="600" dirty="0" smtClean="0">
                <a:effectLst/>
              </a:rPr>
              <a:t>简介</a:t>
            </a:r>
            <a:endParaRPr lang="zh-CN" altLang="en-US" sz="4000" spc="600" dirty="0"/>
          </a:p>
        </p:txBody>
      </p:sp>
      <p:sp>
        <p:nvSpPr>
          <p:cNvPr id="4" name="灯片编号占位符 3"/>
          <p:cNvSpPr>
            <a:spLocks noGrp="1"/>
          </p:cNvSpPr>
          <p:nvPr>
            <p:ph type="sldNum" sz="quarter" idx="12"/>
          </p:nvPr>
        </p:nvSpPr>
        <p:spPr/>
        <p:txBody>
          <a:bodyPr/>
          <a:lstStyle/>
          <a:p>
            <a:pPr>
              <a:defRPr/>
            </a:pPr>
            <a:fld id="{913DAF48-C626-4A6F-B822-3E41CDD73CD5}" type="slidenum">
              <a:rPr lang="en-US" altLang="zh-CN" smtClean="0"/>
              <a:pPr>
                <a:defRPr/>
              </a:pPr>
              <a:t>8</a:t>
            </a:fld>
            <a:endParaRPr lang="en-US" altLang="zh-CN"/>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2"/>
            <a:ext cx="8229600" cy="5273693"/>
          </a:xfrm>
        </p:spPr>
        <p:txBody>
          <a:bodyPr/>
          <a:lstStyle/>
          <a:p>
            <a:pPr>
              <a:lnSpc>
                <a:spcPct val="150000"/>
              </a:lnSpc>
            </a:pPr>
            <a:r>
              <a:rPr lang="en-US" dirty="0" smtClean="0"/>
              <a:t>3.</a:t>
            </a:r>
            <a:r>
              <a:rPr lang="zh-CN" altLang="en-US" dirty="0" smtClean="0"/>
              <a:t>全面协调、平稳过渡</a:t>
            </a:r>
            <a:r>
              <a:rPr lang="zh-CN" altLang="en-US" dirty="0" smtClean="0"/>
              <a:t>。</a:t>
            </a:r>
            <a:endParaRPr lang="en-US" altLang="zh-CN" dirty="0" smtClean="0"/>
          </a:p>
          <a:p>
            <a:pPr marL="1080000">
              <a:lnSpc>
                <a:spcPct val="150000"/>
              </a:lnSpc>
              <a:buNone/>
            </a:pPr>
            <a:r>
              <a:rPr lang="zh-CN" altLang="en-US" dirty="0" smtClean="0"/>
              <a:t>  妥善处理</a:t>
            </a:r>
            <a:r>
              <a:rPr lang="zh-CN" altLang="en-US" dirty="0" smtClean="0"/>
              <a:t>试点前后增值税与营业税政策的衔接、试点纳税人与非试点纳税人税制的协调，建立健全适应第三产业发展的增值税管理体系，确保改革试点有序运行。</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80</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785794"/>
            <a:ext cx="7972452" cy="5345131"/>
          </a:xfrm>
        </p:spPr>
        <p:txBody>
          <a:bodyPr/>
          <a:lstStyle/>
          <a:p>
            <a:pPr marL="342000">
              <a:lnSpc>
                <a:spcPct val="150000"/>
              </a:lnSpc>
            </a:pPr>
            <a:r>
              <a:rPr lang="zh-CN" altLang="en-US" dirty="0" smtClean="0"/>
              <a:t>二、改革试点的主要内容</a:t>
            </a:r>
          </a:p>
          <a:p>
            <a:pPr marL="1080000">
              <a:lnSpc>
                <a:spcPct val="150000"/>
              </a:lnSpc>
              <a:buNone/>
            </a:pPr>
            <a:r>
              <a:rPr lang="zh-CN" altLang="en-US" dirty="0" smtClean="0"/>
              <a:t>（一）改革试点的范围与时间。</a:t>
            </a:r>
          </a:p>
          <a:p>
            <a:pPr marL="1080000">
              <a:lnSpc>
                <a:spcPct val="150000"/>
              </a:lnSpc>
            </a:pPr>
            <a:r>
              <a:rPr lang="en-US" dirty="0" smtClean="0"/>
              <a:t>1.</a:t>
            </a:r>
            <a:r>
              <a:rPr lang="zh-CN" altLang="en-US" dirty="0" smtClean="0"/>
              <a:t>试点地区</a:t>
            </a:r>
            <a:r>
              <a:rPr lang="zh-CN" altLang="en-US" dirty="0" smtClean="0"/>
              <a:t>。</a:t>
            </a:r>
            <a:endParaRPr lang="en-US" altLang="zh-CN" dirty="0" smtClean="0"/>
          </a:p>
          <a:p>
            <a:pPr marL="1080000">
              <a:lnSpc>
                <a:spcPct val="150000"/>
              </a:lnSpc>
              <a:buNone/>
            </a:pPr>
            <a:r>
              <a:rPr lang="en-US" altLang="zh-CN" dirty="0" smtClean="0"/>
              <a:t> </a:t>
            </a:r>
            <a:r>
              <a:rPr lang="en-US" altLang="zh-CN" dirty="0" smtClean="0"/>
              <a:t> </a:t>
            </a:r>
            <a:r>
              <a:rPr lang="zh-CN" altLang="en-US" dirty="0" smtClean="0"/>
              <a:t>综合</a:t>
            </a:r>
            <a:r>
              <a:rPr lang="zh-CN" altLang="en-US" dirty="0" smtClean="0"/>
              <a:t>考虑服务业发展状况、财政承受能力、征管基础条件等因素，先期选择经济辐射效应明显、改革示范作用较强的地区开展试点。</a:t>
            </a:r>
          </a:p>
          <a:p>
            <a:endParaRPr lang="zh-CN" altLang="en-US"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81</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2"/>
            <a:ext cx="8229600" cy="5273693"/>
          </a:xfrm>
        </p:spPr>
        <p:txBody>
          <a:bodyPr/>
          <a:lstStyle/>
          <a:p>
            <a:r>
              <a:rPr lang="en-US" dirty="0" smtClean="0"/>
              <a:t>2.</a:t>
            </a:r>
            <a:r>
              <a:rPr lang="zh-CN" altLang="en-US" dirty="0" smtClean="0"/>
              <a:t>试点行业</a:t>
            </a:r>
            <a:r>
              <a:rPr lang="zh-CN" altLang="en-US" dirty="0" smtClean="0"/>
              <a:t>。</a:t>
            </a:r>
            <a:endParaRPr lang="en-US" altLang="zh-CN" dirty="0" smtClean="0"/>
          </a:p>
          <a:p>
            <a:pPr marL="1080000">
              <a:lnSpc>
                <a:spcPct val="150000"/>
              </a:lnSpc>
              <a:buNone/>
            </a:pPr>
            <a:r>
              <a:rPr lang="zh-CN" altLang="en-US" dirty="0" smtClean="0"/>
              <a:t>  试点</a:t>
            </a:r>
            <a:r>
              <a:rPr lang="zh-CN" altLang="en-US" dirty="0" smtClean="0"/>
              <a:t>地区先在交通运输业、部分现代服务业等生产性服务业开展试点，逐步推广至其他行业。条件成熟时，可选择部分行业在全国范围内进行全行业试点</a:t>
            </a:r>
            <a:r>
              <a:rPr lang="zh-CN" altLang="en-US" dirty="0" smtClean="0"/>
              <a:t>。</a:t>
            </a:r>
            <a:endParaRPr lang="zh-CN" altLang="en-US" dirty="0" smtClean="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82</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142984"/>
            <a:ext cx="8229600" cy="4987941"/>
          </a:xfrm>
        </p:spPr>
        <p:txBody>
          <a:bodyPr/>
          <a:lstStyle/>
          <a:p>
            <a:pPr>
              <a:lnSpc>
                <a:spcPct val="150000"/>
              </a:lnSpc>
            </a:pPr>
            <a:r>
              <a:rPr lang="en-US" dirty="0" smtClean="0"/>
              <a:t>3.</a:t>
            </a:r>
            <a:r>
              <a:rPr lang="zh-CN" altLang="en-US" dirty="0" smtClean="0"/>
              <a:t>试点时间</a:t>
            </a:r>
            <a:r>
              <a:rPr lang="zh-CN" altLang="en-US" dirty="0" smtClean="0"/>
              <a:t>。</a:t>
            </a:r>
            <a:endParaRPr lang="en-US" altLang="zh-CN" dirty="0" smtClean="0"/>
          </a:p>
          <a:p>
            <a:pPr marL="1080000">
              <a:lnSpc>
                <a:spcPct val="150000"/>
              </a:lnSpc>
              <a:buNone/>
            </a:pPr>
            <a:r>
              <a:rPr lang="en-US" dirty="0" smtClean="0"/>
              <a:t>   2012</a:t>
            </a:r>
            <a:r>
              <a:rPr lang="zh-CN" altLang="en-US" dirty="0" smtClean="0"/>
              <a:t>年</a:t>
            </a:r>
            <a:r>
              <a:rPr lang="en-US" dirty="0" smtClean="0"/>
              <a:t>1</a:t>
            </a:r>
            <a:r>
              <a:rPr lang="zh-CN" altLang="en-US" dirty="0" smtClean="0"/>
              <a:t>月</a:t>
            </a:r>
            <a:r>
              <a:rPr lang="en-US" dirty="0" smtClean="0"/>
              <a:t>1</a:t>
            </a:r>
            <a:r>
              <a:rPr lang="zh-CN" altLang="en-US" dirty="0" smtClean="0"/>
              <a:t>日开始试点，并根据情况及时完善方案，择机扩大试点范围。</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83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000108"/>
            <a:ext cx="8229600" cy="5130817"/>
          </a:xfrm>
        </p:spPr>
        <p:txBody>
          <a:bodyPr/>
          <a:lstStyle/>
          <a:p>
            <a:r>
              <a:rPr lang="zh-CN" altLang="en-US" dirty="0" smtClean="0"/>
              <a:t>（二）改革试点的主要税制安排。</a:t>
            </a:r>
          </a:p>
          <a:p>
            <a:pPr marL="1080000">
              <a:lnSpc>
                <a:spcPct val="150000"/>
              </a:lnSpc>
            </a:pPr>
            <a:r>
              <a:rPr lang="en-US" dirty="0" smtClean="0"/>
              <a:t>1.</a:t>
            </a:r>
            <a:r>
              <a:rPr lang="zh-CN" altLang="en-US" dirty="0" smtClean="0"/>
              <a:t>税率</a:t>
            </a:r>
            <a:r>
              <a:rPr lang="zh-CN" altLang="en-US" dirty="0" smtClean="0"/>
              <a:t>。</a:t>
            </a:r>
            <a:endParaRPr lang="en-US" altLang="zh-CN" dirty="0" smtClean="0"/>
          </a:p>
          <a:p>
            <a:pPr marL="1080000">
              <a:lnSpc>
                <a:spcPct val="150000"/>
              </a:lnSpc>
              <a:buNone/>
            </a:pPr>
            <a:r>
              <a:rPr lang="en-US" altLang="zh-CN" sz="2800" dirty="0" smtClean="0"/>
              <a:t> </a:t>
            </a:r>
            <a:r>
              <a:rPr lang="en-US" altLang="zh-CN" sz="2800" dirty="0" smtClean="0"/>
              <a:t> </a:t>
            </a:r>
            <a:r>
              <a:rPr lang="zh-CN" altLang="en-US" sz="2800" dirty="0" smtClean="0"/>
              <a:t>在</a:t>
            </a:r>
            <a:r>
              <a:rPr lang="zh-CN" altLang="en-US" sz="2800" dirty="0" smtClean="0"/>
              <a:t>现行增值税</a:t>
            </a:r>
            <a:r>
              <a:rPr lang="en-US" sz="2800" dirty="0" smtClean="0"/>
              <a:t>17%</a:t>
            </a:r>
            <a:r>
              <a:rPr lang="zh-CN" altLang="en-US" sz="2800" dirty="0" smtClean="0"/>
              <a:t>标准税率和</a:t>
            </a:r>
            <a:r>
              <a:rPr lang="en-US" sz="2800" dirty="0" smtClean="0"/>
              <a:t>13%</a:t>
            </a:r>
            <a:r>
              <a:rPr lang="zh-CN" altLang="en-US" sz="2800" dirty="0" smtClean="0"/>
              <a:t>低税率基础上，新增</a:t>
            </a:r>
            <a:r>
              <a:rPr lang="en-US" sz="2800" dirty="0" smtClean="0"/>
              <a:t>11%</a:t>
            </a:r>
            <a:r>
              <a:rPr lang="zh-CN" altLang="en-US" sz="2800" dirty="0" smtClean="0"/>
              <a:t>和</a:t>
            </a:r>
            <a:r>
              <a:rPr lang="en-US" sz="2800" dirty="0" smtClean="0"/>
              <a:t>6%</a:t>
            </a:r>
            <a:r>
              <a:rPr lang="zh-CN" altLang="en-US" sz="2800" dirty="0" smtClean="0"/>
              <a:t>两档低税率。租赁有形动产等适用</a:t>
            </a:r>
            <a:r>
              <a:rPr lang="en-US" sz="2800" dirty="0" smtClean="0"/>
              <a:t>17%</a:t>
            </a:r>
            <a:r>
              <a:rPr lang="zh-CN" altLang="en-US" sz="2800" dirty="0" smtClean="0"/>
              <a:t>税率，交通运输业、建筑业等适用</a:t>
            </a:r>
            <a:r>
              <a:rPr lang="en-US" sz="2800" dirty="0" smtClean="0"/>
              <a:t>11%</a:t>
            </a:r>
            <a:r>
              <a:rPr lang="zh-CN" altLang="en-US" sz="2800" dirty="0" smtClean="0"/>
              <a:t>税率，其他部分现代服务业适用</a:t>
            </a:r>
            <a:r>
              <a:rPr lang="en-US" sz="2800" dirty="0" smtClean="0"/>
              <a:t>6%</a:t>
            </a:r>
            <a:r>
              <a:rPr lang="zh-CN" altLang="en-US" sz="2800" dirty="0" smtClean="0"/>
              <a:t>税率。</a:t>
            </a:r>
          </a:p>
          <a:p>
            <a:endParaRPr lang="zh-CN" altLang="en-US"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84</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57232"/>
            <a:ext cx="8229600" cy="5273693"/>
          </a:xfrm>
        </p:spPr>
        <p:txBody>
          <a:bodyPr/>
          <a:lstStyle/>
          <a:p>
            <a:r>
              <a:rPr lang="en-US" dirty="0" smtClean="0"/>
              <a:t>2.</a:t>
            </a:r>
            <a:r>
              <a:rPr lang="zh-CN" altLang="en-US" dirty="0" smtClean="0"/>
              <a:t>计税方式</a:t>
            </a:r>
            <a:r>
              <a:rPr lang="zh-CN" altLang="en-US" dirty="0" smtClean="0"/>
              <a:t>。</a:t>
            </a:r>
            <a:endParaRPr lang="en-US" altLang="zh-CN" dirty="0" smtClean="0"/>
          </a:p>
          <a:p>
            <a:pPr marL="1080000">
              <a:lnSpc>
                <a:spcPct val="150000"/>
              </a:lnSpc>
              <a:buNone/>
            </a:pPr>
            <a:r>
              <a:rPr lang="zh-CN" altLang="en-US" dirty="0" smtClean="0"/>
              <a:t>   交通运输业</a:t>
            </a:r>
            <a:r>
              <a:rPr lang="zh-CN" altLang="en-US" dirty="0" smtClean="0"/>
              <a:t>、建筑业、邮电通信业、现代服务业、文化体育业、销售不动产和转让无形资产，原则上适用增值税一般计税方法。金融保险业和生活性服务业，原则上适用增值税简易计税方法</a:t>
            </a:r>
            <a:r>
              <a:rPr lang="zh-CN" altLang="en-US" dirty="0" smtClean="0"/>
              <a:t>。</a:t>
            </a:r>
            <a:endParaRPr lang="zh-CN" altLang="en-US" dirty="0" smtClean="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85</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28670"/>
            <a:ext cx="8043890" cy="5202255"/>
          </a:xfrm>
        </p:spPr>
        <p:txBody>
          <a:bodyPr/>
          <a:lstStyle/>
          <a:p>
            <a:r>
              <a:rPr lang="en-US" dirty="0" smtClean="0"/>
              <a:t>3.</a:t>
            </a:r>
            <a:r>
              <a:rPr lang="zh-CN" altLang="en-US" dirty="0" smtClean="0"/>
              <a:t>计税依据</a:t>
            </a:r>
            <a:r>
              <a:rPr lang="zh-CN" altLang="en-US" dirty="0" smtClean="0"/>
              <a:t>。</a:t>
            </a:r>
            <a:endParaRPr lang="en-US" altLang="zh-CN" dirty="0" smtClean="0"/>
          </a:p>
          <a:p>
            <a:pPr marL="1080000">
              <a:lnSpc>
                <a:spcPct val="150000"/>
              </a:lnSpc>
              <a:buNone/>
            </a:pPr>
            <a:r>
              <a:rPr lang="zh-CN" altLang="en-US" dirty="0" smtClean="0"/>
              <a:t>   纳税人</a:t>
            </a:r>
            <a:r>
              <a:rPr lang="zh-CN" altLang="en-US" dirty="0" smtClean="0"/>
              <a:t>计税依据原则上为发生应税交易取得的全部收入。对一些存在大量代收转付或代垫资金的行业，其代收代垫金额可予以合理扣除。</a:t>
            </a:r>
          </a:p>
          <a:p>
            <a:endParaRPr lang="en-US" altLang="zh-CN" dirty="0" smtClean="0"/>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86</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285860"/>
            <a:ext cx="8229600" cy="4845065"/>
          </a:xfrm>
        </p:spPr>
        <p:txBody>
          <a:bodyPr/>
          <a:lstStyle/>
          <a:p>
            <a:r>
              <a:rPr lang="en-US" dirty="0" smtClean="0"/>
              <a:t>4.</a:t>
            </a:r>
            <a:r>
              <a:rPr lang="zh-CN" altLang="en-US" dirty="0" smtClean="0"/>
              <a:t>服务贸易进出口</a:t>
            </a:r>
            <a:r>
              <a:rPr lang="zh-CN" altLang="en-US" dirty="0" smtClean="0"/>
              <a:t>。</a:t>
            </a:r>
            <a:endParaRPr lang="en-US" altLang="zh-CN" dirty="0" smtClean="0"/>
          </a:p>
          <a:p>
            <a:pPr marL="1080000">
              <a:lnSpc>
                <a:spcPct val="150000"/>
              </a:lnSpc>
              <a:buNone/>
            </a:pPr>
            <a:r>
              <a:rPr lang="zh-CN" altLang="en-US" dirty="0" smtClean="0"/>
              <a:t>  服务</a:t>
            </a:r>
            <a:r>
              <a:rPr lang="zh-CN" altLang="en-US" dirty="0" smtClean="0"/>
              <a:t>贸易进口在国内环节征收增值税，出口实行零税率或免税制度。</a:t>
            </a:r>
          </a:p>
          <a:p>
            <a:endParaRPr lang="zh-CN" altLang="en-US" dirty="0"/>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87</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gn="ctr">
              <a:buNone/>
            </a:pPr>
            <a:endParaRPr lang="en-US" altLang="zh-CN" dirty="0" smtClean="0"/>
          </a:p>
          <a:p>
            <a:pPr algn="ctr">
              <a:buNone/>
            </a:pPr>
            <a:endParaRPr lang="en-US" altLang="zh-CN" dirty="0" smtClean="0"/>
          </a:p>
          <a:p>
            <a:pPr algn="ctr">
              <a:buNone/>
            </a:pPr>
            <a:r>
              <a:rPr lang="zh-CN" altLang="en-US" sz="4000" dirty="0" smtClean="0">
                <a:latin typeface="华文琥珀" pitchFamily="2" charset="-122"/>
                <a:ea typeface="华文琥珀" pitchFamily="2" charset="-122"/>
              </a:rPr>
              <a:t>“营改增”应税服务</a:t>
            </a:r>
            <a:endParaRPr lang="zh-CN" altLang="en-US" sz="4000" dirty="0">
              <a:latin typeface="华文琥珀" pitchFamily="2" charset="-122"/>
              <a:ea typeface="华文琥珀" pitchFamily="2" charset="-122"/>
            </a:endParaRPr>
          </a:p>
        </p:txBody>
      </p:sp>
      <p:sp>
        <p:nvSpPr>
          <p:cNvPr id="4" name="灯片编号占位符 3"/>
          <p:cNvSpPr>
            <a:spLocks noGrp="1"/>
          </p:cNvSpPr>
          <p:nvPr>
            <p:ph type="sldNum" sz="quarter" idx="12"/>
          </p:nvPr>
        </p:nvSpPr>
        <p:spPr/>
        <p:txBody>
          <a:bodyPr/>
          <a:lstStyle/>
          <a:p>
            <a:pPr>
              <a:defRPr/>
            </a:pPr>
            <a:fld id="{546E12BD-93D2-4A12-A8E2-5B087B6B023E}" type="slidenum">
              <a:rPr lang="en-US" altLang="zh-CN" smtClean="0"/>
              <a:pPr>
                <a:defRPr/>
              </a:pPr>
              <a:t>88</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withEffect">
                                  <p:stCondLst>
                                    <p:cond delay="0"/>
                                  </p:stCondLst>
                                  <p:childTnLst>
                                    <p:animRot by="21600000">
                                      <p:cBhvr>
                                        <p:cTn id="6"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3884240287"/>
              </p:ext>
            </p:extLst>
          </p:nvPr>
        </p:nvGraphicFramePr>
        <p:xfrm>
          <a:off x="428596" y="428604"/>
          <a:ext cx="8229600" cy="5745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F0553E24-2222-4B24-A2F4-06B8E390806B}" type="slidenum">
              <a:rPr lang="en-US" altLang="zh-CN" smtClean="0"/>
              <a:pPr>
                <a:defRPr/>
              </a:pPr>
              <a:t>89</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5">
                                            <p:graphicEl>
                                              <a:dgm id="{C59AF1D7-9ECE-4C0E-94CC-67556DD5A9CE}"/>
                                            </p:graphicEl>
                                          </p:spTgt>
                                        </p:tgtEl>
                                        <p:attrNameLst>
                                          <p:attrName>style.visibility</p:attrName>
                                        </p:attrNameLst>
                                      </p:cBhvr>
                                      <p:to>
                                        <p:strVal val="visible"/>
                                      </p:to>
                                    </p:set>
                                    <p:anim calcmode="lin" valueType="num">
                                      <p:cBhvr>
                                        <p:cTn id="7" dur="1000" fill="hold"/>
                                        <p:tgtEl>
                                          <p:spTgt spid="5">
                                            <p:graphicEl>
                                              <a:dgm id="{C59AF1D7-9ECE-4C0E-94CC-67556DD5A9CE}"/>
                                            </p:graphicEl>
                                          </p:spTgt>
                                        </p:tgtEl>
                                        <p:attrNameLst>
                                          <p:attrName>ppt_w</p:attrName>
                                        </p:attrNameLst>
                                      </p:cBhvr>
                                      <p:tavLst>
                                        <p:tav tm="0">
                                          <p:val>
                                            <p:fltVal val="0"/>
                                          </p:val>
                                        </p:tav>
                                        <p:tav tm="100000">
                                          <p:val>
                                            <p:strVal val="#ppt_w"/>
                                          </p:val>
                                        </p:tav>
                                      </p:tavLst>
                                    </p:anim>
                                    <p:anim calcmode="lin" valueType="num">
                                      <p:cBhvr>
                                        <p:cTn id="8" dur="1000" fill="hold"/>
                                        <p:tgtEl>
                                          <p:spTgt spid="5">
                                            <p:graphicEl>
                                              <a:dgm id="{C59AF1D7-9ECE-4C0E-94CC-67556DD5A9CE}"/>
                                            </p:graphicEl>
                                          </p:spTgt>
                                        </p:tgtEl>
                                        <p:attrNameLst>
                                          <p:attrName>ppt_h</p:attrName>
                                        </p:attrNameLst>
                                      </p:cBhvr>
                                      <p:tavLst>
                                        <p:tav tm="0">
                                          <p:val>
                                            <p:fltVal val="0"/>
                                          </p:val>
                                        </p:tav>
                                        <p:tav tm="100000">
                                          <p:val>
                                            <p:strVal val="#ppt_h"/>
                                          </p:val>
                                        </p:tav>
                                      </p:tavLst>
                                    </p:anim>
                                    <p:anim calcmode="lin" valueType="num">
                                      <p:cBhvr>
                                        <p:cTn id="9" dur="1000" fill="hold"/>
                                        <p:tgtEl>
                                          <p:spTgt spid="5">
                                            <p:graphicEl>
                                              <a:dgm id="{C59AF1D7-9ECE-4C0E-94CC-67556DD5A9CE}"/>
                                            </p:graphicEl>
                                          </p:spTgt>
                                        </p:tgtEl>
                                        <p:attrNameLst>
                                          <p:attrName>style.rotation</p:attrName>
                                        </p:attrNameLst>
                                      </p:cBhvr>
                                      <p:tavLst>
                                        <p:tav tm="0">
                                          <p:val>
                                            <p:fltVal val="90"/>
                                          </p:val>
                                        </p:tav>
                                        <p:tav tm="100000">
                                          <p:val>
                                            <p:fltVal val="0"/>
                                          </p:val>
                                        </p:tav>
                                      </p:tavLst>
                                    </p:anim>
                                    <p:animEffect transition="in" filter="fade">
                                      <p:cBhvr>
                                        <p:cTn id="10" dur="1000"/>
                                        <p:tgtEl>
                                          <p:spTgt spid="5">
                                            <p:graphicEl>
                                              <a:dgm id="{C59AF1D7-9ECE-4C0E-94CC-67556DD5A9CE}"/>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graphicEl>
                                              <a:dgm id="{2FED37FE-90C1-4D37-B32D-4A02E15DB6DC}"/>
                                            </p:graphicEl>
                                          </p:spTgt>
                                        </p:tgtEl>
                                        <p:attrNameLst>
                                          <p:attrName>style.visibility</p:attrName>
                                        </p:attrNameLst>
                                      </p:cBhvr>
                                      <p:to>
                                        <p:strVal val="visible"/>
                                      </p:to>
                                    </p:set>
                                    <p:animEffect transition="in" filter="wipe(down)">
                                      <p:cBhvr>
                                        <p:cTn id="15" dur="500"/>
                                        <p:tgtEl>
                                          <p:spTgt spid="5">
                                            <p:graphicEl>
                                              <a:dgm id="{2FED37FE-90C1-4D37-B32D-4A02E15DB6DC}"/>
                                            </p:graphic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5">
                                            <p:graphicEl>
                                              <a:dgm id="{ADFE2BF0-B76C-4488-89AB-2EC62AEDF0C1}"/>
                                            </p:graphicEl>
                                          </p:spTgt>
                                        </p:tgtEl>
                                        <p:attrNameLst>
                                          <p:attrName>style.visibility</p:attrName>
                                        </p:attrNameLst>
                                      </p:cBhvr>
                                      <p:to>
                                        <p:strVal val="visible"/>
                                      </p:to>
                                    </p:set>
                                    <p:animEffect transition="in" filter="wipe(left)">
                                      <p:cBhvr>
                                        <p:cTn id="18" dur="1000"/>
                                        <p:tgtEl>
                                          <p:spTgt spid="5">
                                            <p:graphicEl>
                                              <a:dgm id="{ADFE2BF0-B76C-4488-89AB-2EC62AEDF0C1}"/>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5">
                                            <p:graphicEl>
                                              <a:dgm id="{0880F50A-72BC-4DD4-ADC9-6D8A65F3859E}"/>
                                            </p:graphicEl>
                                          </p:spTgt>
                                        </p:tgtEl>
                                        <p:attrNameLst>
                                          <p:attrName>style.visibility</p:attrName>
                                        </p:attrNameLst>
                                      </p:cBhvr>
                                      <p:to>
                                        <p:strVal val="visible"/>
                                      </p:to>
                                    </p:set>
                                    <p:animEffect transition="in" filter="wipe(down)">
                                      <p:cBhvr>
                                        <p:cTn id="23" dur="500"/>
                                        <p:tgtEl>
                                          <p:spTgt spid="5">
                                            <p:graphicEl>
                                              <a:dgm id="{0880F50A-72BC-4DD4-ADC9-6D8A65F3859E}"/>
                                            </p:graphic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5">
                                            <p:graphicEl>
                                              <a:dgm id="{BAECDDDC-9332-443B-AD7C-6CFE66F9EFFC}"/>
                                            </p:graphicEl>
                                          </p:spTgt>
                                        </p:tgtEl>
                                        <p:attrNameLst>
                                          <p:attrName>style.visibility</p:attrName>
                                        </p:attrNameLst>
                                      </p:cBhvr>
                                      <p:to>
                                        <p:strVal val="visible"/>
                                      </p:to>
                                    </p:set>
                                    <p:animEffect transition="in" filter="wipe(left)">
                                      <p:cBhvr>
                                        <p:cTn id="26" dur="1000"/>
                                        <p:tgtEl>
                                          <p:spTgt spid="5">
                                            <p:graphicEl>
                                              <a:dgm id="{BAECDDDC-9332-443B-AD7C-6CFE66F9EFFC}"/>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5">
                                            <p:graphicEl>
                                              <a:dgm id="{CB54575B-89D0-42C4-9B62-C9F323AC1E64}"/>
                                            </p:graphicEl>
                                          </p:spTgt>
                                        </p:tgtEl>
                                        <p:attrNameLst>
                                          <p:attrName>style.visibility</p:attrName>
                                        </p:attrNameLst>
                                      </p:cBhvr>
                                      <p:to>
                                        <p:strVal val="visible"/>
                                      </p:to>
                                    </p:set>
                                    <p:animEffect transition="in" filter="wipe(down)">
                                      <p:cBhvr>
                                        <p:cTn id="31" dur="500"/>
                                        <p:tgtEl>
                                          <p:spTgt spid="5">
                                            <p:graphicEl>
                                              <a:dgm id="{CB54575B-89D0-42C4-9B62-C9F323AC1E64}"/>
                                            </p:graphic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5">
                                            <p:graphicEl>
                                              <a:dgm id="{7574C2DC-B4A4-40E3-BE87-F7EF3DAA33B2}"/>
                                            </p:graphicEl>
                                          </p:spTgt>
                                        </p:tgtEl>
                                        <p:attrNameLst>
                                          <p:attrName>style.visibility</p:attrName>
                                        </p:attrNameLst>
                                      </p:cBhvr>
                                      <p:to>
                                        <p:strVal val="visible"/>
                                      </p:to>
                                    </p:set>
                                    <p:animEffect transition="in" filter="wipe(left)">
                                      <p:cBhvr>
                                        <p:cTn id="34" dur="1000"/>
                                        <p:tgtEl>
                                          <p:spTgt spid="5">
                                            <p:graphicEl>
                                              <a:dgm id="{7574C2DC-B4A4-40E3-BE87-F7EF3DAA33B2}"/>
                                            </p:graphic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5">
                                            <p:graphicEl>
                                              <a:dgm id="{D47547E9-E58C-4D58-BFBC-AFDBF31E391B}"/>
                                            </p:graphicEl>
                                          </p:spTgt>
                                        </p:tgtEl>
                                        <p:attrNameLst>
                                          <p:attrName>style.visibility</p:attrName>
                                        </p:attrNameLst>
                                      </p:cBhvr>
                                      <p:to>
                                        <p:strVal val="visible"/>
                                      </p:to>
                                    </p:set>
                                    <p:animEffect transition="in" filter="wipe(down)">
                                      <p:cBhvr>
                                        <p:cTn id="39" dur="500"/>
                                        <p:tgtEl>
                                          <p:spTgt spid="5">
                                            <p:graphicEl>
                                              <a:dgm id="{D47547E9-E58C-4D58-BFBC-AFDBF31E391B}"/>
                                            </p:graphicEl>
                                          </p:spTgt>
                                        </p:tgtEl>
                                      </p:cBhvr>
                                    </p:animEffect>
                                  </p:childTnLst>
                                </p:cTn>
                              </p:par>
                              <p:par>
                                <p:cTn id="40" presetID="22" presetClass="entr" presetSubtype="8" fill="hold" grpId="0" nodeType="withEffect">
                                  <p:stCondLst>
                                    <p:cond delay="0"/>
                                  </p:stCondLst>
                                  <p:childTnLst>
                                    <p:set>
                                      <p:cBhvr>
                                        <p:cTn id="41" dur="1" fill="hold">
                                          <p:stCondLst>
                                            <p:cond delay="0"/>
                                          </p:stCondLst>
                                        </p:cTn>
                                        <p:tgtEl>
                                          <p:spTgt spid="5">
                                            <p:graphicEl>
                                              <a:dgm id="{05BE4ED6-282F-464C-94E5-77399E61FFF5}"/>
                                            </p:graphicEl>
                                          </p:spTgt>
                                        </p:tgtEl>
                                        <p:attrNameLst>
                                          <p:attrName>style.visibility</p:attrName>
                                        </p:attrNameLst>
                                      </p:cBhvr>
                                      <p:to>
                                        <p:strVal val="visible"/>
                                      </p:to>
                                    </p:set>
                                    <p:animEffect transition="in" filter="wipe(left)">
                                      <p:cBhvr>
                                        <p:cTn id="42" dur="1000"/>
                                        <p:tgtEl>
                                          <p:spTgt spid="5">
                                            <p:graphicEl>
                                              <a:dgm id="{05BE4ED6-282F-464C-94E5-77399E61FFF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lvl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pPr>
              <a:defRPr/>
            </a:pPr>
            <a:fld id="{3AD229A9-EFEE-40AD-85CD-C12C48372276}" type="slidenum">
              <a:rPr lang="en-US" altLang="zh-CN" smtClean="0"/>
              <a:pPr>
                <a:defRPr/>
              </a:pPr>
              <a:t>9</a:t>
            </a:fld>
            <a:endParaRPr lang="en-US" altLang="zh-CN"/>
          </a:p>
        </p:txBody>
      </p:sp>
      <p:sp>
        <p:nvSpPr>
          <p:cNvPr id="5" name="矩形 4"/>
          <p:cNvSpPr/>
          <p:nvPr/>
        </p:nvSpPr>
        <p:spPr bwMode="auto">
          <a:xfrm>
            <a:off x="2987675" y="2060575"/>
            <a:ext cx="3529013" cy="647700"/>
          </a:xfrm>
          <a:prstGeom prst="rect">
            <a:avLst/>
          </a:prstGeom>
          <a:noFill/>
          <a:ln w="9525" cap="flat" cmpd="sng" algn="ctr">
            <a:noFill/>
            <a:prstDash val="solid"/>
            <a:round/>
            <a:headEnd type="none" w="med" len="med"/>
            <a:tailEnd type="none" w="med" len="med"/>
          </a:ln>
          <a:effectLst/>
        </p:spPr>
        <p:txBody>
          <a:bodyPr/>
          <a:lstStyle/>
          <a:p>
            <a:pPr marL="342900" indent="-342900" algn="ctr">
              <a:lnSpc>
                <a:spcPct val="140000"/>
              </a:lnSpc>
              <a:spcBef>
                <a:spcPct val="20000"/>
              </a:spcBef>
              <a:buClr>
                <a:schemeClr val="hlink"/>
              </a:buClr>
              <a:buSzPct val="70000"/>
              <a:buFont typeface="Wingdings" pitchFamily="2" charset="2"/>
              <a:buChar char="u"/>
              <a:defRPr/>
            </a:pPr>
            <a:endParaRPr lang="zh-CN" altLang="en-US">
              <a:effectLst>
                <a:outerShdw blurRad="38100" dist="38100" dir="2700000" algn="tl">
                  <a:srgbClr val="000000">
                    <a:alpha val="43137"/>
                  </a:srgbClr>
                </a:outerShdw>
              </a:effectLst>
            </a:endParaRPr>
          </a:p>
        </p:txBody>
      </p:sp>
      <p:graphicFrame>
        <p:nvGraphicFramePr>
          <p:cNvPr id="10" name="内容占位符 9"/>
          <p:cNvGraphicFramePr>
            <a:graphicFrameLocks noGrp="1"/>
          </p:cNvGraphicFramePr>
          <p:nvPr>
            <p:ph idx="1"/>
            <p:extLst>
              <p:ext uri="{D42A27DB-BD31-4B8C-83A1-F6EECF244321}">
                <p14:modId xmlns:p14="http://schemas.microsoft.com/office/powerpoint/2010/main" xmlns="" val="952462180"/>
              </p:ext>
            </p:extLst>
          </p:nvPr>
        </p:nvGraphicFramePr>
        <p:xfrm>
          <a:off x="642910" y="692696"/>
          <a:ext cx="6233346" cy="55388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矩形标注 5"/>
          <p:cNvSpPr/>
          <p:nvPr/>
        </p:nvSpPr>
        <p:spPr bwMode="auto">
          <a:xfrm>
            <a:off x="6804248" y="764704"/>
            <a:ext cx="2071702" cy="857250"/>
          </a:xfrm>
          <a:prstGeom prst="wedgeRectCallout">
            <a:avLst>
              <a:gd name="adj1" fmla="val -69816"/>
              <a:gd name="adj2" fmla="val -9977"/>
            </a:avLst>
          </a:prstGeom>
          <a:solidFill>
            <a:srgbClr val="FFFFFF"/>
          </a:solidFill>
          <a:ln w="9525" cap="flat" cmpd="sng" algn="ctr">
            <a:solidFill>
              <a:srgbClr val="7030A0"/>
            </a:solidFill>
            <a:prstDash val="solid"/>
            <a:round/>
            <a:headEnd type="none" w="med" len="med"/>
            <a:tailEnd type="none" w="med" len="med"/>
          </a:ln>
          <a:effectLst/>
        </p:spPr>
        <p:txBody>
          <a:bodyPr/>
          <a:lstStyle/>
          <a:p>
            <a:pPr marL="342900" indent="-342900" algn="ctr">
              <a:lnSpc>
                <a:spcPct val="140000"/>
              </a:lnSpc>
              <a:spcBef>
                <a:spcPct val="20000"/>
              </a:spcBef>
              <a:buClr>
                <a:schemeClr val="hlink"/>
              </a:buClr>
              <a:buSzPct val="70000"/>
              <a:defRPr/>
            </a:pPr>
            <a:r>
              <a:rPr lang="zh-CN" altLang="en-US" sz="1800" b="1" dirty="0" smtClean="0">
                <a:solidFill>
                  <a:sysClr val="windowText" lastClr="000000"/>
                </a:solidFill>
              </a:rPr>
              <a:t>按营业额计算部分，简称营业税</a:t>
            </a:r>
            <a:endParaRPr lang="zh-CN" altLang="en-US" sz="1800" b="1" dirty="0">
              <a:solidFill>
                <a:sysClr val="windowText" lastClr="000000"/>
              </a:solidFill>
            </a:endParaRPr>
          </a:p>
        </p:txBody>
      </p:sp>
      <p:sp>
        <p:nvSpPr>
          <p:cNvPr id="7" name="矩形标注 6"/>
          <p:cNvSpPr/>
          <p:nvPr/>
        </p:nvSpPr>
        <p:spPr bwMode="auto">
          <a:xfrm>
            <a:off x="6830931" y="2492896"/>
            <a:ext cx="2071702" cy="1475730"/>
          </a:xfrm>
          <a:prstGeom prst="wedgeRectCallout">
            <a:avLst>
              <a:gd name="adj1" fmla="val -65803"/>
              <a:gd name="adj2" fmla="val -4344"/>
            </a:avLst>
          </a:prstGeom>
          <a:solidFill>
            <a:srgbClr val="FFFFFF"/>
          </a:solidFill>
          <a:ln w="9525" cap="flat" cmpd="sng" algn="ctr">
            <a:solidFill>
              <a:srgbClr val="7030A0"/>
            </a:solidFill>
            <a:prstDash val="solid"/>
            <a:round/>
            <a:headEnd type="none" w="med" len="med"/>
            <a:tailEnd type="none" w="med" len="med"/>
          </a:ln>
          <a:effectLst/>
        </p:spPr>
        <p:txBody>
          <a:bodyPr/>
          <a:lstStyle/>
          <a:p>
            <a:pPr marL="342900" indent="-342900" algn="ctr">
              <a:lnSpc>
                <a:spcPct val="140000"/>
              </a:lnSpc>
              <a:spcBef>
                <a:spcPct val="20000"/>
              </a:spcBef>
              <a:buClr>
                <a:schemeClr val="hlink"/>
              </a:buClr>
              <a:buSzPct val="70000"/>
              <a:defRPr/>
            </a:pPr>
            <a:r>
              <a:rPr lang="zh-CN" altLang="en-US" sz="1600" b="1" dirty="0" smtClean="0">
                <a:solidFill>
                  <a:sysClr val="windowText" lastClr="000000"/>
                </a:solidFill>
              </a:rPr>
              <a:t>货物税、商品流通税、营业税、印花税合并简化为工商统一税</a:t>
            </a:r>
            <a:endParaRPr lang="zh-CN" altLang="en-US" sz="1600" b="1" dirty="0">
              <a:solidFill>
                <a:sysClr val="windowText" lastClr="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10">
                                            <p:graphicEl>
                                              <a:dgm id="{2206A0B0-F1BB-4769-9866-05FA56BE0FC3}"/>
                                            </p:graphicEl>
                                          </p:spTgt>
                                        </p:tgtEl>
                                        <p:attrNameLst>
                                          <p:attrName>style.visibility</p:attrName>
                                        </p:attrNameLst>
                                      </p:cBhvr>
                                      <p:to>
                                        <p:strVal val="visible"/>
                                      </p:to>
                                    </p:set>
                                    <p:anim calcmode="lin" valueType="num">
                                      <p:cBhvr additive="base">
                                        <p:cTn id="7" dur="500" fill="hold"/>
                                        <p:tgtEl>
                                          <p:spTgt spid="10">
                                            <p:graphicEl>
                                              <a:dgm id="{2206A0B0-F1BB-4769-9866-05FA56BE0FC3}"/>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
                                            <p:graphicEl>
                                              <a:dgm id="{2206A0B0-F1BB-4769-9866-05FA56BE0FC3}"/>
                                            </p:graphic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
                                            <p:graphicEl>
                                              <a:dgm id="{94B025E2-4941-4E2B-9AB3-861444898083}"/>
                                            </p:graphicEl>
                                          </p:spTgt>
                                        </p:tgtEl>
                                        <p:attrNameLst>
                                          <p:attrName>style.visibility</p:attrName>
                                        </p:attrNameLst>
                                      </p:cBhvr>
                                      <p:to>
                                        <p:strVal val="visible"/>
                                      </p:to>
                                    </p:set>
                                    <p:anim calcmode="lin" valueType="num">
                                      <p:cBhvr additive="base">
                                        <p:cTn id="13" dur="500" fill="hold"/>
                                        <p:tgtEl>
                                          <p:spTgt spid="10">
                                            <p:graphicEl>
                                              <a:dgm id="{94B025E2-4941-4E2B-9AB3-861444898083}"/>
                                            </p:graphic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
                                            <p:graphicEl>
                                              <a:dgm id="{94B025E2-4941-4E2B-9AB3-861444898083}"/>
                                            </p:graphic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
                                            <p:graphicEl>
                                              <a:dgm id="{04AEC929-853A-4412-AFBD-4FBD7073C53D}"/>
                                            </p:graphicEl>
                                          </p:spTgt>
                                        </p:tgtEl>
                                        <p:attrNameLst>
                                          <p:attrName>style.visibility</p:attrName>
                                        </p:attrNameLst>
                                      </p:cBhvr>
                                      <p:to>
                                        <p:strVal val="visible"/>
                                      </p:to>
                                    </p:set>
                                    <p:anim calcmode="lin" valueType="num">
                                      <p:cBhvr additive="base">
                                        <p:cTn id="25" dur="500" fill="hold"/>
                                        <p:tgtEl>
                                          <p:spTgt spid="10">
                                            <p:graphicEl>
                                              <a:dgm id="{04AEC929-853A-4412-AFBD-4FBD7073C53D}"/>
                                            </p:graphic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
                                            <p:graphicEl>
                                              <a:dgm id="{04AEC929-853A-4412-AFBD-4FBD7073C53D}"/>
                                            </p:graphic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
                                            <p:graphicEl>
                                              <a:dgm id="{614940D7-429B-4BC9-98D0-241B705A7591}"/>
                                            </p:graphicEl>
                                          </p:spTgt>
                                        </p:tgtEl>
                                        <p:attrNameLst>
                                          <p:attrName>style.visibility</p:attrName>
                                        </p:attrNameLst>
                                      </p:cBhvr>
                                      <p:to>
                                        <p:strVal val="visible"/>
                                      </p:to>
                                    </p:set>
                                    <p:anim calcmode="lin" valueType="num">
                                      <p:cBhvr additive="base">
                                        <p:cTn id="31" dur="500" fill="hold"/>
                                        <p:tgtEl>
                                          <p:spTgt spid="10">
                                            <p:graphicEl>
                                              <a:dgm id="{614940D7-429B-4BC9-98D0-241B705A7591}"/>
                                            </p:graphic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
                                            <p:graphicEl>
                                              <a:dgm id="{614940D7-429B-4BC9-98D0-241B705A7591}"/>
                                            </p:graphic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0">
                                            <p:graphicEl>
                                              <a:dgm id="{DFA75A45-FB4E-4EDF-B60B-7853D08497D5}"/>
                                            </p:graphicEl>
                                          </p:spTgt>
                                        </p:tgtEl>
                                        <p:attrNameLst>
                                          <p:attrName>style.visibility</p:attrName>
                                        </p:attrNameLst>
                                      </p:cBhvr>
                                      <p:to>
                                        <p:strVal val="visible"/>
                                      </p:to>
                                    </p:set>
                                    <p:anim calcmode="lin" valueType="num">
                                      <p:cBhvr additive="base">
                                        <p:cTn id="43" dur="500" fill="hold"/>
                                        <p:tgtEl>
                                          <p:spTgt spid="10">
                                            <p:graphicEl>
                                              <a:dgm id="{DFA75A45-FB4E-4EDF-B60B-7853D08497D5}"/>
                                            </p:graphic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0">
                                            <p:graphicEl>
                                              <a:dgm id="{DFA75A45-FB4E-4EDF-B60B-7853D08497D5}"/>
                                            </p:graphic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10">
                                            <p:graphicEl>
                                              <a:dgm id="{B0C56C05-1693-45AD-B0EB-EA2A24056C21}"/>
                                            </p:graphicEl>
                                          </p:spTgt>
                                        </p:tgtEl>
                                        <p:attrNameLst>
                                          <p:attrName>style.visibility</p:attrName>
                                        </p:attrNameLst>
                                      </p:cBhvr>
                                      <p:to>
                                        <p:strVal val="visible"/>
                                      </p:to>
                                    </p:set>
                                    <p:anim calcmode="lin" valueType="num">
                                      <p:cBhvr additive="base">
                                        <p:cTn id="49" dur="500" fill="hold"/>
                                        <p:tgtEl>
                                          <p:spTgt spid="10">
                                            <p:graphicEl>
                                              <a:dgm id="{B0C56C05-1693-45AD-B0EB-EA2A24056C21}"/>
                                            </p:graphic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0">
                                            <p:graphicEl>
                                              <a:dgm id="{B0C56C05-1693-45AD-B0EB-EA2A24056C21}"/>
                                            </p:graphic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uiExpand="1">
        <p:bldSub>
          <a:bldDgm bld="one"/>
        </p:bldSub>
      </p:bldGraphic>
      <p:bldP spid="6" grpId="0" animBg="1"/>
      <p:bldP spid="7"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4001588524"/>
              </p:ext>
            </p:extLst>
          </p:nvPr>
        </p:nvGraphicFramePr>
        <p:xfrm>
          <a:off x="428596" y="428604"/>
          <a:ext cx="8229600" cy="5745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BE05691D-F364-4CC9-9E46-217260F44B8B}" type="slidenum">
              <a:rPr lang="en-US" altLang="zh-CN" smtClean="0"/>
              <a:pPr>
                <a:defRPr/>
              </a:pPr>
              <a:t>90</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graphicEl>
                                              <a:dgm id="{C59AF1D7-9ECE-4C0E-94CC-67556DD5A9CE}"/>
                                            </p:graphicEl>
                                          </p:spTgt>
                                        </p:tgtEl>
                                        <p:attrNameLst>
                                          <p:attrName>style.visibility</p:attrName>
                                        </p:attrNameLst>
                                      </p:cBhvr>
                                      <p:to>
                                        <p:strVal val="visible"/>
                                      </p:to>
                                    </p:set>
                                    <p:anim calcmode="lin" valueType="num">
                                      <p:cBhvr additive="base">
                                        <p:cTn id="7" dur="500" fill="hold"/>
                                        <p:tgtEl>
                                          <p:spTgt spid="5">
                                            <p:graphicEl>
                                              <a:dgm id="{C59AF1D7-9ECE-4C0E-94CC-67556DD5A9C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C59AF1D7-9ECE-4C0E-94CC-67556DD5A9C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2FED37FE-90C1-4D37-B32D-4A02E15DB6DC}"/>
                                            </p:graphicEl>
                                          </p:spTgt>
                                        </p:tgtEl>
                                        <p:attrNameLst>
                                          <p:attrName>style.visibility</p:attrName>
                                        </p:attrNameLst>
                                      </p:cBhvr>
                                      <p:to>
                                        <p:strVal val="visible"/>
                                      </p:to>
                                    </p:set>
                                    <p:anim calcmode="lin" valueType="num">
                                      <p:cBhvr additive="base">
                                        <p:cTn id="13" dur="500" fill="hold"/>
                                        <p:tgtEl>
                                          <p:spTgt spid="5">
                                            <p:graphicEl>
                                              <a:dgm id="{2FED37FE-90C1-4D37-B32D-4A02E15DB6DC}"/>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2FED37FE-90C1-4D37-B32D-4A02E15DB6DC}"/>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ADFE2BF0-B76C-4488-89AB-2EC62AEDF0C1}"/>
                                            </p:graphicEl>
                                          </p:spTgt>
                                        </p:tgtEl>
                                        <p:attrNameLst>
                                          <p:attrName>style.visibility</p:attrName>
                                        </p:attrNameLst>
                                      </p:cBhvr>
                                      <p:to>
                                        <p:strVal val="visible"/>
                                      </p:to>
                                    </p:set>
                                    <p:anim calcmode="lin" valueType="num">
                                      <p:cBhvr additive="base">
                                        <p:cTn id="17" dur="500" fill="hold"/>
                                        <p:tgtEl>
                                          <p:spTgt spid="5">
                                            <p:graphicEl>
                                              <a:dgm id="{ADFE2BF0-B76C-4488-89AB-2EC62AEDF0C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ADFE2BF0-B76C-4488-89AB-2EC62AEDF0C1}"/>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0880F50A-72BC-4DD4-ADC9-6D8A65F3859E}"/>
                                            </p:graphicEl>
                                          </p:spTgt>
                                        </p:tgtEl>
                                        <p:attrNameLst>
                                          <p:attrName>style.visibility</p:attrName>
                                        </p:attrNameLst>
                                      </p:cBhvr>
                                      <p:to>
                                        <p:strVal val="visible"/>
                                      </p:to>
                                    </p:set>
                                    <p:anim calcmode="lin" valueType="num">
                                      <p:cBhvr additive="base">
                                        <p:cTn id="23" dur="500" fill="hold"/>
                                        <p:tgtEl>
                                          <p:spTgt spid="5">
                                            <p:graphicEl>
                                              <a:dgm id="{0880F50A-72BC-4DD4-ADC9-6D8A65F3859E}"/>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0880F50A-72BC-4DD4-ADC9-6D8A65F3859E}"/>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BAECDDDC-9332-443B-AD7C-6CFE66F9EFFC}"/>
                                            </p:graphicEl>
                                          </p:spTgt>
                                        </p:tgtEl>
                                        <p:attrNameLst>
                                          <p:attrName>style.visibility</p:attrName>
                                        </p:attrNameLst>
                                      </p:cBhvr>
                                      <p:to>
                                        <p:strVal val="visible"/>
                                      </p:to>
                                    </p:set>
                                    <p:anim calcmode="lin" valueType="num">
                                      <p:cBhvr additive="base">
                                        <p:cTn id="27" dur="500" fill="hold"/>
                                        <p:tgtEl>
                                          <p:spTgt spid="5">
                                            <p:graphicEl>
                                              <a:dgm id="{BAECDDDC-9332-443B-AD7C-6CFE66F9EFFC}"/>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BAECDDDC-9332-443B-AD7C-6CFE66F9EFFC}"/>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graphicEl>
                                              <a:dgm id="{CB54575B-89D0-42C4-9B62-C9F323AC1E64}"/>
                                            </p:graphicEl>
                                          </p:spTgt>
                                        </p:tgtEl>
                                        <p:attrNameLst>
                                          <p:attrName>style.visibility</p:attrName>
                                        </p:attrNameLst>
                                      </p:cBhvr>
                                      <p:to>
                                        <p:strVal val="visible"/>
                                      </p:to>
                                    </p:set>
                                    <p:anim calcmode="lin" valueType="num">
                                      <p:cBhvr additive="base">
                                        <p:cTn id="33" dur="500" fill="hold"/>
                                        <p:tgtEl>
                                          <p:spTgt spid="5">
                                            <p:graphicEl>
                                              <a:dgm id="{CB54575B-89D0-42C4-9B62-C9F323AC1E64}"/>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CB54575B-89D0-42C4-9B62-C9F323AC1E64}"/>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
                                            <p:graphicEl>
                                              <a:dgm id="{7574C2DC-B4A4-40E3-BE87-F7EF3DAA33B2}"/>
                                            </p:graphicEl>
                                          </p:spTgt>
                                        </p:tgtEl>
                                        <p:attrNameLst>
                                          <p:attrName>style.visibility</p:attrName>
                                        </p:attrNameLst>
                                      </p:cBhvr>
                                      <p:to>
                                        <p:strVal val="visible"/>
                                      </p:to>
                                    </p:set>
                                    <p:anim calcmode="lin" valueType="num">
                                      <p:cBhvr additive="base">
                                        <p:cTn id="37" dur="500" fill="hold"/>
                                        <p:tgtEl>
                                          <p:spTgt spid="5">
                                            <p:graphicEl>
                                              <a:dgm id="{7574C2DC-B4A4-40E3-BE87-F7EF3DAA33B2}"/>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7574C2DC-B4A4-40E3-BE87-F7EF3DAA33B2}"/>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D47547E9-E58C-4D58-BFBC-AFDBF31E391B}"/>
                                            </p:graphicEl>
                                          </p:spTgt>
                                        </p:tgtEl>
                                        <p:attrNameLst>
                                          <p:attrName>style.visibility</p:attrName>
                                        </p:attrNameLst>
                                      </p:cBhvr>
                                      <p:to>
                                        <p:strVal val="visible"/>
                                      </p:to>
                                    </p:set>
                                    <p:anim calcmode="lin" valueType="num">
                                      <p:cBhvr additive="base">
                                        <p:cTn id="43" dur="500" fill="hold"/>
                                        <p:tgtEl>
                                          <p:spTgt spid="5">
                                            <p:graphicEl>
                                              <a:dgm id="{D47547E9-E58C-4D58-BFBC-AFDBF31E391B}"/>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D47547E9-E58C-4D58-BFBC-AFDBF31E391B}"/>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
                                            <p:graphicEl>
                                              <a:dgm id="{05BE4ED6-282F-464C-94E5-77399E61FFF5}"/>
                                            </p:graphicEl>
                                          </p:spTgt>
                                        </p:tgtEl>
                                        <p:attrNameLst>
                                          <p:attrName>style.visibility</p:attrName>
                                        </p:attrNameLst>
                                      </p:cBhvr>
                                      <p:to>
                                        <p:strVal val="visible"/>
                                      </p:to>
                                    </p:set>
                                    <p:anim calcmode="lin" valueType="num">
                                      <p:cBhvr additive="base">
                                        <p:cTn id="47" dur="500" fill="hold"/>
                                        <p:tgtEl>
                                          <p:spTgt spid="5">
                                            <p:graphicEl>
                                              <a:dgm id="{05BE4ED6-282F-464C-94E5-77399E61FFF5}"/>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graphicEl>
                                              <a:dgm id="{05BE4ED6-282F-464C-94E5-77399E61FFF5}"/>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898754348"/>
              </p:ext>
            </p:extLst>
          </p:nvPr>
        </p:nvGraphicFramePr>
        <p:xfrm>
          <a:off x="428596" y="428604"/>
          <a:ext cx="8286808" cy="5745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A242FC1C-2E2C-49BF-B582-F2CBEB8694C4}" type="slidenum">
              <a:rPr lang="en-US" altLang="zh-CN" smtClean="0"/>
              <a:pPr>
                <a:defRPr/>
              </a:pPr>
              <a:t>91</a:t>
            </a:fld>
            <a:endParaRPr lang="en-US" altLang="zh-CN"/>
          </a:p>
        </p:txBody>
      </p:sp>
      <p:sp>
        <p:nvSpPr>
          <p:cNvPr id="6" name="矩形标注 5"/>
          <p:cNvSpPr/>
          <p:nvPr/>
        </p:nvSpPr>
        <p:spPr bwMode="auto">
          <a:xfrm>
            <a:off x="6572264" y="1571612"/>
            <a:ext cx="2357422" cy="1714512"/>
          </a:xfrm>
          <a:prstGeom prst="wedgeRectCallout">
            <a:avLst>
              <a:gd name="adj1" fmla="val -53302"/>
              <a:gd name="adj2" fmla="val 70795"/>
            </a:avLst>
          </a:prstGeom>
          <a:solidFill>
            <a:schemeClr val="bg2">
              <a:lumMod val="50000"/>
            </a:schemeClr>
          </a:solidFill>
          <a:ln w="9525" cap="flat" cmpd="sng" algn="ctr">
            <a:solidFill>
              <a:srgbClr val="7030A0"/>
            </a:solidFill>
            <a:prstDash val="solid"/>
            <a:round/>
            <a:headEnd type="none" w="med" len="med"/>
            <a:tailEnd type="none" w="med" len="med"/>
          </a:ln>
          <a:effectLst/>
        </p:spPr>
        <p:txBody>
          <a:bodyPr/>
          <a:lstStyle/>
          <a:p>
            <a:pPr marL="342900" indent="-342900">
              <a:lnSpc>
                <a:spcPct val="140000"/>
              </a:lnSpc>
              <a:spcBef>
                <a:spcPct val="20000"/>
              </a:spcBef>
              <a:buClr>
                <a:schemeClr val="hlink"/>
              </a:buClr>
              <a:buSzPct val="70000"/>
              <a:defRPr/>
            </a:pPr>
            <a:r>
              <a:rPr lang="zh-CN" altLang="en-US" sz="2000" b="1" dirty="0" smtClean="0"/>
              <a:t>义务兵平常信函、机要通信、盲人读物和革命烈士遗物的寄递</a:t>
            </a:r>
            <a:endParaRPr lang="zh-CN" altLang="en-US" sz="2000" b="1" dirty="0">
              <a:effectLst>
                <a:outerShdw blurRad="38100" dist="38100" dir="2700000" algn="tl">
                  <a:srgbClr val="000000">
                    <a:alpha val="43137"/>
                  </a:srgbClr>
                </a:outerShdw>
              </a:effectLst>
              <a:latin typeface="华文细黑" pitchFamily="2" charset="-122"/>
              <a:ea typeface="华文细黑" pitchFamily="2" charset="-122"/>
            </a:endParaRPr>
          </a:p>
        </p:txBody>
      </p:sp>
      <p:sp>
        <p:nvSpPr>
          <p:cNvPr id="7" name="矩形标注 6"/>
          <p:cNvSpPr/>
          <p:nvPr/>
        </p:nvSpPr>
        <p:spPr bwMode="auto">
          <a:xfrm>
            <a:off x="7000892" y="4572008"/>
            <a:ext cx="1928826" cy="1714512"/>
          </a:xfrm>
          <a:prstGeom prst="wedgeRectCallout">
            <a:avLst>
              <a:gd name="adj1" fmla="val -79748"/>
              <a:gd name="adj2" fmla="val -2740"/>
            </a:avLst>
          </a:prstGeom>
          <a:solidFill>
            <a:schemeClr val="bg2">
              <a:lumMod val="50000"/>
            </a:schemeClr>
          </a:solidFill>
          <a:ln w="9525" cap="flat" cmpd="sng" algn="ctr">
            <a:solidFill>
              <a:srgbClr val="7030A0"/>
            </a:solidFill>
            <a:prstDash val="solid"/>
            <a:round/>
            <a:headEnd type="none" w="med" len="med"/>
            <a:tailEnd type="none" w="med" len="med"/>
          </a:ln>
          <a:effectLst/>
        </p:spPr>
        <p:txBody>
          <a:bodyPr/>
          <a:lstStyle/>
          <a:p>
            <a:pPr marL="342900" indent="-342900">
              <a:lnSpc>
                <a:spcPct val="140000"/>
              </a:lnSpc>
              <a:spcBef>
                <a:spcPct val="20000"/>
              </a:spcBef>
              <a:buClr>
                <a:schemeClr val="hlink"/>
              </a:buClr>
              <a:buSzPct val="70000"/>
              <a:defRPr/>
            </a:pPr>
            <a:r>
              <a:rPr lang="zh-CN" altLang="en-US" sz="2200" b="1" dirty="0" smtClean="0"/>
              <a:t>邮册等邮品销售、邮政代理等</a:t>
            </a:r>
            <a:endParaRPr lang="zh-CN" altLang="en-US" sz="2200" b="1" dirty="0">
              <a:effectLst>
                <a:outerShdw blurRad="38100" dist="38100" dir="2700000" algn="tl">
                  <a:srgbClr val="000000">
                    <a:alpha val="43137"/>
                  </a:srgbClr>
                </a:outerShdw>
              </a:effectLst>
              <a:latin typeface="华文细黑" pitchFamily="2" charset="-122"/>
              <a:ea typeface="华文细黑"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graphicEl>
                                              <a:dgm id="{C59AF1D7-9ECE-4C0E-94CC-67556DD5A9CE}"/>
                                            </p:graphicEl>
                                          </p:spTgt>
                                        </p:tgtEl>
                                        <p:attrNameLst>
                                          <p:attrName>style.visibility</p:attrName>
                                        </p:attrNameLst>
                                      </p:cBhvr>
                                      <p:to>
                                        <p:strVal val="visible"/>
                                      </p:to>
                                    </p:set>
                                    <p:animEffect transition="in" filter="fade">
                                      <p:cBhvr>
                                        <p:cTn id="7" dur="2000"/>
                                        <p:tgtEl>
                                          <p:spTgt spid="5">
                                            <p:graphicEl>
                                              <a:dgm id="{C59AF1D7-9ECE-4C0E-94CC-67556DD5A9CE}"/>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2FED37FE-90C1-4D37-B32D-4A02E15DB6DC}"/>
                                            </p:graphicEl>
                                          </p:spTgt>
                                        </p:tgtEl>
                                        <p:attrNameLst>
                                          <p:attrName>style.visibility</p:attrName>
                                        </p:attrNameLst>
                                      </p:cBhvr>
                                      <p:to>
                                        <p:strVal val="visible"/>
                                      </p:to>
                                    </p:set>
                                    <p:animEffect transition="in" filter="fade">
                                      <p:cBhvr>
                                        <p:cTn id="12" dur="2000"/>
                                        <p:tgtEl>
                                          <p:spTgt spid="5">
                                            <p:graphicEl>
                                              <a:dgm id="{2FED37FE-90C1-4D37-B32D-4A02E15DB6DC}"/>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ADFE2BF0-B76C-4488-89AB-2EC62AEDF0C1}"/>
                                            </p:graphicEl>
                                          </p:spTgt>
                                        </p:tgtEl>
                                        <p:attrNameLst>
                                          <p:attrName>style.visibility</p:attrName>
                                        </p:attrNameLst>
                                      </p:cBhvr>
                                      <p:to>
                                        <p:strVal val="visible"/>
                                      </p:to>
                                    </p:set>
                                    <p:animEffect transition="in" filter="fade">
                                      <p:cBhvr>
                                        <p:cTn id="15" dur="2000"/>
                                        <p:tgtEl>
                                          <p:spTgt spid="5">
                                            <p:graphicEl>
                                              <a:dgm id="{ADFE2BF0-B76C-4488-89AB-2EC62AEDF0C1}"/>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0880F50A-72BC-4DD4-ADC9-6D8A65F3859E}"/>
                                            </p:graphicEl>
                                          </p:spTgt>
                                        </p:tgtEl>
                                        <p:attrNameLst>
                                          <p:attrName>style.visibility</p:attrName>
                                        </p:attrNameLst>
                                      </p:cBhvr>
                                      <p:to>
                                        <p:strVal val="visible"/>
                                      </p:to>
                                    </p:set>
                                    <p:animEffect transition="in" filter="fade">
                                      <p:cBhvr>
                                        <p:cTn id="20" dur="2000"/>
                                        <p:tgtEl>
                                          <p:spTgt spid="5">
                                            <p:graphicEl>
                                              <a:dgm id="{0880F50A-72BC-4DD4-ADC9-6D8A65F3859E}"/>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BAECDDDC-9332-443B-AD7C-6CFE66F9EFFC}"/>
                                            </p:graphicEl>
                                          </p:spTgt>
                                        </p:tgtEl>
                                        <p:attrNameLst>
                                          <p:attrName>style.visibility</p:attrName>
                                        </p:attrNameLst>
                                      </p:cBhvr>
                                      <p:to>
                                        <p:strVal val="visible"/>
                                      </p:to>
                                    </p:set>
                                    <p:animEffect transition="in" filter="fade">
                                      <p:cBhvr>
                                        <p:cTn id="23" dur="2000"/>
                                        <p:tgtEl>
                                          <p:spTgt spid="5">
                                            <p:graphicEl>
                                              <a:dgm id="{BAECDDDC-9332-443B-AD7C-6CFE66F9EFFC}"/>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graphicEl>
                                              <a:dgm id="{CB54575B-89D0-42C4-9B62-C9F323AC1E64}"/>
                                            </p:graphicEl>
                                          </p:spTgt>
                                        </p:tgtEl>
                                        <p:attrNameLst>
                                          <p:attrName>style.visibility</p:attrName>
                                        </p:attrNameLst>
                                      </p:cBhvr>
                                      <p:to>
                                        <p:strVal val="visible"/>
                                      </p:to>
                                    </p:set>
                                    <p:animEffect transition="in" filter="fade">
                                      <p:cBhvr>
                                        <p:cTn id="28" dur="2000"/>
                                        <p:tgtEl>
                                          <p:spTgt spid="5">
                                            <p:graphicEl>
                                              <a:dgm id="{CB54575B-89D0-42C4-9B62-C9F323AC1E64}"/>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graphicEl>
                                              <a:dgm id="{7574C2DC-B4A4-40E3-BE87-F7EF3DAA33B2}"/>
                                            </p:graphicEl>
                                          </p:spTgt>
                                        </p:tgtEl>
                                        <p:attrNameLst>
                                          <p:attrName>style.visibility</p:attrName>
                                        </p:attrNameLst>
                                      </p:cBhvr>
                                      <p:to>
                                        <p:strVal val="visible"/>
                                      </p:to>
                                    </p:set>
                                    <p:animEffect transition="in" filter="fade">
                                      <p:cBhvr>
                                        <p:cTn id="31" dur="2000"/>
                                        <p:tgtEl>
                                          <p:spTgt spid="5">
                                            <p:graphicEl>
                                              <a:dgm id="{7574C2DC-B4A4-40E3-BE87-F7EF3DAA33B2}"/>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2" fill="hold" grpId="0" nodeType="clickEffect">
                                  <p:stCondLst>
                                    <p:cond delay="0"/>
                                  </p:stCondLst>
                                  <p:childTnLst>
                                    <p:set>
                                      <p:cBhvr>
                                        <p:cTn id="35" dur="1" fill="hold">
                                          <p:stCondLst>
                                            <p:cond delay="0"/>
                                          </p:stCondLst>
                                        </p:cTn>
                                        <p:tgtEl>
                                          <p:spTgt spid="6"/>
                                        </p:tgtEl>
                                        <p:attrNameLst>
                                          <p:attrName>style.visibility</p:attrName>
                                        </p:attrNameLst>
                                      </p:cBhvr>
                                      <p:to>
                                        <p:strVal val="visible"/>
                                      </p:to>
                                    </p:set>
                                    <p:anim calcmode="lin" valueType="num">
                                      <p:cBhvr additive="base">
                                        <p:cTn id="36" dur="500" fill="hold"/>
                                        <p:tgtEl>
                                          <p:spTgt spid="6"/>
                                        </p:tgtEl>
                                        <p:attrNameLst>
                                          <p:attrName>ppt_x</p:attrName>
                                        </p:attrNameLst>
                                      </p:cBhvr>
                                      <p:tavLst>
                                        <p:tav tm="0">
                                          <p:val>
                                            <p:strVal val="1+#ppt_w/2"/>
                                          </p:val>
                                        </p:tav>
                                        <p:tav tm="100000">
                                          <p:val>
                                            <p:strVal val="#ppt_x"/>
                                          </p:val>
                                        </p:tav>
                                      </p:tavLst>
                                    </p:anim>
                                    <p:anim calcmode="lin" valueType="num">
                                      <p:cBhvr additive="base">
                                        <p:cTn id="37"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additive="base">
                                        <p:cTn id="42" dur="500" fill="hold"/>
                                        <p:tgtEl>
                                          <p:spTgt spid="7"/>
                                        </p:tgtEl>
                                        <p:attrNameLst>
                                          <p:attrName>ppt_x</p:attrName>
                                        </p:attrNameLst>
                                      </p:cBhvr>
                                      <p:tavLst>
                                        <p:tav tm="0">
                                          <p:val>
                                            <p:strVal val="1+#ppt_w/2"/>
                                          </p:val>
                                        </p:tav>
                                        <p:tav tm="100000">
                                          <p:val>
                                            <p:strVal val="#ppt_x"/>
                                          </p:val>
                                        </p:tav>
                                      </p:tavLst>
                                    </p:anim>
                                    <p:anim calcmode="lin" valueType="num">
                                      <p:cBhvr additive="base">
                                        <p:cTn id="4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P spid="6" grpId="0" animBg="1"/>
      <p:bldP spid="7" grpId="0" animBg="1"/>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2800665446"/>
              </p:ext>
            </p:extLst>
          </p:nvPr>
        </p:nvGraphicFramePr>
        <p:xfrm>
          <a:off x="428596" y="428604"/>
          <a:ext cx="8229600" cy="5745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C809FEAB-9D22-4429-B7ED-4C22135A423F}" type="slidenum">
              <a:rPr lang="en-US" altLang="zh-CN" smtClean="0"/>
              <a:pPr>
                <a:defRPr/>
              </a:pPr>
              <a:t>92</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graphicEl>
                                              <a:dgm id="{C59AF1D7-9ECE-4C0E-94CC-67556DD5A9CE}"/>
                                            </p:graphicEl>
                                          </p:spTgt>
                                        </p:tgtEl>
                                        <p:attrNameLst>
                                          <p:attrName>style.visibility</p:attrName>
                                        </p:attrNameLst>
                                      </p:cBhvr>
                                      <p:to>
                                        <p:strVal val="visible"/>
                                      </p:to>
                                    </p:set>
                                    <p:anim calcmode="lin" valueType="num">
                                      <p:cBhvr additive="base">
                                        <p:cTn id="7" dur="500" fill="hold"/>
                                        <p:tgtEl>
                                          <p:spTgt spid="5">
                                            <p:graphicEl>
                                              <a:dgm id="{C59AF1D7-9ECE-4C0E-94CC-67556DD5A9C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C59AF1D7-9ECE-4C0E-94CC-67556DD5A9C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2FED37FE-90C1-4D37-B32D-4A02E15DB6DC}"/>
                                            </p:graphicEl>
                                          </p:spTgt>
                                        </p:tgtEl>
                                        <p:attrNameLst>
                                          <p:attrName>style.visibility</p:attrName>
                                        </p:attrNameLst>
                                      </p:cBhvr>
                                      <p:to>
                                        <p:strVal val="visible"/>
                                      </p:to>
                                    </p:set>
                                    <p:anim calcmode="lin" valueType="num">
                                      <p:cBhvr additive="base">
                                        <p:cTn id="13" dur="500" fill="hold"/>
                                        <p:tgtEl>
                                          <p:spTgt spid="5">
                                            <p:graphicEl>
                                              <a:dgm id="{2FED37FE-90C1-4D37-B32D-4A02E15DB6DC}"/>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2FED37FE-90C1-4D37-B32D-4A02E15DB6DC}"/>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ADFE2BF0-B76C-4488-89AB-2EC62AEDF0C1}"/>
                                            </p:graphicEl>
                                          </p:spTgt>
                                        </p:tgtEl>
                                        <p:attrNameLst>
                                          <p:attrName>style.visibility</p:attrName>
                                        </p:attrNameLst>
                                      </p:cBhvr>
                                      <p:to>
                                        <p:strVal val="visible"/>
                                      </p:to>
                                    </p:set>
                                    <p:anim calcmode="lin" valueType="num">
                                      <p:cBhvr additive="base">
                                        <p:cTn id="17" dur="500" fill="hold"/>
                                        <p:tgtEl>
                                          <p:spTgt spid="5">
                                            <p:graphicEl>
                                              <a:dgm id="{ADFE2BF0-B76C-4488-89AB-2EC62AEDF0C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ADFE2BF0-B76C-4488-89AB-2EC62AEDF0C1}"/>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0880F50A-72BC-4DD4-ADC9-6D8A65F3859E}"/>
                                            </p:graphicEl>
                                          </p:spTgt>
                                        </p:tgtEl>
                                        <p:attrNameLst>
                                          <p:attrName>style.visibility</p:attrName>
                                        </p:attrNameLst>
                                      </p:cBhvr>
                                      <p:to>
                                        <p:strVal val="visible"/>
                                      </p:to>
                                    </p:set>
                                    <p:anim calcmode="lin" valueType="num">
                                      <p:cBhvr additive="base">
                                        <p:cTn id="23" dur="500" fill="hold"/>
                                        <p:tgtEl>
                                          <p:spTgt spid="5">
                                            <p:graphicEl>
                                              <a:dgm id="{0880F50A-72BC-4DD4-ADC9-6D8A65F3859E}"/>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0880F50A-72BC-4DD4-ADC9-6D8A65F3859E}"/>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BAECDDDC-9332-443B-AD7C-6CFE66F9EFFC}"/>
                                            </p:graphicEl>
                                          </p:spTgt>
                                        </p:tgtEl>
                                        <p:attrNameLst>
                                          <p:attrName>style.visibility</p:attrName>
                                        </p:attrNameLst>
                                      </p:cBhvr>
                                      <p:to>
                                        <p:strVal val="visible"/>
                                      </p:to>
                                    </p:set>
                                    <p:anim calcmode="lin" valueType="num">
                                      <p:cBhvr additive="base">
                                        <p:cTn id="27" dur="500" fill="hold"/>
                                        <p:tgtEl>
                                          <p:spTgt spid="5">
                                            <p:graphicEl>
                                              <a:dgm id="{BAECDDDC-9332-443B-AD7C-6CFE66F9EFFC}"/>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BAECDDDC-9332-443B-AD7C-6CFE66F9EFFC}"/>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3453481152"/>
              </p:ext>
            </p:extLst>
          </p:nvPr>
        </p:nvGraphicFramePr>
        <p:xfrm>
          <a:off x="428596" y="214290"/>
          <a:ext cx="8286808" cy="628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0A80F126-E947-46C2-99B5-D7F5CD953075}" type="slidenum">
              <a:rPr lang="en-US" altLang="zh-CN" smtClean="0"/>
              <a:pPr>
                <a:defRPr/>
              </a:pPr>
              <a:t>93</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graphicEl>
                                              <a:dgm id="{C59AF1D7-9ECE-4C0E-94CC-67556DD5A9CE}"/>
                                            </p:graphicEl>
                                          </p:spTgt>
                                        </p:tgtEl>
                                        <p:attrNameLst>
                                          <p:attrName>style.visibility</p:attrName>
                                        </p:attrNameLst>
                                      </p:cBhvr>
                                      <p:to>
                                        <p:strVal val="visible"/>
                                      </p:to>
                                    </p:set>
                                    <p:anim calcmode="lin" valueType="num">
                                      <p:cBhvr additive="base">
                                        <p:cTn id="7" dur="500" fill="hold"/>
                                        <p:tgtEl>
                                          <p:spTgt spid="5">
                                            <p:graphicEl>
                                              <a:dgm id="{C59AF1D7-9ECE-4C0E-94CC-67556DD5A9CE}"/>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C59AF1D7-9ECE-4C0E-94CC-67556DD5A9CE}"/>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2FED37FE-90C1-4D37-B32D-4A02E15DB6DC}"/>
                                            </p:graphicEl>
                                          </p:spTgt>
                                        </p:tgtEl>
                                        <p:attrNameLst>
                                          <p:attrName>style.visibility</p:attrName>
                                        </p:attrNameLst>
                                      </p:cBhvr>
                                      <p:to>
                                        <p:strVal val="visible"/>
                                      </p:to>
                                    </p:set>
                                    <p:anim calcmode="lin" valueType="num">
                                      <p:cBhvr additive="base">
                                        <p:cTn id="13" dur="500" fill="hold"/>
                                        <p:tgtEl>
                                          <p:spTgt spid="5">
                                            <p:graphicEl>
                                              <a:dgm id="{2FED37FE-90C1-4D37-B32D-4A02E15DB6DC}"/>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2FED37FE-90C1-4D37-B32D-4A02E15DB6DC}"/>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ADFE2BF0-B76C-4488-89AB-2EC62AEDF0C1}"/>
                                            </p:graphicEl>
                                          </p:spTgt>
                                        </p:tgtEl>
                                        <p:attrNameLst>
                                          <p:attrName>style.visibility</p:attrName>
                                        </p:attrNameLst>
                                      </p:cBhvr>
                                      <p:to>
                                        <p:strVal val="visible"/>
                                      </p:to>
                                    </p:set>
                                    <p:anim calcmode="lin" valueType="num">
                                      <p:cBhvr additive="base">
                                        <p:cTn id="17" dur="500" fill="hold"/>
                                        <p:tgtEl>
                                          <p:spTgt spid="5">
                                            <p:graphicEl>
                                              <a:dgm id="{ADFE2BF0-B76C-4488-89AB-2EC62AEDF0C1}"/>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ADFE2BF0-B76C-4488-89AB-2EC62AEDF0C1}"/>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0880F50A-72BC-4DD4-ADC9-6D8A65F3859E}"/>
                                            </p:graphicEl>
                                          </p:spTgt>
                                        </p:tgtEl>
                                        <p:attrNameLst>
                                          <p:attrName>style.visibility</p:attrName>
                                        </p:attrNameLst>
                                      </p:cBhvr>
                                      <p:to>
                                        <p:strVal val="visible"/>
                                      </p:to>
                                    </p:set>
                                    <p:anim calcmode="lin" valueType="num">
                                      <p:cBhvr additive="base">
                                        <p:cTn id="23" dur="500" fill="hold"/>
                                        <p:tgtEl>
                                          <p:spTgt spid="5">
                                            <p:graphicEl>
                                              <a:dgm id="{0880F50A-72BC-4DD4-ADC9-6D8A65F3859E}"/>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0880F50A-72BC-4DD4-ADC9-6D8A65F3859E}"/>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BAECDDDC-9332-443B-AD7C-6CFE66F9EFFC}"/>
                                            </p:graphicEl>
                                          </p:spTgt>
                                        </p:tgtEl>
                                        <p:attrNameLst>
                                          <p:attrName>style.visibility</p:attrName>
                                        </p:attrNameLst>
                                      </p:cBhvr>
                                      <p:to>
                                        <p:strVal val="visible"/>
                                      </p:to>
                                    </p:set>
                                    <p:anim calcmode="lin" valueType="num">
                                      <p:cBhvr additive="base">
                                        <p:cTn id="27" dur="500" fill="hold"/>
                                        <p:tgtEl>
                                          <p:spTgt spid="5">
                                            <p:graphicEl>
                                              <a:dgm id="{BAECDDDC-9332-443B-AD7C-6CFE66F9EFFC}"/>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BAECDDDC-9332-443B-AD7C-6CFE66F9EFFC}"/>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graphicEl>
                                              <a:dgm id="{CB54575B-89D0-42C4-9B62-C9F323AC1E64}"/>
                                            </p:graphicEl>
                                          </p:spTgt>
                                        </p:tgtEl>
                                        <p:attrNameLst>
                                          <p:attrName>style.visibility</p:attrName>
                                        </p:attrNameLst>
                                      </p:cBhvr>
                                      <p:to>
                                        <p:strVal val="visible"/>
                                      </p:to>
                                    </p:set>
                                    <p:anim calcmode="lin" valueType="num">
                                      <p:cBhvr additive="base">
                                        <p:cTn id="33" dur="500" fill="hold"/>
                                        <p:tgtEl>
                                          <p:spTgt spid="5">
                                            <p:graphicEl>
                                              <a:dgm id="{CB54575B-89D0-42C4-9B62-C9F323AC1E64}"/>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CB54575B-89D0-42C4-9B62-C9F323AC1E64}"/>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
                                            <p:graphicEl>
                                              <a:dgm id="{7574C2DC-B4A4-40E3-BE87-F7EF3DAA33B2}"/>
                                            </p:graphicEl>
                                          </p:spTgt>
                                        </p:tgtEl>
                                        <p:attrNameLst>
                                          <p:attrName>style.visibility</p:attrName>
                                        </p:attrNameLst>
                                      </p:cBhvr>
                                      <p:to>
                                        <p:strVal val="visible"/>
                                      </p:to>
                                    </p:set>
                                    <p:anim calcmode="lin" valueType="num">
                                      <p:cBhvr additive="base">
                                        <p:cTn id="37" dur="500" fill="hold"/>
                                        <p:tgtEl>
                                          <p:spTgt spid="5">
                                            <p:graphicEl>
                                              <a:dgm id="{7574C2DC-B4A4-40E3-BE87-F7EF3DAA33B2}"/>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7574C2DC-B4A4-40E3-BE87-F7EF3DAA33B2}"/>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D47547E9-E58C-4D58-BFBC-AFDBF31E391B}"/>
                                            </p:graphicEl>
                                          </p:spTgt>
                                        </p:tgtEl>
                                        <p:attrNameLst>
                                          <p:attrName>style.visibility</p:attrName>
                                        </p:attrNameLst>
                                      </p:cBhvr>
                                      <p:to>
                                        <p:strVal val="visible"/>
                                      </p:to>
                                    </p:set>
                                    <p:anim calcmode="lin" valueType="num">
                                      <p:cBhvr additive="base">
                                        <p:cTn id="43" dur="500" fill="hold"/>
                                        <p:tgtEl>
                                          <p:spTgt spid="5">
                                            <p:graphicEl>
                                              <a:dgm id="{D47547E9-E58C-4D58-BFBC-AFDBF31E391B}"/>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D47547E9-E58C-4D58-BFBC-AFDBF31E391B}"/>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
                                            <p:graphicEl>
                                              <a:dgm id="{05BE4ED6-282F-464C-94E5-77399E61FFF5}"/>
                                            </p:graphicEl>
                                          </p:spTgt>
                                        </p:tgtEl>
                                        <p:attrNameLst>
                                          <p:attrName>style.visibility</p:attrName>
                                        </p:attrNameLst>
                                      </p:cBhvr>
                                      <p:to>
                                        <p:strVal val="visible"/>
                                      </p:to>
                                    </p:set>
                                    <p:anim calcmode="lin" valueType="num">
                                      <p:cBhvr additive="base">
                                        <p:cTn id="47" dur="500" fill="hold"/>
                                        <p:tgtEl>
                                          <p:spTgt spid="5">
                                            <p:graphicEl>
                                              <a:dgm id="{05BE4ED6-282F-464C-94E5-77399E61FFF5}"/>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graphicEl>
                                              <a:dgm id="{05BE4ED6-282F-464C-94E5-77399E61FFF5}"/>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5">
                                            <p:graphicEl>
                                              <a:dgm id="{9F4E1A34-094A-4D77-AB68-9E8622F73D2E}"/>
                                            </p:graphicEl>
                                          </p:spTgt>
                                        </p:tgtEl>
                                        <p:attrNameLst>
                                          <p:attrName>style.visibility</p:attrName>
                                        </p:attrNameLst>
                                      </p:cBhvr>
                                      <p:to>
                                        <p:strVal val="visible"/>
                                      </p:to>
                                    </p:set>
                                    <p:anim calcmode="lin" valueType="num">
                                      <p:cBhvr additive="base">
                                        <p:cTn id="53" dur="500" fill="hold"/>
                                        <p:tgtEl>
                                          <p:spTgt spid="5">
                                            <p:graphicEl>
                                              <a:dgm id="{9F4E1A34-094A-4D77-AB68-9E8622F73D2E}"/>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graphicEl>
                                              <a:dgm id="{9F4E1A34-094A-4D77-AB68-9E8622F73D2E}"/>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5">
                                            <p:graphicEl>
                                              <a:dgm id="{F01206B6-C086-45FA-921E-1D5E8F56E5CC}"/>
                                            </p:graphicEl>
                                          </p:spTgt>
                                        </p:tgtEl>
                                        <p:attrNameLst>
                                          <p:attrName>style.visibility</p:attrName>
                                        </p:attrNameLst>
                                      </p:cBhvr>
                                      <p:to>
                                        <p:strVal val="visible"/>
                                      </p:to>
                                    </p:set>
                                    <p:anim calcmode="lin" valueType="num">
                                      <p:cBhvr additive="base">
                                        <p:cTn id="57" dur="500" fill="hold"/>
                                        <p:tgtEl>
                                          <p:spTgt spid="5">
                                            <p:graphicEl>
                                              <a:dgm id="{F01206B6-C086-45FA-921E-1D5E8F56E5CC}"/>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5">
                                            <p:graphicEl>
                                              <a:dgm id="{F01206B6-C086-45FA-921E-1D5E8F56E5CC}"/>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5">
                                            <p:graphicEl>
                                              <a:dgm id="{6D59B171-F9C1-4FE1-869D-B687F2BA9A51}"/>
                                            </p:graphicEl>
                                          </p:spTgt>
                                        </p:tgtEl>
                                        <p:attrNameLst>
                                          <p:attrName>style.visibility</p:attrName>
                                        </p:attrNameLst>
                                      </p:cBhvr>
                                      <p:to>
                                        <p:strVal val="visible"/>
                                      </p:to>
                                    </p:set>
                                    <p:anim calcmode="lin" valueType="num">
                                      <p:cBhvr additive="base">
                                        <p:cTn id="63" dur="500" fill="hold"/>
                                        <p:tgtEl>
                                          <p:spTgt spid="5">
                                            <p:graphicEl>
                                              <a:dgm id="{6D59B171-F9C1-4FE1-869D-B687F2BA9A51}"/>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5">
                                            <p:graphicEl>
                                              <a:dgm id="{6D59B171-F9C1-4FE1-869D-B687F2BA9A51}"/>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5">
                                            <p:graphicEl>
                                              <a:dgm id="{D1F529A0-F763-43AF-97B8-93E7C7FD0D45}"/>
                                            </p:graphicEl>
                                          </p:spTgt>
                                        </p:tgtEl>
                                        <p:attrNameLst>
                                          <p:attrName>style.visibility</p:attrName>
                                        </p:attrNameLst>
                                      </p:cBhvr>
                                      <p:to>
                                        <p:strVal val="visible"/>
                                      </p:to>
                                    </p:set>
                                    <p:anim calcmode="lin" valueType="num">
                                      <p:cBhvr additive="base">
                                        <p:cTn id="67" dur="500" fill="hold"/>
                                        <p:tgtEl>
                                          <p:spTgt spid="5">
                                            <p:graphicEl>
                                              <a:dgm id="{D1F529A0-F763-43AF-97B8-93E7C7FD0D45}"/>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graphicEl>
                                              <a:dgm id="{D1F529A0-F763-43AF-97B8-93E7C7FD0D45}"/>
                                            </p:graphic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
                                            <p:graphicEl>
                                              <a:dgm id="{42047405-272B-44C2-8395-2F632D8F8D8D}"/>
                                            </p:graphicEl>
                                          </p:spTgt>
                                        </p:tgtEl>
                                        <p:attrNameLst>
                                          <p:attrName>style.visibility</p:attrName>
                                        </p:attrNameLst>
                                      </p:cBhvr>
                                      <p:to>
                                        <p:strVal val="visible"/>
                                      </p:to>
                                    </p:set>
                                    <p:anim calcmode="lin" valueType="num">
                                      <p:cBhvr additive="base">
                                        <p:cTn id="73" dur="500" fill="hold"/>
                                        <p:tgtEl>
                                          <p:spTgt spid="5">
                                            <p:graphicEl>
                                              <a:dgm id="{42047405-272B-44C2-8395-2F632D8F8D8D}"/>
                                            </p:graphic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graphicEl>
                                              <a:dgm id="{42047405-272B-44C2-8395-2F632D8F8D8D}"/>
                                            </p:graphicEl>
                                          </p:spTgt>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5">
                                            <p:graphicEl>
                                              <a:dgm id="{DB1C09E6-2DE3-4004-8A5F-525960834E3D}"/>
                                            </p:graphicEl>
                                          </p:spTgt>
                                        </p:tgtEl>
                                        <p:attrNameLst>
                                          <p:attrName>style.visibility</p:attrName>
                                        </p:attrNameLst>
                                      </p:cBhvr>
                                      <p:to>
                                        <p:strVal val="visible"/>
                                      </p:to>
                                    </p:set>
                                    <p:anim calcmode="lin" valueType="num">
                                      <p:cBhvr additive="base">
                                        <p:cTn id="77" dur="500" fill="hold"/>
                                        <p:tgtEl>
                                          <p:spTgt spid="5">
                                            <p:graphicEl>
                                              <a:dgm id="{DB1C09E6-2DE3-4004-8A5F-525960834E3D}"/>
                                            </p:graphicEl>
                                          </p:spTgt>
                                        </p:tgtEl>
                                        <p:attrNameLst>
                                          <p:attrName>ppt_x</p:attrName>
                                        </p:attrNameLst>
                                      </p:cBhvr>
                                      <p:tavLst>
                                        <p:tav tm="0">
                                          <p:val>
                                            <p:strVal val="#ppt_x"/>
                                          </p:val>
                                        </p:tav>
                                        <p:tav tm="100000">
                                          <p:val>
                                            <p:strVal val="#ppt_x"/>
                                          </p:val>
                                        </p:tav>
                                      </p:tavLst>
                                    </p:anim>
                                    <p:anim calcmode="lin" valueType="num">
                                      <p:cBhvr additive="base">
                                        <p:cTn id="78" dur="500" fill="hold"/>
                                        <p:tgtEl>
                                          <p:spTgt spid="5">
                                            <p:graphicEl>
                                              <a:dgm id="{DB1C09E6-2DE3-4004-8A5F-525960834E3D}"/>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nvPr>
        </p:nvGraphicFramePr>
        <p:xfrm>
          <a:off x="500034" y="357166"/>
          <a:ext cx="8229600" cy="6072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C06C1C71-091C-4D17-AB9B-21BC488EA201}" type="slidenum">
              <a:rPr lang="en-US" altLang="zh-CN" smtClean="0"/>
              <a:pPr>
                <a:defRPr/>
              </a:pPr>
              <a:t>94</a:t>
            </a:fld>
            <a:endParaRPr lang="en-US" altLang="zh-CN"/>
          </a:p>
        </p:txBody>
      </p:sp>
      <p:sp>
        <p:nvSpPr>
          <p:cNvPr id="6" name="矩形标注 5"/>
          <p:cNvSpPr/>
          <p:nvPr/>
        </p:nvSpPr>
        <p:spPr bwMode="auto">
          <a:xfrm>
            <a:off x="6143636" y="2000240"/>
            <a:ext cx="2428892" cy="1285884"/>
          </a:xfrm>
          <a:prstGeom prst="wedgeRectCallout">
            <a:avLst>
              <a:gd name="adj1" fmla="val -79030"/>
              <a:gd name="adj2" fmla="val 42512"/>
            </a:avLst>
          </a:prstGeom>
          <a:solidFill>
            <a:schemeClr val="accent5">
              <a:lumMod val="20000"/>
              <a:lumOff val="80000"/>
            </a:schemeClr>
          </a:solidFill>
          <a:ln w="9525" cap="flat" cmpd="sng" algn="ctr">
            <a:solidFill>
              <a:srgbClr val="7030A0"/>
            </a:solidFill>
            <a:prstDash val="solid"/>
            <a:round/>
            <a:headEnd type="none" w="med" len="med"/>
            <a:tailEnd type="none" w="med" len="med"/>
          </a:ln>
          <a:effectLst/>
        </p:spPr>
        <p:txBody>
          <a:bodyPr/>
          <a:lstStyle/>
          <a:p>
            <a:pPr marL="342900" indent="-342900">
              <a:lnSpc>
                <a:spcPct val="120000"/>
              </a:lnSpc>
              <a:spcBef>
                <a:spcPts val="600"/>
              </a:spcBef>
              <a:buClr>
                <a:schemeClr val="hlink"/>
              </a:buClr>
              <a:buSzPct val="70000"/>
              <a:defRPr/>
            </a:pPr>
            <a:r>
              <a:rPr lang="zh-CN" altLang="en-US" sz="2000" b="1" dirty="0" smtClean="0">
                <a:solidFill>
                  <a:srgbClr val="000000"/>
                </a:solidFill>
                <a:latin typeface="华文细黑" pitchFamily="2" charset="-122"/>
                <a:ea typeface="华文细黑" pitchFamily="2" charset="-122"/>
              </a:rPr>
              <a:t>转让专利或者非专利技术的所有权或者使用权</a:t>
            </a:r>
            <a:endParaRPr lang="zh-CN" altLang="en-US" b="1" dirty="0">
              <a:solidFill>
                <a:srgbClr val="000000"/>
              </a:solidFill>
              <a:effectLst>
                <a:outerShdw blurRad="38100" dist="38100" dir="2700000" algn="tl">
                  <a:srgbClr val="000000">
                    <a:alpha val="43137"/>
                  </a:srgbClr>
                </a:outerShdw>
              </a:effectLst>
              <a:latin typeface="华文细黑" pitchFamily="2" charset="-122"/>
              <a:ea typeface="华文细黑"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graphicEl>
                                              <a:dgm id="{79576005-9323-457D-8FC3-FF87AE0BCD21}"/>
                                            </p:graphicEl>
                                          </p:spTgt>
                                        </p:tgtEl>
                                        <p:attrNameLst>
                                          <p:attrName>style.visibility</p:attrName>
                                        </p:attrNameLst>
                                      </p:cBhvr>
                                      <p:to>
                                        <p:strVal val="visible"/>
                                      </p:to>
                                    </p:set>
                                    <p:animEffect transition="in" filter="fade">
                                      <p:cBhvr>
                                        <p:cTn id="7" dur="2000"/>
                                        <p:tgtEl>
                                          <p:spTgt spid="5">
                                            <p:graphicEl>
                                              <a:dgm id="{79576005-9323-457D-8FC3-FF87AE0BCD2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D0B850B8-11DA-4A72-BA0F-0A4ED1709888}"/>
                                            </p:graphicEl>
                                          </p:spTgt>
                                        </p:tgtEl>
                                        <p:attrNameLst>
                                          <p:attrName>style.visibility</p:attrName>
                                        </p:attrNameLst>
                                      </p:cBhvr>
                                      <p:to>
                                        <p:strVal val="visible"/>
                                      </p:to>
                                    </p:set>
                                    <p:animEffect transition="in" filter="fade">
                                      <p:cBhvr>
                                        <p:cTn id="12" dur="2000"/>
                                        <p:tgtEl>
                                          <p:spTgt spid="5">
                                            <p:graphicEl>
                                              <a:dgm id="{D0B850B8-11DA-4A72-BA0F-0A4ED1709888}"/>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189130F4-4BA0-47A1-9357-AF03FA39BDA4}"/>
                                            </p:graphicEl>
                                          </p:spTgt>
                                        </p:tgtEl>
                                        <p:attrNameLst>
                                          <p:attrName>style.visibility</p:attrName>
                                        </p:attrNameLst>
                                      </p:cBhvr>
                                      <p:to>
                                        <p:strVal val="visible"/>
                                      </p:to>
                                    </p:set>
                                    <p:animEffect transition="in" filter="fade">
                                      <p:cBhvr>
                                        <p:cTn id="15" dur="2000"/>
                                        <p:tgtEl>
                                          <p:spTgt spid="5">
                                            <p:graphicEl>
                                              <a:dgm id="{189130F4-4BA0-47A1-9357-AF03FA39BDA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8D84B0C0-C8D2-42B8-9290-3418CBBA1571}"/>
                                            </p:graphicEl>
                                          </p:spTgt>
                                        </p:tgtEl>
                                        <p:attrNameLst>
                                          <p:attrName>style.visibility</p:attrName>
                                        </p:attrNameLst>
                                      </p:cBhvr>
                                      <p:to>
                                        <p:strVal val="visible"/>
                                      </p:to>
                                    </p:set>
                                    <p:animEffect transition="in" filter="fade">
                                      <p:cBhvr>
                                        <p:cTn id="20" dur="2000"/>
                                        <p:tgtEl>
                                          <p:spTgt spid="5">
                                            <p:graphicEl>
                                              <a:dgm id="{8D84B0C0-C8D2-42B8-9290-3418CBBA1571}"/>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DF64F532-D591-472F-8B9D-0BE08A91636B}"/>
                                            </p:graphicEl>
                                          </p:spTgt>
                                        </p:tgtEl>
                                        <p:attrNameLst>
                                          <p:attrName>style.visibility</p:attrName>
                                        </p:attrNameLst>
                                      </p:cBhvr>
                                      <p:to>
                                        <p:strVal val="visible"/>
                                      </p:to>
                                    </p:set>
                                    <p:animEffect transition="in" filter="fade">
                                      <p:cBhvr>
                                        <p:cTn id="23" dur="2000"/>
                                        <p:tgtEl>
                                          <p:spTgt spid="5">
                                            <p:graphicEl>
                                              <a:dgm id="{DF64F532-D591-472F-8B9D-0BE08A91636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graphicEl>
                                              <a:dgm id="{9CA5E150-88F6-4659-BB44-E8186C20DE19}"/>
                                            </p:graphicEl>
                                          </p:spTgt>
                                        </p:tgtEl>
                                        <p:attrNameLst>
                                          <p:attrName>style.visibility</p:attrName>
                                        </p:attrNameLst>
                                      </p:cBhvr>
                                      <p:to>
                                        <p:strVal val="visible"/>
                                      </p:to>
                                    </p:set>
                                    <p:animEffect transition="in" filter="fade">
                                      <p:cBhvr>
                                        <p:cTn id="28" dur="2000"/>
                                        <p:tgtEl>
                                          <p:spTgt spid="5">
                                            <p:graphicEl>
                                              <a:dgm id="{9CA5E150-88F6-4659-BB44-E8186C20DE1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graphicEl>
                                              <a:dgm id="{A98D13FF-3444-4731-9415-A390E5216752}"/>
                                            </p:graphicEl>
                                          </p:spTgt>
                                        </p:tgtEl>
                                        <p:attrNameLst>
                                          <p:attrName>style.visibility</p:attrName>
                                        </p:attrNameLst>
                                      </p:cBhvr>
                                      <p:to>
                                        <p:strVal val="visible"/>
                                      </p:to>
                                    </p:set>
                                    <p:animEffect transition="in" filter="fade">
                                      <p:cBhvr>
                                        <p:cTn id="31" dur="2000"/>
                                        <p:tgtEl>
                                          <p:spTgt spid="5">
                                            <p:graphicEl>
                                              <a:dgm id="{A98D13FF-3444-4731-9415-A390E5216752}"/>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
                                            <p:graphicEl>
                                              <a:dgm id="{A1038513-08F6-464B-A12A-52594E434BE3}"/>
                                            </p:graphicEl>
                                          </p:spTgt>
                                        </p:tgtEl>
                                        <p:attrNameLst>
                                          <p:attrName>style.visibility</p:attrName>
                                        </p:attrNameLst>
                                      </p:cBhvr>
                                      <p:to>
                                        <p:strVal val="visible"/>
                                      </p:to>
                                    </p:set>
                                    <p:animEffect transition="in" filter="fade">
                                      <p:cBhvr>
                                        <p:cTn id="36" dur="2000"/>
                                        <p:tgtEl>
                                          <p:spTgt spid="5">
                                            <p:graphicEl>
                                              <a:dgm id="{A1038513-08F6-464B-A12A-52594E434BE3}"/>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
                                            <p:graphicEl>
                                              <a:dgm id="{6B2D1538-09FF-47E4-81A9-238BC3395463}"/>
                                            </p:graphicEl>
                                          </p:spTgt>
                                        </p:tgtEl>
                                        <p:attrNameLst>
                                          <p:attrName>style.visibility</p:attrName>
                                        </p:attrNameLst>
                                      </p:cBhvr>
                                      <p:to>
                                        <p:strVal val="visible"/>
                                      </p:to>
                                    </p:set>
                                    <p:animEffect transition="in" filter="fade">
                                      <p:cBhvr>
                                        <p:cTn id="39" dur="2000"/>
                                        <p:tgtEl>
                                          <p:spTgt spid="5">
                                            <p:graphicEl>
                                              <a:dgm id="{6B2D1538-09FF-47E4-81A9-238BC3395463}"/>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5">
                                            <p:graphicEl>
                                              <a:dgm id="{EAA5FA8E-8795-4CB2-87AB-626D443F46E5}"/>
                                            </p:graphicEl>
                                          </p:spTgt>
                                        </p:tgtEl>
                                        <p:attrNameLst>
                                          <p:attrName>style.visibility</p:attrName>
                                        </p:attrNameLst>
                                      </p:cBhvr>
                                      <p:to>
                                        <p:strVal val="visible"/>
                                      </p:to>
                                    </p:set>
                                    <p:animEffect transition="in" filter="fade">
                                      <p:cBhvr>
                                        <p:cTn id="44" dur="2000"/>
                                        <p:tgtEl>
                                          <p:spTgt spid="5">
                                            <p:graphicEl>
                                              <a:dgm id="{EAA5FA8E-8795-4CB2-87AB-626D443F46E5}"/>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5">
                                            <p:graphicEl>
                                              <a:dgm id="{26D9BC91-9478-4105-846B-6BA30ADC2E8D}"/>
                                            </p:graphicEl>
                                          </p:spTgt>
                                        </p:tgtEl>
                                        <p:attrNameLst>
                                          <p:attrName>style.visibility</p:attrName>
                                        </p:attrNameLst>
                                      </p:cBhvr>
                                      <p:to>
                                        <p:strVal val="visible"/>
                                      </p:to>
                                    </p:set>
                                    <p:animEffect transition="in" filter="fade">
                                      <p:cBhvr>
                                        <p:cTn id="47" dur="2000"/>
                                        <p:tgtEl>
                                          <p:spTgt spid="5">
                                            <p:graphicEl>
                                              <a:dgm id="{26D9BC91-9478-4105-846B-6BA30ADC2E8D}"/>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 calcmode="lin" valueType="num">
                                      <p:cBhvr additive="base">
                                        <p:cTn id="52" dur="500" fill="hold"/>
                                        <p:tgtEl>
                                          <p:spTgt spid="6"/>
                                        </p:tgtEl>
                                        <p:attrNameLst>
                                          <p:attrName>ppt_x</p:attrName>
                                        </p:attrNameLst>
                                      </p:cBhvr>
                                      <p:tavLst>
                                        <p:tav tm="0">
                                          <p:val>
                                            <p:strVal val="#ppt_x"/>
                                          </p:val>
                                        </p:tav>
                                        <p:tav tm="100000">
                                          <p:val>
                                            <p:strVal val="#ppt_x"/>
                                          </p:val>
                                        </p:tav>
                                      </p:tavLst>
                                    </p:anim>
                                    <p:anim calcmode="lin" valueType="num">
                                      <p:cBhvr additive="base">
                                        <p:cTn id="5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6" grpId="0" animBg="1"/>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nvPr>
        </p:nvGraphicFramePr>
        <p:xfrm>
          <a:off x="500034" y="357166"/>
          <a:ext cx="8229600" cy="6072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14D11261-F511-4E14-BDD5-1431303BB41C}" type="slidenum">
              <a:rPr lang="en-US" altLang="zh-CN" smtClean="0"/>
              <a:pPr>
                <a:defRPr/>
              </a:pPr>
              <a:t>95</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graphicEl>
                                              <a:dgm id="{79576005-9323-457D-8FC3-FF87AE0BCD21}"/>
                                            </p:graphicEl>
                                          </p:spTgt>
                                        </p:tgtEl>
                                        <p:attrNameLst>
                                          <p:attrName>style.visibility</p:attrName>
                                        </p:attrNameLst>
                                      </p:cBhvr>
                                      <p:to>
                                        <p:strVal val="visible"/>
                                      </p:to>
                                    </p:set>
                                    <p:anim calcmode="lin" valueType="num">
                                      <p:cBhvr additive="base">
                                        <p:cTn id="7" dur="500" fill="hold"/>
                                        <p:tgtEl>
                                          <p:spTgt spid="5">
                                            <p:graphicEl>
                                              <a:dgm id="{79576005-9323-457D-8FC3-FF87AE0BCD21}"/>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79576005-9323-457D-8FC3-FF87AE0BCD21}"/>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D0B850B8-11DA-4A72-BA0F-0A4ED1709888}"/>
                                            </p:graphicEl>
                                          </p:spTgt>
                                        </p:tgtEl>
                                        <p:attrNameLst>
                                          <p:attrName>style.visibility</p:attrName>
                                        </p:attrNameLst>
                                      </p:cBhvr>
                                      <p:to>
                                        <p:strVal val="visible"/>
                                      </p:to>
                                    </p:set>
                                    <p:anim calcmode="lin" valueType="num">
                                      <p:cBhvr additive="base">
                                        <p:cTn id="13" dur="500" fill="hold"/>
                                        <p:tgtEl>
                                          <p:spTgt spid="5">
                                            <p:graphicEl>
                                              <a:dgm id="{D0B850B8-11DA-4A72-BA0F-0A4ED1709888}"/>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D0B850B8-11DA-4A72-BA0F-0A4ED1709888}"/>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graphicEl>
                                              <a:dgm id="{189130F4-4BA0-47A1-9357-AF03FA39BDA4}"/>
                                            </p:graphicEl>
                                          </p:spTgt>
                                        </p:tgtEl>
                                        <p:attrNameLst>
                                          <p:attrName>style.visibility</p:attrName>
                                        </p:attrNameLst>
                                      </p:cBhvr>
                                      <p:to>
                                        <p:strVal val="visible"/>
                                      </p:to>
                                    </p:set>
                                    <p:anim calcmode="lin" valueType="num">
                                      <p:cBhvr additive="base">
                                        <p:cTn id="17" dur="500" fill="hold"/>
                                        <p:tgtEl>
                                          <p:spTgt spid="5">
                                            <p:graphicEl>
                                              <a:dgm id="{189130F4-4BA0-47A1-9357-AF03FA39BDA4}"/>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189130F4-4BA0-47A1-9357-AF03FA39BDA4}"/>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8D84B0C0-C8D2-42B8-9290-3418CBBA1571}"/>
                                            </p:graphicEl>
                                          </p:spTgt>
                                        </p:tgtEl>
                                        <p:attrNameLst>
                                          <p:attrName>style.visibility</p:attrName>
                                        </p:attrNameLst>
                                      </p:cBhvr>
                                      <p:to>
                                        <p:strVal val="visible"/>
                                      </p:to>
                                    </p:set>
                                    <p:anim calcmode="lin" valueType="num">
                                      <p:cBhvr additive="base">
                                        <p:cTn id="23" dur="500" fill="hold"/>
                                        <p:tgtEl>
                                          <p:spTgt spid="5">
                                            <p:graphicEl>
                                              <a:dgm id="{8D84B0C0-C8D2-42B8-9290-3418CBBA1571}"/>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8D84B0C0-C8D2-42B8-9290-3418CBBA1571}"/>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
                                            <p:graphicEl>
                                              <a:dgm id="{DF64F532-D591-472F-8B9D-0BE08A91636B}"/>
                                            </p:graphicEl>
                                          </p:spTgt>
                                        </p:tgtEl>
                                        <p:attrNameLst>
                                          <p:attrName>style.visibility</p:attrName>
                                        </p:attrNameLst>
                                      </p:cBhvr>
                                      <p:to>
                                        <p:strVal val="visible"/>
                                      </p:to>
                                    </p:set>
                                    <p:anim calcmode="lin" valueType="num">
                                      <p:cBhvr additive="base">
                                        <p:cTn id="27" dur="500" fill="hold"/>
                                        <p:tgtEl>
                                          <p:spTgt spid="5">
                                            <p:graphicEl>
                                              <a:dgm id="{DF64F532-D591-472F-8B9D-0BE08A91636B}"/>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graphicEl>
                                              <a:dgm id="{DF64F532-D591-472F-8B9D-0BE08A91636B}"/>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
                                            <p:graphicEl>
                                              <a:dgm id="{9CA5E150-88F6-4659-BB44-E8186C20DE19}"/>
                                            </p:graphicEl>
                                          </p:spTgt>
                                        </p:tgtEl>
                                        <p:attrNameLst>
                                          <p:attrName>style.visibility</p:attrName>
                                        </p:attrNameLst>
                                      </p:cBhvr>
                                      <p:to>
                                        <p:strVal val="visible"/>
                                      </p:to>
                                    </p:set>
                                    <p:anim calcmode="lin" valueType="num">
                                      <p:cBhvr additive="base">
                                        <p:cTn id="33" dur="500" fill="hold"/>
                                        <p:tgtEl>
                                          <p:spTgt spid="5">
                                            <p:graphicEl>
                                              <a:dgm id="{9CA5E150-88F6-4659-BB44-E8186C20DE19}"/>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graphicEl>
                                              <a:dgm id="{9CA5E150-88F6-4659-BB44-E8186C20DE19}"/>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5">
                                            <p:graphicEl>
                                              <a:dgm id="{A98D13FF-3444-4731-9415-A390E5216752}"/>
                                            </p:graphicEl>
                                          </p:spTgt>
                                        </p:tgtEl>
                                        <p:attrNameLst>
                                          <p:attrName>style.visibility</p:attrName>
                                        </p:attrNameLst>
                                      </p:cBhvr>
                                      <p:to>
                                        <p:strVal val="visible"/>
                                      </p:to>
                                    </p:set>
                                    <p:anim calcmode="lin" valueType="num">
                                      <p:cBhvr additive="base">
                                        <p:cTn id="37" dur="500" fill="hold"/>
                                        <p:tgtEl>
                                          <p:spTgt spid="5">
                                            <p:graphicEl>
                                              <a:dgm id="{A98D13FF-3444-4731-9415-A390E5216752}"/>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graphicEl>
                                              <a:dgm id="{A98D13FF-3444-4731-9415-A390E5216752}"/>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graphicEl>
                                              <a:dgm id="{A1038513-08F6-464B-A12A-52594E434BE3}"/>
                                            </p:graphicEl>
                                          </p:spTgt>
                                        </p:tgtEl>
                                        <p:attrNameLst>
                                          <p:attrName>style.visibility</p:attrName>
                                        </p:attrNameLst>
                                      </p:cBhvr>
                                      <p:to>
                                        <p:strVal val="visible"/>
                                      </p:to>
                                    </p:set>
                                    <p:anim calcmode="lin" valueType="num">
                                      <p:cBhvr additive="base">
                                        <p:cTn id="43" dur="500" fill="hold"/>
                                        <p:tgtEl>
                                          <p:spTgt spid="5">
                                            <p:graphicEl>
                                              <a:dgm id="{A1038513-08F6-464B-A12A-52594E434BE3}"/>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A1038513-08F6-464B-A12A-52594E434BE3}"/>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
                                            <p:graphicEl>
                                              <a:dgm id="{6B2D1538-09FF-47E4-81A9-238BC3395463}"/>
                                            </p:graphicEl>
                                          </p:spTgt>
                                        </p:tgtEl>
                                        <p:attrNameLst>
                                          <p:attrName>style.visibility</p:attrName>
                                        </p:attrNameLst>
                                      </p:cBhvr>
                                      <p:to>
                                        <p:strVal val="visible"/>
                                      </p:to>
                                    </p:set>
                                    <p:anim calcmode="lin" valueType="num">
                                      <p:cBhvr additive="base">
                                        <p:cTn id="47" dur="500" fill="hold"/>
                                        <p:tgtEl>
                                          <p:spTgt spid="5">
                                            <p:graphicEl>
                                              <a:dgm id="{6B2D1538-09FF-47E4-81A9-238BC3395463}"/>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5">
                                            <p:graphicEl>
                                              <a:dgm id="{6B2D1538-09FF-47E4-81A9-238BC3395463}"/>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3646923137"/>
              </p:ext>
            </p:extLst>
          </p:nvPr>
        </p:nvGraphicFramePr>
        <p:xfrm>
          <a:off x="500034" y="357166"/>
          <a:ext cx="8229600" cy="6072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FAFCB4DF-C991-4830-AFE2-C7C112A05E2D}" type="slidenum">
              <a:rPr lang="en-US" altLang="zh-CN" smtClean="0"/>
              <a:pPr>
                <a:defRPr/>
              </a:pPr>
              <a:t>96</a:t>
            </a:fld>
            <a:endParaRPr lang="en-US" altLang="zh-CN"/>
          </a:p>
        </p:txBody>
      </p:sp>
      <p:sp>
        <p:nvSpPr>
          <p:cNvPr id="6" name="矩形标注 5"/>
          <p:cNvSpPr/>
          <p:nvPr/>
        </p:nvSpPr>
        <p:spPr bwMode="auto">
          <a:xfrm>
            <a:off x="6143636" y="2143116"/>
            <a:ext cx="2214578" cy="928694"/>
          </a:xfrm>
          <a:prstGeom prst="wedgeRectCallout">
            <a:avLst>
              <a:gd name="adj1" fmla="val -79030"/>
              <a:gd name="adj2" fmla="val 42512"/>
            </a:avLst>
          </a:prstGeom>
          <a:solidFill>
            <a:schemeClr val="accent5">
              <a:lumMod val="20000"/>
              <a:lumOff val="80000"/>
            </a:schemeClr>
          </a:solidFill>
          <a:ln w="9525" cap="flat" cmpd="sng" algn="ctr">
            <a:solidFill>
              <a:srgbClr val="7030A0"/>
            </a:solidFill>
            <a:prstDash val="solid"/>
            <a:round/>
            <a:headEnd type="none" w="med" len="med"/>
            <a:tailEnd type="none" w="med" len="med"/>
          </a:ln>
          <a:effectLst/>
        </p:spPr>
        <p:txBody>
          <a:bodyPr/>
          <a:lstStyle/>
          <a:p>
            <a:pPr marL="342900" indent="-342900">
              <a:lnSpc>
                <a:spcPct val="140000"/>
              </a:lnSpc>
              <a:spcBef>
                <a:spcPct val="20000"/>
              </a:spcBef>
              <a:buClr>
                <a:schemeClr val="hlink"/>
              </a:buClr>
              <a:buSzPct val="70000"/>
              <a:defRPr/>
            </a:pPr>
            <a:r>
              <a:rPr lang="zh-CN" altLang="en-US" sz="2000" b="1" dirty="0" smtClean="0">
                <a:solidFill>
                  <a:srgbClr val="000000"/>
                </a:solidFill>
              </a:rPr>
              <a:t>转让商标、商誉和著作权</a:t>
            </a:r>
            <a:endParaRPr lang="zh-CN" altLang="en-US" b="1" dirty="0">
              <a:solidFill>
                <a:srgbClr val="000000"/>
              </a:solidFill>
              <a:effectLst>
                <a:outerShdw blurRad="38100" dist="38100" dir="2700000" algn="tl">
                  <a:srgbClr val="000000">
                    <a:alpha val="43137"/>
                  </a:srgbClr>
                </a:outerShdw>
              </a:effectLst>
            </a:endParaRPr>
          </a:p>
        </p:txBody>
      </p:sp>
      <p:sp>
        <p:nvSpPr>
          <p:cNvPr id="7" name="矩形标注 6"/>
          <p:cNvSpPr/>
          <p:nvPr/>
        </p:nvSpPr>
        <p:spPr bwMode="auto">
          <a:xfrm>
            <a:off x="5929322" y="3571876"/>
            <a:ext cx="2928926" cy="1357322"/>
          </a:xfrm>
          <a:prstGeom prst="wedgeRectCallout">
            <a:avLst>
              <a:gd name="adj1" fmla="val -63038"/>
              <a:gd name="adj2" fmla="val -6326"/>
            </a:avLst>
          </a:prstGeom>
          <a:solidFill>
            <a:schemeClr val="accent5">
              <a:lumMod val="20000"/>
              <a:lumOff val="80000"/>
            </a:schemeClr>
          </a:solidFill>
          <a:ln w="9525" cap="flat" cmpd="sng" algn="ctr">
            <a:solidFill>
              <a:srgbClr val="7030A0"/>
            </a:solidFill>
            <a:prstDash val="solid"/>
            <a:round/>
            <a:headEnd type="none" w="med" len="med"/>
            <a:tailEnd type="none" w="med" len="med"/>
          </a:ln>
          <a:effectLst/>
        </p:spPr>
        <p:txBody>
          <a:bodyPr/>
          <a:lstStyle/>
          <a:p>
            <a:pPr marL="342900" indent="-342900">
              <a:lnSpc>
                <a:spcPct val="140000"/>
              </a:lnSpc>
              <a:spcBef>
                <a:spcPct val="20000"/>
              </a:spcBef>
              <a:buClr>
                <a:schemeClr val="hlink"/>
              </a:buClr>
              <a:buSzPct val="70000"/>
              <a:defRPr/>
            </a:pPr>
            <a:r>
              <a:rPr lang="zh-CN" altLang="en-US" sz="1600" b="1" dirty="0" smtClean="0">
                <a:solidFill>
                  <a:srgbClr val="000000"/>
                </a:solidFill>
              </a:rPr>
              <a:t>对专利、商标、著作权、软件、集成电路布图设计的代理、登记、鉴定、评估、认证、咨询、检索服务。</a:t>
            </a:r>
            <a:endParaRPr lang="zh-CN" altLang="en-US" sz="1600" b="1" dirty="0">
              <a:solidFill>
                <a:srgbClr val="0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graphicEl>
                                              <a:dgm id="{79576005-9323-457D-8FC3-FF87AE0BCD21}"/>
                                            </p:graphicEl>
                                          </p:spTgt>
                                        </p:tgtEl>
                                        <p:attrNameLst>
                                          <p:attrName>style.visibility</p:attrName>
                                        </p:attrNameLst>
                                      </p:cBhvr>
                                      <p:to>
                                        <p:strVal val="visible"/>
                                      </p:to>
                                    </p:set>
                                    <p:animEffect transition="in" filter="wipe(down)">
                                      <p:cBhvr>
                                        <p:cTn id="7" dur="500"/>
                                        <p:tgtEl>
                                          <p:spTgt spid="5">
                                            <p:graphicEl>
                                              <a:dgm id="{79576005-9323-457D-8FC3-FF87AE0BCD2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graphicEl>
                                              <a:dgm id="{D0B850B8-11DA-4A72-BA0F-0A4ED1709888}"/>
                                            </p:graphicEl>
                                          </p:spTgt>
                                        </p:tgtEl>
                                        <p:attrNameLst>
                                          <p:attrName>style.visibility</p:attrName>
                                        </p:attrNameLst>
                                      </p:cBhvr>
                                      <p:to>
                                        <p:strVal val="visible"/>
                                      </p:to>
                                    </p:set>
                                    <p:animEffect transition="in" filter="wipe(down)">
                                      <p:cBhvr>
                                        <p:cTn id="12" dur="500"/>
                                        <p:tgtEl>
                                          <p:spTgt spid="5">
                                            <p:graphicEl>
                                              <a:dgm id="{D0B850B8-11DA-4A72-BA0F-0A4ED1709888}"/>
                                            </p:graphic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
                                            <p:graphicEl>
                                              <a:dgm id="{189130F4-4BA0-47A1-9357-AF03FA39BDA4}"/>
                                            </p:graphicEl>
                                          </p:spTgt>
                                        </p:tgtEl>
                                        <p:attrNameLst>
                                          <p:attrName>style.visibility</p:attrName>
                                        </p:attrNameLst>
                                      </p:cBhvr>
                                      <p:to>
                                        <p:strVal val="visible"/>
                                      </p:to>
                                    </p:set>
                                    <p:animEffect transition="in" filter="wipe(down)">
                                      <p:cBhvr>
                                        <p:cTn id="15" dur="500"/>
                                        <p:tgtEl>
                                          <p:spTgt spid="5">
                                            <p:graphicEl>
                                              <a:dgm id="{189130F4-4BA0-47A1-9357-AF03FA39BDA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5">
                                            <p:graphicEl>
                                              <a:dgm id="{8D84B0C0-C8D2-42B8-9290-3418CBBA1571}"/>
                                            </p:graphicEl>
                                          </p:spTgt>
                                        </p:tgtEl>
                                        <p:attrNameLst>
                                          <p:attrName>style.visibility</p:attrName>
                                        </p:attrNameLst>
                                      </p:cBhvr>
                                      <p:to>
                                        <p:strVal val="visible"/>
                                      </p:to>
                                    </p:set>
                                    <p:animEffect transition="in" filter="wipe(down)">
                                      <p:cBhvr>
                                        <p:cTn id="20" dur="500"/>
                                        <p:tgtEl>
                                          <p:spTgt spid="5">
                                            <p:graphicEl>
                                              <a:dgm id="{8D84B0C0-C8D2-42B8-9290-3418CBBA1571}"/>
                                            </p:graphic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5">
                                            <p:graphicEl>
                                              <a:dgm id="{DF64F532-D591-472F-8B9D-0BE08A91636B}"/>
                                            </p:graphicEl>
                                          </p:spTgt>
                                        </p:tgtEl>
                                        <p:attrNameLst>
                                          <p:attrName>style.visibility</p:attrName>
                                        </p:attrNameLst>
                                      </p:cBhvr>
                                      <p:to>
                                        <p:strVal val="visible"/>
                                      </p:to>
                                    </p:set>
                                    <p:animEffect transition="in" filter="wipe(down)">
                                      <p:cBhvr>
                                        <p:cTn id="23" dur="500"/>
                                        <p:tgtEl>
                                          <p:spTgt spid="5">
                                            <p:graphicEl>
                                              <a:dgm id="{DF64F532-D591-472F-8B9D-0BE08A91636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5">
                                            <p:graphicEl>
                                              <a:dgm id="{9CA5E150-88F6-4659-BB44-E8186C20DE19}"/>
                                            </p:graphicEl>
                                          </p:spTgt>
                                        </p:tgtEl>
                                        <p:attrNameLst>
                                          <p:attrName>style.visibility</p:attrName>
                                        </p:attrNameLst>
                                      </p:cBhvr>
                                      <p:to>
                                        <p:strVal val="visible"/>
                                      </p:to>
                                    </p:set>
                                    <p:animEffect transition="in" filter="wipe(down)">
                                      <p:cBhvr>
                                        <p:cTn id="28" dur="500"/>
                                        <p:tgtEl>
                                          <p:spTgt spid="5">
                                            <p:graphicEl>
                                              <a:dgm id="{9CA5E150-88F6-4659-BB44-E8186C20DE19}"/>
                                            </p:graphic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5">
                                            <p:graphicEl>
                                              <a:dgm id="{A98D13FF-3444-4731-9415-A390E5216752}"/>
                                            </p:graphicEl>
                                          </p:spTgt>
                                        </p:tgtEl>
                                        <p:attrNameLst>
                                          <p:attrName>style.visibility</p:attrName>
                                        </p:attrNameLst>
                                      </p:cBhvr>
                                      <p:to>
                                        <p:strVal val="visible"/>
                                      </p:to>
                                    </p:set>
                                    <p:animEffect transition="in" filter="wipe(down)">
                                      <p:cBhvr>
                                        <p:cTn id="31" dur="500"/>
                                        <p:tgtEl>
                                          <p:spTgt spid="5">
                                            <p:graphicEl>
                                              <a:dgm id="{A98D13FF-3444-4731-9415-A390E5216752}"/>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5">
                                            <p:graphicEl>
                                              <a:dgm id="{A1038513-08F6-464B-A12A-52594E434BE3}"/>
                                            </p:graphicEl>
                                          </p:spTgt>
                                        </p:tgtEl>
                                        <p:attrNameLst>
                                          <p:attrName>style.visibility</p:attrName>
                                        </p:attrNameLst>
                                      </p:cBhvr>
                                      <p:to>
                                        <p:strVal val="visible"/>
                                      </p:to>
                                    </p:set>
                                    <p:animEffect transition="in" filter="wipe(down)">
                                      <p:cBhvr>
                                        <p:cTn id="36" dur="500"/>
                                        <p:tgtEl>
                                          <p:spTgt spid="5">
                                            <p:graphicEl>
                                              <a:dgm id="{A1038513-08F6-464B-A12A-52594E434BE3}"/>
                                            </p:graphicEl>
                                          </p:spTgt>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5">
                                            <p:graphicEl>
                                              <a:dgm id="{6B2D1538-09FF-47E4-81A9-238BC3395463}"/>
                                            </p:graphicEl>
                                          </p:spTgt>
                                        </p:tgtEl>
                                        <p:attrNameLst>
                                          <p:attrName>style.visibility</p:attrName>
                                        </p:attrNameLst>
                                      </p:cBhvr>
                                      <p:to>
                                        <p:strVal val="visible"/>
                                      </p:to>
                                    </p:set>
                                    <p:animEffect transition="in" filter="wipe(down)">
                                      <p:cBhvr>
                                        <p:cTn id="39" dur="500"/>
                                        <p:tgtEl>
                                          <p:spTgt spid="5">
                                            <p:graphicEl>
                                              <a:dgm id="{6B2D1538-09FF-47E4-81A9-238BC3395463}"/>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5">
                                            <p:graphicEl>
                                              <a:dgm id="{EAA5FA8E-8795-4CB2-87AB-626D443F46E5}"/>
                                            </p:graphicEl>
                                          </p:spTgt>
                                        </p:tgtEl>
                                        <p:attrNameLst>
                                          <p:attrName>style.visibility</p:attrName>
                                        </p:attrNameLst>
                                      </p:cBhvr>
                                      <p:to>
                                        <p:strVal val="visible"/>
                                      </p:to>
                                    </p:set>
                                    <p:animEffect transition="in" filter="wipe(down)">
                                      <p:cBhvr>
                                        <p:cTn id="44" dur="500"/>
                                        <p:tgtEl>
                                          <p:spTgt spid="5">
                                            <p:graphicEl>
                                              <a:dgm id="{EAA5FA8E-8795-4CB2-87AB-626D443F46E5}"/>
                                            </p:graphicEl>
                                          </p:spTgt>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5">
                                            <p:graphicEl>
                                              <a:dgm id="{26D9BC91-9478-4105-846B-6BA30ADC2E8D}"/>
                                            </p:graphicEl>
                                          </p:spTgt>
                                        </p:tgtEl>
                                        <p:attrNameLst>
                                          <p:attrName>style.visibility</p:attrName>
                                        </p:attrNameLst>
                                      </p:cBhvr>
                                      <p:to>
                                        <p:strVal val="visible"/>
                                      </p:to>
                                    </p:set>
                                    <p:animEffect transition="in" filter="wipe(down)">
                                      <p:cBhvr>
                                        <p:cTn id="47" dur="500"/>
                                        <p:tgtEl>
                                          <p:spTgt spid="5">
                                            <p:graphicEl>
                                              <a:dgm id="{26D9BC91-9478-4105-846B-6BA30ADC2E8D}"/>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 calcmode="lin" valueType="num">
                                      <p:cBhvr additive="base">
                                        <p:cTn id="52" dur="500" fill="hold"/>
                                        <p:tgtEl>
                                          <p:spTgt spid="6"/>
                                        </p:tgtEl>
                                        <p:attrNameLst>
                                          <p:attrName>ppt_x</p:attrName>
                                        </p:attrNameLst>
                                      </p:cBhvr>
                                      <p:tavLst>
                                        <p:tav tm="0">
                                          <p:val>
                                            <p:strVal val="#ppt_x"/>
                                          </p:val>
                                        </p:tav>
                                        <p:tav tm="100000">
                                          <p:val>
                                            <p:strVal val="#ppt_x"/>
                                          </p:val>
                                        </p:tav>
                                      </p:tavLst>
                                    </p:anim>
                                    <p:anim calcmode="lin" valueType="num">
                                      <p:cBhvr additive="base">
                                        <p:cTn id="5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7"/>
                                        </p:tgtEl>
                                        <p:attrNameLst>
                                          <p:attrName>style.visibility</p:attrName>
                                        </p:attrNameLst>
                                      </p:cBhvr>
                                      <p:to>
                                        <p:strVal val="visible"/>
                                      </p:to>
                                    </p:set>
                                    <p:anim calcmode="lin" valueType="num">
                                      <p:cBhvr additive="base">
                                        <p:cTn id="58" dur="500" fill="hold"/>
                                        <p:tgtEl>
                                          <p:spTgt spid="7"/>
                                        </p:tgtEl>
                                        <p:attrNameLst>
                                          <p:attrName>ppt_x</p:attrName>
                                        </p:attrNameLst>
                                      </p:cBhvr>
                                      <p:tavLst>
                                        <p:tav tm="0">
                                          <p:val>
                                            <p:strVal val="#ppt_x"/>
                                          </p:val>
                                        </p:tav>
                                        <p:tav tm="100000">
                                          <p:val>
                                            <p:strVal val="#ppt_x"/>
                                          </p:val>
                                        </p:tav>
                                      </p:tavLst>
                                    </p:anim>
                                    <p:anim calcmode="lin" valueType="num">
                                      <p:cBhvr additive="base">
                                        <p:cTn id="5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P spid="6" grpId="0" animBg="1"/>
      <p:bldP spid="7" grpId="0" animBg="1"/>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635673619"/>
              </p:ext>
            </p:extLst>
          </p:nvPr>
        </p:nvGraphicFramePr>
        <p:xfrm>
          <a:off x="500034" y="357166"/>
          <a:ext cx="8229600" cy="628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EDA4B379-D278-45EC-A57A-C4B56BDD55A6}" type="slidenum">
              <a:rPr lang="en-US" altLang="zh-CN" smtClean="0"/>
              <a:pPr>
                <a:defRPr/>
              </a:pPr>
              <a:t>97</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graphicEl>
                                              <a:dgm id="{79576005-9323-457D-8FC3-FF87AE0BCD21}"/>
                                            </p:graphicEl>
                                          </p:spTgt>
                                        </p:tgtEl>
                                        <p:attrNameLst>
                                          <p:attrName>style.visibility</p:attrName>
                                        </p:attrNameLst>
                                      </p:cBhvr>
                                      <p:to>
                                        <p:strVal val="visible"/>
                                      </p:to>
                                    </p:set>
                                    <p:animEffect transition="in" filter="fade">
                                      <p:cBhvr>
                                        <p:cTn id="7" dur="2000"/>
                                        <p:tgtEl>
                                          <p:spTgt spid="5">
                                            <p:graphicEl>
                                              <a:dgm id="{79576005-9323-457D-8FC3-FF87AE0BCD2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D0B850B8-11DA-4A72-BA0F-0A4ED1709888}"/>
                                            </p:graphicEl>
                                          </p:spTgt>
                                        </p:tgtEl>
                                        <p:attrNameLst>
                                          <p:attrName>style.visibility</p:attrName>
                                        </p:attrNameLst>
                                      </p:cBhvr>
                                      <p:to>
                                        <p:strVal val="visible"/>
                                      </p:to>
                                    </p:set>
                                    <p:animEffect transition="in" filter="fade">
                                      <p:cBhvr>
                                        <p:cTn id="12" dur="2000"/>
                                        <p:tgtEl>
                                          <p:spTgt spid="5">
                                            <p:graphicEl>
                                              <a:dgm id="{D0B850B8-11DA-4A72-BA0F-0A4ED1709888}"/>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189130F4-4BA0-47A1-9357-AF03FA39BDA4}"/>
                                            </p:graphicEl>
                                          </p:spTgt>
                                        </p:tgtEl>
                                        <p:attrNameLst>
                                          <p:attrName>style.visibility</p:attrName>
                                        </p:attrNameLst>
                                      </p:cBhvr>
                                      <p:to>
                                        <p:strVal val="visible"/>
                                      </p:to>
                                    </p:set>
                                    <p:animEffect transition="in" filter="fade">
                                      <p:cBhvr>
                                        <p:cTn id="15" dur="2000"/>
                                        <p:tgtEl>
                                          <p:spTgt spid="5">
                                            <p:graphicEl>
                                              <a:dgm id="{189130F4-4BA0-47A1-9357-AF03FA39BDA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8D84B0C0-C8D2-42B8-9290-3418CBBA1571}"/>
                                            </p:graphicEl>
                                          </p:spTgt>
                                        </p:tgtEl>
                                        <p:attrNameLst>
                                          <p:attrName>style.visibility</p:attrName>
                                        </p:attrNameLst>
                                      </p:cBhvr>
                                      <p:to>
                                        <p:strVal val="visible"/>
                                      </p:to>
                                    </p:set>
                                    <p:animEffect transition="in" filter="fade">
                                      <p:cBhvr>
                                        <p:cTn id="20" dur="2000"/>
                                        <p:tgtEl>
                                          <p:spTgt spid="5">
                                            <p:graphicEl>
                                              <a:dgm id="{8D84B0C0-C8D2-42B8-9290-3418CBBA1571}"/>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DF64F532-D591-472F-8B9D-0BE08A91636B}"/>
                                            </p:graphicEl>
                                          </p:spTgt>
                                        </p:tgtEl>
                                        <p:attrNameLst>
                                          <p:attrName>style.visibility</p:attrName>
                                        </p:attrNameLst>
                                      </p:cBhvr>
                                      <p:to>
                                        <p:strVal val="visible"/>
                                      </p:to>
                                    </p:set>
                                    <p:animEffect transition="in" filter="fade">
                                      <p:cBhvr>
                                        <p:cTn id="23" dur="2000"/>
                                        <p:tgtEl>
                                          <p:spTgt spid="5">
                                            <p:graphicEl>
                                              <a:dgm id="{DF64F532-D591-472F-8B9D-0BE08A91636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graphicEl>
                                              <a:dgm id="{9CA5E150-88F6-4659-BB44-E8186C20DE19}"/>
                                            </p:graphicEl>
                                          </p:spTgt>
                                        </p:tgtEl>
                                        <p:attrNameLst>
                                          <p:attrName>style.visibility</p:attrName>
                                        </p:attrNameLst>
                                      </p:cBhvr>
                                      <p:to>
                                        <p:strVal val="visible"/>
                                      </p:to>
                                    </p:set>
                                    <p:animEffect transition="in" filter="fade">
                                      <p:cBhvr>
                                        <p:cTn id="28" dur="2000"/>
                                        <p:tgtEl>
                                          <p:spTgt spid="5">
                                            <p:graphicEl>
                                              <a:dgm id="{9CA5E150-88F6-4659-BB44-E8186C20DE1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graphicEl>
                                              <a:dgm id="{A98D13FF-3444-4731-9415-A390E5216752}"/>
                                            </p:graphicEl>
                                          </p:spTgt>
                                        </p:tgtEl>
                                        <p:attrNameLst>
                                          <p:attrName>style.visibility</p:attrName>
                                        </p:attrNameLst>
                                      </p:cBhvr>
                                      <p:to>
                                        <p:strVal val="visible"/>
                                      </p:to>
                                    </p:set>
                                    <p:animEffect transition="in" filter="fade">
                                      <p:cBhvr>
                                        <p:cTn id="31" dur="2000"/>
                                        <p:tgtEl>
                                          <p:spTgt spid="5">
                                            <p:graphicEl>
                                              <a:dgm id="{A98D13FF-3444-4731-9415-A390E5216752}"/>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
                                            <p:graphicEl>
                                              <a:dgm id="{A1038513-08F6-464B-A12A-52594E434BE3}"/>
                                            </p:graphicEl>
                                          </p:spTgt>
                                        </p:tgtEl>
                                        <p:attrNameLst>
                                          <p:attrName>style.visibility</p:attrName>
                                        </p:attrNameLst>
                                      </p:cBhvr>
                                      <p:to>
                                        <p:strVal val="visible"/>
                                      </p:to>
                                    </p:set>
                                    <p:animEffect transition="in" filter="fade">
                                      <p:cBhvr>
                                        <p:cTn id="36" dur="2000"/>
                                        <p:tgtEl>
                                          <p:spTgt spid="5">
                                            <p:graphicEl>
                                              <a:dgm id="{A1038513-08F6-464B-A12A-52594E434BE3}"/>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
                                            <p:graphicEl>
                                              <a:dgm id="{6B2D1538-09FF-47E4-81A9-238BC3395463}"/>
                                            </p:graphicEl>
                                          </p:spTgt>
                                        </p:tgtEl>
                                        <p:attrNameLst>
                                          <p:attrName>style.visibility</p:attrName>
                                        </p:attrNameLst>
                                      </p:cBhvr>
                                      <p:to>
                                        <p:strVal val="visible"/>
                                      </p:to>
                                    </p:set>
                                    <p:animEffect transition="in" filter="fade">
                                      <p:cBhvr>
                                        <p:cTn id="39" dur="2000"/>
                                        <p:tgtEl>
                                          <p:spTgt spid="5">
                                            <p:graphicEl>
                                              <a:dgm id="{6B2D1538-09FF-47E4-81A9-238BC3395463}"/>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5">
                                            <p:graphicEl>
                                              <a:dgm id="{EAA5FA8E-8795-4CB2-87AB-626D443F46E5}"/>
                                            </p:graphicEl>
                                          </p:spTgt>
                                        </p:tgtEl>
                                        <p:attrNameLst>
                                          <p:attrName>style.visibility</p:attrName>
                                        </p:attrNameLst>
                                      </p:cBhvr>
                                      <p:to>
                                        <p:strVal val="visible"/>
                                      </p:to>
                                    </p:set>
                                    <p:animEffect transition="in" filter="fade">
                                      <p:cBhvr>
                                        <p:cTn id="44" dur="2000"/>
                                        <p:tgtEl>
                                          <p:spTgt spid="5">
                                            <p:graphicEl>
                                              <a:dgm id="{EAA5FA8E-8795-4CB2-87AB-626D443F46E5}"/>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5">
                                            <p:graphicEl>
                                              <a:dgm id="{26D9BC91-9478-4105-846B-6BA30ADC2E8D}"/>
                                            </p:graphicEl>
                                          </p:spTgt>
                                        </p:tgtEl>
                                        <p:attrNameLst>
                                          <p:attrName>style.visibility</p:attrName>
                                        </p:attrNameLst>
                                      </p:cBhvr>
                                      <p:to>
                                        <p:strVal val="visible"/>
                                      </p:to>
                                    </p:set>
                                    <p:animEffect transition="in" filter="fade">
                                      <p:cBhvr>
                                        <p:cTn id="47" dur="2000"/>
                                        <p:tgtEl>
                                          <p:spTgt spid="5">
                                            <p:graphicEl>
                                              <a:dgm id="{26D9BC91-9478-4105-846B-6BA30ADC2E8D}"/>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
                                            <p:graphicEl>
                                              <a:dgm id="{8966FD1D-6B8A-4082-814B-2585E6877267}"/>
                                            </p:graphicEl>
                                          </p:spTgt>
                                        </p:tgtEl>
                                        <p:attrNameLst>
                                          <p:attrName>style.visibility</p:attrName>
                                        </p:attrNameLst>
                                      </p:cBhvr>
                                      <p:to>
                                        <p:strVal val="visible"/>
                                      </p:to>
                                    </p:set>
                                    <p:animEffect transition="in" filter="fade">
                                      <p:cBhvr>
                                        <p:cTn id="52" dur="2000"/>
                                        <p:tgtEl>
                                          <p:spTgt spid="5">
                                            <p:graphicEl>
                                              <a:dgm id="{8966FD1D-6B8A-4082-814B-2585E6877267}"/>
                                            </p:graphic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5">
                                            <p:graphicEl>
                                              <a:dgm id="{6BAE3B77-542B-4208-A92E-E424EC0226FC}"/>
                                            </p:graphicEl>
                                          </p:spTgt>
                                        </p:tgtEl>
                                        <p:attrNameLst>
                                          <p:attrName>style.visibility</p:attrName>
                                        </p:attrNameLst>
                                      </p:cBhvr>
                                      <p:to>
                                        <p:strVal val="visible"/>
                                      </p:to>
                                    </p:set>
                                    <p:animEffect transition="in" filter="fade">
                                      <p:cBhvr>
                                        <p:cTn id="55" dur="2000"/>
                                        <p:tgtEl>
                                          <p:spTgt spid="5">
                                            <p:graphicEl>
                                              <a:dgm id="{6BAE3B77-542B-4208-A92E-E424EC0226FC}"/>
                                            </p:graphic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5">
                                            <p:graphicEl>
                                              <a:dgm id="{BFAC52A2-41D4-41D2-9B41-53C89223F159}"/>
                                            </p:graphicEl>
                                          </p:spTgt>
                                        </p:tgtEl>
                                        <p:attrNameLst>
                                          <p:attrName>style.visibility</p:attrName>
                                        </p:attrNameLst>
                                      </p:cBhvr>
                                      <p:to>
                                        <p:strVal val="visible"/>
                                      </p:to>
                                    </p:set>
                                    <p:animEffect transition="in" filter="fade">
                                      <p:cBhvr>
                                        <p:cTn id="60" dur="2000"/>
                                        <p:tgtEl>
                                          <p:spTgt spid="5">
                                            <p:graphicEl>
                                              <a:dgm id="{BFAC52A2-41D4-41D2-9B41-53C89223F159}"/>
                                            </p:graphicEl>
                                          </p:spTgt>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5">
                                            <p:graphicEl>
                                              <a:dgm id="{DC8E3FF6-07C7-48F6-94C0-0D54D10C9F67}"/>
                                            </p:graphicEl>
                                          </p:spTgt>
                                        </p:tgtEl>
                                        <p:attrNameLst>
                                          <p:attrName>style.visibility</p:attrName>
                                        </p:attrNameLst>
                                      </p:cBhvr>
                                      <p:to>
                                        <p:strVal val="visible"/>
                                      </p:to>
                                    </p:set>
                                    <p:animEffect transition="in" filter="fade">
                                      <p:cBhvr>
                                        <p:cTn id="63" dur="2000"/>
                                        <p:tgtEl>
                                          <p:spTgt spid="5">
                                            <p:graphicEl>
                                              <a:dgm id="{DC8E3FF6-07C7-48F6-94C0-0D54D10C9F67}"/>
                                            </p:graphicEl>
                                          </p:spTgt>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5">
                                            <p:graphicEl>
                                              <a:dgm id="{3D8AE0E1-EE20-49AA-BDA2-1B41410126C8}"/>
                                            </p:graphicEl>
                                          </p:spTgt>
                                        </p:tgtEl>
                                        <p:attrNameLst>
                                          <p:attrName>style.visibility</p:attrName>
                                        </p:attrNameLst>
                                      </p:cBhvr>
                                      <p:to>
                                        <p:strVal val="visible"/>
                                      </p:to>
                                    </p:set>
                                    <p:animEffect transition="in" filter="fade">
                                      <p:cBhvr>
                                        <p:cTn id="68" dur="2000"/>
                                        <p:tgtEl>
                                          <p:spTgt spid="5">
                                            <p:graphicEl>
                                              <a:dgm id="{3D8AE0E1-EE20-49AA-BDA2-1B41410126C8}"/>
                                            </p:graphicEl>
                                          </p:spTgt>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5">
                                            <p:graphicEl>
                                              <a:dgm id="{682AF6B0-3DCE-4B88-8C94-C55E4C585583}"/>
                                            </p:graphicEl>
                                          </p:spTgt>
                                        </p:tgtEl>
                                        <p:attrNameLst>
                                          <p:attrName>style.visibility</p:attrName>
                                        </p:attrNameLst>
                                      </p:cBhvr>
                                      <p:to>
                                        <p:strVal val="visible"/>
                                      </p:to>
                                    </p:set>
                                    <p:animEffect transition="in" filter="fade">
                                      <p:cBhvr>
                                        <p:cTn id="71" dur="2000"/>
                                        <p:tgtEl>
                                          <p:spTgt spid="5">
                                            <p:graphicEl>
                                              <a:dgm id="{682AF6B0-3DCE-4B88-8C94-C55E4C585583}"/>
                                            </p:graphicEl>
                                          </p:spTgt>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5">
                                            <p:graphicEl>
                                              <a:dgm id="{3D090EEE-96D8-49E9-8EDE-BD9A23339F0B}"/>
                                            </p:graphicEl>
                                          </p:spTgt>
                                        </p:tgtEl>
                                        <p:attrNameLst>
                                          <p:attrName>style.visibility</p:attrName>
                                        </p:attrNameLst>
                                      </p:cBhvr>
                                      <p:to>
                                        <p:strVal val="visible"/>
                                      </p:to>
                                    </p:set>
                                    <p:animEffect transition="in" filter="fade">
                                      <p:cBhvr>
                                        <p:cTn id="76" dur="2000"/>
                                        <p:tgtEl>
                                          <p:spTgt spid="5">
                                            <p:graphicEl>
                                              <a:dgm id="{3D090EEE-96D8-49E9-8EDE-BD9A23339F0B}"/>
                                            </p:graphicEl>
                                          </p:spTgt>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5">
                                            <p:graphicEl>
                                              <a:dgm id="{270B9FA5-AB8C-4A4C-882D-C944535A3D73}"/>
                                            </p:graphicEl>
                                          </p:spTgt>
                                        </p:tgtEl>
                                        <p:attrNameLst>
                                          <p:attrName>style.visibility</p:attrName>
                                        </p:attrNameLst>
                                      </p:cBhvr>
                                      <p:to>
                                        <p:strVal val="visible"/>
                                      </p:to>
                                    </p:set>
                                    <p:animEffect transition="in" filter="fade">
                                      <p:cBhvr>
                                        <p:cTn id="79" dur="2000"/>
                                        <p:tgtEl>
                                          <p:spTgt spid="5">
                                            <p:graphicEl>
                                              <a:dgm id="{270B9FA5-AB8C-4A4C-882D-C944535A3D73}"/>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extLst>
              <p:ext uri="{D42A27DB-BD31-4B8C-83A1-F6EECF244321}">
                <p14:modId xmlns:p14="http://schemas.microsoft.com/office/powerpoint/2010/main" xmlns="" val="3578626486"/>
              </p:ext>
            </p:extLst>
          </p:nvPr>
        </p:nvGraphicFramePr>
        <p:xfrm>
          <a:off x="500034" y="500042"/>
          <a:ext cx="8229600" cy="6072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B7DFE21E-3225-4DFF-B0E0-3048AE6BE92D}" type="slidenum">
              <a:rPr lang="en-US" altLang="zh-CN" smtClean="0"/>
              <a:pPr>
                <a:defRPr/>
              </a:pPr>
              <a:t>98</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79576005-9323-457D-8FC3-FF87AE0BCD21}"/>
                                            </p:graphicEl>
                                          </p:spTgt>
                                        </p:tgtEl>
                                        <p:attrNameLst>
                                          <p:attrName>style.visibility</p:attrName>
                                        </p:attrNameLst>
                                      </p:cBhvr>
                                      <p:to>
                                        <p:strVal val="visible"/>
                                      </p:to>
                                    </p:set>
                                    <p:animEffect transition="in" filter="fade">
                                      <p:cBhvr>
                                        <p:cTn id="7" dur="2000"/>
                                        <p:tgtEl>
                                          <p:spTgt spid="5">
                                            <p:graphicEl>
                                              <a:dgm id="{79576005-9323-457D-8FC3-FF87AE0BCD2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D0B850B8-11DA-4A72-BA0F-0A4ED1709888}"/>
                                            </p:graphicEl>
                                          </p:spTgt>
                                        </p:tgtEl>
                                        <p:attrNameLst>
                                          <p:attrName>style.visibility</p:attrName>
                                        </p:attrNameLst>
                                      </p:cBhvr>
                                      <p:to>
                                        <p:strVal val="visible"/>
                                      </p:to>
                                    </p:set>
                                    <p:animEffect transition="in" filter="fade">
                                      <p:cBhvr>
                                        <p:cTn id="12" dur="2000"/>
                                        <p:tgtEl>
                                          <p:spTgt spid="5">
                                            <p:graphicEl>
                                              <a:dgm id="{D0B850B8-11DA-4A72-BA0F-0A4ED1709888}"/>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189130F4-4BA0-47A1-9357-AF03FA39BDA4}"/>
                                            </p:graphicEl>
                                          </p:spTgt>
                                        </p:tgtEl>
                                        <p:attrNameLst>
                                          <p:attrName>style.visibility</p:attrName>
                                        </p:attrNameLst>
                                      </p:cBhvr>
                                      <p:to>
                                        <p:strVal val="visible"/>
                                      </p:to>
                                    </p:set>
                                    <p:animEffect transition="in" filter="fade">
                                      <p:cBhvr>
                                        <p:cTn id="15" dur="2000"/>
                                        <p:tgtEl>
                                          <p:spTgt spid="5">
                                            <p:graphicEl>
                                              <a:dgm id="{189130F4-4BA0-47A1-9357-AF03FA39BDA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8D84B0C0-C8D2-42B8-9290-3418CBBA1571}"/>
                                            </p:graphicEl>
                                          </p:spTgt>
                                        </p:tgtEl>
                                        <p:attrNameLst>
                                          <p:attrName>style.visibility</p:attrName>
                                        </p:attrNameLst>
                                      </p:cBhvr>
                                      <p:to>
                                        <p:strVal val="visible"/>
                                      </p:to>
                                    </p:set>
                                    <p:animEffect transition="in" filter="fade">
                                      <p:cBhvr>
                                        <p:cTn id="20" dur="2000"/>
                                        <p:tgtEl>
                                          <p:spTgt spid="5">
                                            <p:graphicEl>
                                              <a:dgm id="{8D84B0C0-C8D2-42B8-9290-3418CBBA1571}"/>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DF64F532-D591-472F-8B9D-0BE08A91636B}"/>
                                            </p:graphicEl>
                                          </p:spTgt>
                                        </p:tgtEl>
                                        <p:attrNameLst>
                                          <p:attrName>style.visibility</p:attrName>
                                        </p:attrNameLst>
                                      </p:cBhvr>
                                      <p:to>
                                        <p:strVal val="visible"/>
                                      </p:to>
                                    </p:set>
                                    <p:animEffect transition="in" filter="fade">
                                      <p:cBhvr>
                                        <p:cTn id="23" dur="2000"/>
                                        <p:tgtEl>
                                          <p:spTgt spid="5">
                                            <p:graphicEl>
                                              <a:dgm id="{DF64F532-D591-472F-8B9D-0BE08A91636B}"/>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内容占位符 4"/>
          <p:cNvGraphicFramePr>
            <a:graphicFrameLocks noGrp="1"/>
          </p:cNvGraphicFramePr>
          <p:nvPr>
            <p:ph idx="1"/>
          </p:nvPr>
        </p:nvGraphicFramePr>
        <p:xfrm>
          <a:off x="500034" y="500042"/>
          <a:ext cx="8229600" cy="6072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灯片编号占位符 3"/>
          <p:cNvSpPr>
            <a:spLocks noGrp="1"/>
          </p:cNvSpPr>
          <p:nvPr>
            <p:ph type="sldNum" sz="quarter" idx="12"/>
          </p:nvPr>
        </p:nvSpPr>
        <p:spPr/>
        <p:txBody>
          <a:bodyPr/>
          <a:lstStyle/>
          <a:p>
            <a:pPr>
              <a:defRPr/>
            </a:pPr>
            <a:fld id="{B7DFE21E-3225-4DFF-B0E0-3048AE6BE92D}" type="slidenum">
              <a:rPr lang="en-US" altLang="zh-CN" smtClean="0"/>
              <a:pPr>
                <a:defRPr/>
              </a:pPr>
              <a:t>99</a:t>
            </a:fld>
            <a:endParaRPr lang="en-US" altLang="zh-C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graphicEl>
                                              <a:dgm id="{79576005-9323-457D-8FC3-FF87AE0BCD21}"/>
                                            </p:graphicEl>
                                          </p:spTgt>
                                        </p:tgtEl>
                                        <p:attrNameLst>
                                          <p:attrName>style.visibility</p:attrName>
                                        </p:attrNameLst>
                                      </p:cBhvr>
                                      <p:to>
                                        <p:strVal val="visible"/>
                                      </p:to>
                                    </p:set>
                                    <p:animEffect transition="in" filter="fade">
                                      <p:cBhvr>
                                        <p:cTn id="7" dur="2000"/>
                                        <p:tgtEl>
                                          <p:spTgt spid="5">
                                            <p:graphicEl>
                                              <a:dgm id="{79576005-9323-457D-8FC3-FF87AE0BCD21}"/>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D0B850B8-11DA-4A72-BA0F-0A4ED1709888}"/>
                                            </p:graphicEl>
                                          </p:spTgt>
                                        </p:tgtEl>
                                        <p:attrNameLst>
                                          <p:attrName>style.visibility</p:attrName>
                                        </p:attrNameLst>
                                      </p:cBhvr>
                                      <p:to>
                                        <p:strVal val="visible"/>
                                      </p:to>
                                    </p:set>
                                    <p:animEffect transition="in" filter="fade">
                                      <p:cBhvr>
                                        <p:cTn id="12" dur="2000"/>
                                        <p:tgtEl>
                                          <p:spTgt spid="5">
                                            <p:graphicEl>
                                              <a:dgm id="{D0B850B8-11DA-4A72-BA0F-0A4ED1709888}"/>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189130F4-4BA0-47A1-9357-AF03FA39BDA4}"/>
                                            </p:graphicEl>
                                          </p:spTgt>
                                        </p:tgtEl>
                                        <p:attrNameLst>
                                          <p:attrName>style.visibility</p:attrName>
                                        </p:attrNameLst>
                                      </p:cBhvr>
                                      <p:to>
                                        <p:strVal val="visible"/>
                                      </p:to>
                                    </p:set>
                                    <p:animEffect transition="in" filter="fade">
                                      <p:cBhvr>
                                        <p:cTn id="15" dur="2000"/>
                                        <p:tgtEl>
                                          <p:spTgt spid="5">
                                            <p:graphicEl>
                                              <a:dgm id="{189130F4-4BA0-47A1-9357-AF03FA39BDA4}"/>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8D84B0C0-C8D2-42B8-9290-3418CBBA1571}"/>
                                            </p:graphicEl>
                                          </p:spTgt>
                                        </p:tgtEl>
                                        <p:attrNameLst>
                                          <p:attrName>style.visibility</p:attrName>
                                        </p:attrNameLst>
                                      </p:cBhvr>
                                      <p:to>
                                        <p:strVal val="visible"/>
                                      </p:to>
                                    </p:set>
                                    <p:animEffect transition="in" filter="fade">
                                      <p:cBhvr>
                                        <p:cTn id="20" dur="2000"/>
                                        <p:tgtEl>
                                          <p:spTgt spid="5">
                                            <p:graphicEl>
                                              <a:dgm id="{8D84B0C0-C8D2-42B8-9290-3418CBBA1571}"/>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DF64F532-D591-472F-8B9D-0BE08A91636B}"/>
                                            </p:graphicEl>
                                          </p:spTgt>
                                        </p:tgtEl>
                                        <p:attrNameLst>
                                          <p:attrName>style.visibility</p:attrName>
                                        </p:attrNameLst>
                                      </p:cBhvr>
                                      <p:to>
                                        <p:strVal val="visible"/>
                                      </p:to>
                                    </p:set>
                                    <p:animEffect transition="in" filter="fade">
                                      <p:cBhvr>
                                        <p:cTn id="23" dur="2000"/>
                                        <p:tgtEl>
                                          <p:spTgt spid="5">
                                            <p:graphicEl>
                                              <a:dgm id="{DF64F532-D591-472F-8B9D-0BE08A91636B}"/>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graphicEl>
                                              <a:dgm id="{9CA5E150-88F6-4659-BB44-E8186C20DE19}"/>
                                            </p:graphicEl>
                                          </p:spTgt>
                                        </p:tgtEl>
                                        <p:attrNameLst>
                                          <p:attrName>style.visibility</p:attrName>
                                        </p:attrNameLst>
                                      </p:cBhvr>
                                      <p:to>
                                        <p:strVal val="visible"/>
                                      </p:to>
                                    </p:set>
                                    <p:animEffect transition="in" filter="fade">
                                      <p:cBhvr>
                                        <p:cTn id="28" dur="2000"/>
                                        <p:tgtEl>
                                          <p:spTgt spid="5">
                                            <p:graphicEl>
                                              <a:dgm id="{9CA5E150-88F6-4659-BB44-E8186C20DE1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graphicEl>
                                              <a:dgm id="{A98D13FF-3444-4731-9415-A390E5216752}"/>
                                            </p:graphicEl>
                                          </p:spTgt>
                                        </p:tgtEl>
                                        <p:attrNameLst>
                                          <p:attrName>style.visibility</p:attrName>
                                        </p:attrNameLst>
                                      </p:cBhvr>
                                      <p:to>
                                        <p:strVal val="visible"/>
                                      </p:to>
                                    </p:set>
                                    <p:animEffect transition="in" filter="fade">
                                      <p:cBhvr>
                                        <p:cTn id="31" dur="2000"/>
                                        <p:tgtEl>
                                          <p:spTgt spid="5">
                                            <p:graphicEl>
                                              <a:dgm id="{A98D13FF-3444-4731-9415-A390E521675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theme/theme1.xml><?xml version="1.0" encoding="utf-8"?>
<a:theme xmlns:a="http://schemas.openxmlformats.org/drawingml/2006/main" name="Cliff">
  <a:themeElements>
    <a:clrScheme name="Cliff 11">
      <a:dk1>
        <a:srgbClr val="009999"/>
      </a:dk1>
      <a:lt1>
        <a:srgbClr val="EAEAEA"/>
      </a:lt1>
      <a:dk2>
        <a:srgbClr val="0066FF"/>
      </a:dk2>
      <a:lt2>
        <a:srgbClr val="FFFFCC"/>
      </a:lt2>
      <a:accent1>
        <a:srgbClr val="339966"/>
      </a:accent1>
      <a:accent2>
        <a:srgbClr val="5E855B"/>
      </a:accent2>
      <a:accent3>
        <a:srgbClr val="AAB8FF"/>
      </a:accent3>
      <a:accent4>
        <a:srgbClr val="C8C8C8"/>
      </a:accent4>
      <a:accent5>
        <a:srgbClr val="ADCAB8"/>
      </a:accent5>
      <a:accent6>
        <a:srgbClr val="547852"/>
      </a:accent6>
      <a:hlink>
        <a:srgbClr val="EEC85E"/>
      </a:hlink>
      <a:folHlink>
        <a:srgbClr val="AA8456"/>
      </a:folHlink>
    </a:clrScheme>
    <a:fontScheme name="Cliff">
      <a:majorFont>
        <a:latin typeface="Arial"/>
        <a:ea typeface="宋体"/>
        <a:cs typeface=""/>
      </a:majorFont>
      <a:minorFont>
        <a:latin typeface="Verdana"/>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solidFill>
            <a:srgbClr val="FF3399"/>
          </a:solidFill>
          <a:headEnd type="none" w="med" len="med"/>
          <a:tailEnd type="none" w="med" len="med"/>
        </a:ln>
      </a:spPr>
      <a:bodyPr/>
      <a:lstStyle>
        <a:defPPr marL="342900" indent="-342900" algn="ctr">
          <a:lnSpc>
            <a:spcPct val="140000"/>
          </a:lnSpc>
          <a:spcBef>
            <a:spcPct val="20000"/>
          </a:spcBef>
          <a:buClr>
            <a:schemeClr val="hlink"/>
          </a:buClr>
          <a:buSzPct val="70000"/>
          <a:buFont typeface="Wingdings" pitchFamily="2" charset="2"/>
          <a:buChar char="u"/>
          <a:defRPr dirty="0">
            <a:solidFill>
              <a:srgbClr val="00B0F0"/>
            </a:solidFill>
            <a:effectLst>
              <a:outerShdw blurRad="38100" dist="38100" dir="2700000" algn="tl">
                <a:srgbClr val="000000">
                  <a:alpha val="43137"/>
                </a:srgbClr>
              </a:outerShdw>
            </a:effectLst>
          </a:defRPr>
        </a:defPPr>
      </a:lstStyle>
      <a:style>
        <a:lnRef idx="2">
          <a:schemeClr val="accent2"/>
        </a:lnRef>
        <a:fillRef idx="1">
          <a:schemeClr val="lt1"/>
        </a:fillRef>
        <a:effectRef idx="0">
          <a:schemeClr val="accent2"/>
        </a:effectRef>
        <a:fontRef idx="minor">
          <a:schemeClr val="dk1"/>
        </a:fontRef>
      </a: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ctr" defTabSz="914400" rtl="0" eaLnBrk="1" fontAlgn="base" latinLnBrk="0" hangingPunct="1">
          <a:lnSpc>
            <a:spcPct val="140000"/>
          </a:lnSpc>
          <a:spcBef>
            <a:spcPct val="20000"/>
          </a:spcBef>
          <a:spcAft>
            <a:spcPct val="0"/>
          </a:spcAft>
          <a:buClr>
            <a:schemeClr val="hlink"/>
          </a:buClr>
          <a:buSzPct val="70000"/>
          <a:buFont typeface="Wingdings" pitchFamily="2" charset="2"/>
          <a:buChar char="u"/>
          <a:tabLst/>
          <a:defRPr kumimoji="0" lang="zh-CN" altLang="en-US" sz="3600" b="0" i="0" u="none" strike="noStrike" cap="none" normalizeH="0" baseline="0" smtClean="0">
            <a:ln>
              <a:noFill/>
            </a:ln>
            <a:solidFill>
              <a:schemeClr val="tx1"/>
            </a:solidFill>
            <a:effectLst>
              <a:outerShdw blurRad="38100" dist="38100" dir="2700000" algn="tl">
                <a:srgbClr val="000000">
                  <a:alpha val="43137"/>
                </a:srgbClr>
              </a:outerShdw>
            </a:effectLst>
            <a:latin typeface="Verdana" pitchFamily="34" charset="0"/>
            <a:ea typeface="宋体" pitchFamily="2" charset="-122"/>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
      <a:clrScheme name="Cliff 8">
        <a:dk1>
          <a:srgbClr val="009999"/>
        </a:dk1>
        <a:lt1>
          <a:srgbClr val="EAEAEA"/>
        </a:lt1>
        <a:dk2>
          <a:srgbClr val="99CCFF"/>
        </a:dk2>
        <a:lt2>
          <a:srgbClr val="FFFFCC"/>
        </a:lt2>
        <a:accent1>
          <a:srgbClr val="339966"/>
        </a:accent1>
        <a:accent2>
          <a:srgbClr val="5E855B"/>
        </a:accent2>
        <a:accent3>
          <a:srgbClr val="CAE2FF"/>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9">
        <a:dk1>
          <a:srgbClr val="009999"/>
        </a:dk1>
        <a:lt1>
          <a:srgbClr val="EAEAEA"/>
        </a:lt1>
        <a:dk2>
          <a:srgbClr val="FFCCFF"/>
        </a:dk2>
        <a:lt2>
          <a:srgbClr val="FFFFCC"/>
        </a:lt2>
        <a:accent1>
          <a:srgbClr val="339966"/>
        </a:accent1>
        <a:accent2>
          <a:srgbClr val="5E855B"/>
        </a:accent2>
        <a:accent3>
          <a:srgbClr val="FFE2FF"/>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10">
        <a:dk1>
          <a:srgbClr val="009999"/>
        </a:dk1>
        <a:lt1>
          <a:srgbClr val="EAEAEA"/>
        </a:lt1>
        <a:dk2>
          <a:srgbClr val="CC00CC"/>
        </a:dk2>
        <a:lt2>
          <a:srgbClr val="FFFFCC"/>
        </a:lt2>
        <a:accent1>
          <a:srgbClr val="339966"/>
        </a:accent1>
        <a:accent2>
          <a:srgbClr val="5E855B"/>
        </a:accent2>
        <a:accent3>
          <a:srgbClr val="E2AAE2"/>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11">
        <a:dk1>
          <a:srgbClr val="009999"/>
        </a:dk1>
        <a:lt1>
          <a:srgbClr val="EAEAEA"/>
        </a:lt1>
        <a:dk2>
          <a:srgbClr val="0066FF"/>
        </a:dk2>
        <a:lt2>
          <a:srgbClr val="FFFFCC"/>
        </a:lt2>
        <a:accent1>
          <a:srgbClr val="339966"/>
        </a:accent1>
        <a:accent2>
          <a:srgbClr val="5E855B"/>
        </a:accent2>
        <a:accent3>
          <a:srgbClr val="AAB8FF"/>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CDESIGNO</Template>
  <TotalTime>29710</TotalTime>
  <Words>4012</Words>
  <Application>Microsoft Office PowerPoint</Application>
  <PresentationFormat>全屏显示(4:3)</PresentationFormat>
  <Paragraphs>781</Paragraphs>
  <Slides>109</Slides>
  <Notes>0</Notes>
  <HiddenSlides>0</HiddenSlides>
  <MMClips>0</MMClips>
  <ScaleCrop>false</ScaleCrop>
  <HeadingPairs>
    <vt:vector size="4" baseType="variant">
      <vt:variant>
        <vt:lpstr>主题</vt:lpstr>
      </vt:variant>
      <vt:variant>
        <vt:i4>1</vt:i4>
      </vt:variant>
      <vt:variant>
        <vt:lpstr>幻灯片标题</vt:lpstr>
      </vt:variant>
      <vt:variant>
        <vt:i4>109</vt:i4>
      </vt:variant>
    </vt:vector>
  </HeadingPairs>
  <TitlesOfParts>
    <vt:vector size="110" baseType="lpstr">
      <vt:lpstr>Cliff</vt:lpstr>
      <vt:lpstr>幻灯片 1</vt:lpstr>
      <vt:lpstr>幻灯片 2</vt:lpstr>
      <vt:lpstr>幻灯片 3</vt:lpstr>
      <vt:lpstr>征收范围的划分</vt:lpstr>
      <vt:lpstr>征收范围的划分</vt:lpstr>
      <vt:lpstr>幻灯片 6</vt:lpstr>
      <vt:lpstr>幻灯片 7</vt:lpstr>
      <vt:lpstr>幻灯片 8</vt:lpstr>
      <vt:lpstr>幻灯片 9</vt:lpstr>
      <vt:lpstr>幻灯片 10</vt:lpstr>
      <vt:lpstr>幻灯片 11</vt:lpstr>
      <vt:lpstr>幻灯片 12</vt:lpstr>
      <vt:lpstr>幻灯片 13</vt:lpstr>
      <vt:lpstr>幻灯片 14</vt:lpstr>
      <vt:lpstr>1994年营业税改革</vt:lpstr>
      <vt:lpstr>幻灯片 16</vt:lpstr>
      <vt:lpstr>2009年条例主要修订内容</vt:lpstr>
      <vt:lpstr>幻灯片 18</vt:lpstr>
      <vt:lpstr>幻灯片 19</vt:lpstr>
      <vt:lpstr>幻灯片 20</vt:lpstr>
      <vt:lpstr>幻灯片 21</vt:lpstr>
      <vt:lpstr>幻灯片 22</vt:lpstr>
      <vt:lpstr>幻灯片 23</vt:lpstr>
      <vt:lpstr>幻灯片 24</vt:lpstr>
      <vt:lpstr>幻灯片 25</vt:lpstr>
      <vt:lpstr>营业税税目税率表（营改增前）</vt:lpstr>
      <vt:lpstr>服务业营业税税目税率（对照表）</vt:lpstr>
      <vt:lpstr>幻灯片 28</vt:lpstr>
      <vt:lpstr>1、代理业</vt:lpstr>
      <vt:lpstr>2、租赁业</vt:lpstr>
      <vt:lpstr>3、其他服务业</vt:lpstr>
      <vt:lpstr>幻灯片 32</vt:lpstr>
      <vt:lpstr>幻灯片 33</vt:lpstr>
      <vt:lpstr>幻灯片 34</vt:lpstr>
      <vt:lpstr>幻灯片 35</vt:lpstr>
      <vt:lpstr>幻灯片 36</vt:lpstr>
      <vt:lpstr>幻灯片 37</vt:lpstr>
      <vt:lpstr>幻灯片 38</vt:lpstr>
      <vt:lpstr>幻灯片 39</vt:lpstr>
      <vt:lpstr>幻灯片 40</vt:lpstr>
      <vt:lpstr>幻灯片 41</vt:lpstr>
      <vt:lpstr>幻灯片 42</vt:lpstr>
      <vt:lpstr>幻灯片 43</vt:lpstr>
      <vt:lpstr>幻灯片 44</vt:lpstr>
      <vt:lpstr>幻灯片 45</vt:lpstr>
      <vt:lpstr>幻灯片 46</vt:lpstr>
      <vt:lpstr>幻灯片 47</vt:lpstr>
      <vt:lpstr>（一）纳税义务发生时间</vt:lpstr>
      <vt:lpstr>（一）纳税义务发生时间</vt:lpstr>
      <vt:lpstr>（一）纳税义务发生时间</vt:lpstr>
      <vt:lpstr>幻灯片 51</vt:lpstr>
      <vt:lpstr>幻灯片 52</vt:lpstr>
      <vt:lpstr>幻灯片 53</vt:lpstr>
      <vt:lpstr>（一）纳税地点</vt:lpstr>
      <vt:lpstr>（一）纳税地点</vt:lpstr>
      <vt:lpstr>幻灯片 56</vt:lpstr>
      <vt:lpstr>（二）征收机关</vt:lpstr>
      <vt:lpstr>幻灯片 58</vt:lpstr>
      <vt:lpstr>幻灯片 59</vt:lpstr>
      <vt:lpstr>幻灯片 60</vt:lpstr>
      <vt:lpstr>幻灯片 61</vt:lpstr>
      <vt:lpstr>幻灯片 62</vt:lpstr>
      <vt:lpstr>幻灯片 63</vt:lpstr>
      <vt:lpstr>幻灯片 64</vt:lpstr>
      <vt:lpstr>幻灯片 65</vt:lpstr>
      <vt:lpstr>幻灯片 66</vt:lpstr>
      <vt:lpstr>幻灯片 67</vt:lpstr>
      <vt:lpstr>小微企业免征营业税</vt:lpstr>
      <vt:lpstr>小微企业免征营业税</vt:lpstr>
      <vt:lpstr>小微企业免征营业税</vt:lpstr>
      <vt:lpstr>幻灯片 71</vt:lpstr>
      <vt:lpstr>幻灯片 72</vt:lpstr>
      <vt:lpstr>幻灯片 73</vt:lpstr>
      <vt:lpstr>幻灯片 74</vt:lpstr>
      <vt:lpstr>幻灯片 75</vt:lpstr>
      <vt:lpstr>幻灯片 76</vt:lpstr>
      <vt:lpstr>幻灯片 77</vt:lpstr>
      <vt:lpstr>幻灯片 78</vt:lpstr>
      <vt:lpstr>幻灯片 79</vt:lpstr>
      <vt:lpstr>幻灯片 80</vt:lpstr>
      <vt:lpstr>幻灯片 81</vt:lpstr>
      <vt:lpstr>幻灯片 82</vt:lpstr>
      <vt:lpstr>幻灯片 83</vt:lpstr>
      <vt:lpstr>幻灯片 84</vt:lpstr>
      <vt:lpstr>幻灯片 85</vt:lpstr>
      <vt:lpstr>幻灯片 86</vt:lpstr>
      <vt:lpstr>幻灯片 87</vt:lpstr>
      <vt:lpstr>幻灯片 88</vt:lpstr>
      <vt:lpstr>幻灯片 89</vt:lpstr>
      <vt:lpstr>幻灯片 90</vt:lpstr>
      <vt:lpstr>幻灯片 91</vt:lpstr>
      <vt:lpstr>幻灯片 92</vt:lpstr>
      <vt:lpstr>幻灯片 93</vt:lpstr>
      <vt:lpstr>幻灯片 94</vt:lpstr>
      <vt:lpstr>幻灯片 95</vt:lpstr>
      <vt:lpstr>幻灯片 96</vt:lpstr>
      <vt:lpstr>幻灯片 97</vt:lpstr>
      <vt:lpstr>幻灯片 98</vt:lpstr>
      <vt:lpstr>幻灯片 99</vt:lpstr>
      <vt:lpstr>幻灯片 100</vt:lpstr>
      <vt:lpstr>幻灯片 101</vt:lpstr>
      <vt:lpstr>幻灯片 102</vt:lpstr>
      <vt:lpstr>幻灯片 103</vt:lpstr>
      <vt:lpstr>幻灯片 104</vt:lpstr>
      <vt:lpstr>幻灯片 105</vt:lpstr>
      <vt:lpstr>幻灯片 106</vt:lpstr>
      <vt:lpstr>营业税税目与“营改增”应税服务对照表</vt:lpstr>
      <vt:lpstr>尚未营改增</vt:lpstr>
      <vt:lpstr>幻灯片 109</vt:lpstr>
    </vt:vector>
  </TitlesOfParts>
  <Company>IBM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新营业税条例细则简介</dc:title>
  <dc:creator>Administrator</dc:creator>
  <cp:lastModifiedBy>郭建伟</cp:lastModifiedBy>
  <cp:revision>1552</cp:revision>
  <dcterms:created xsi:type="dcterms:W3CDTF">2009-06-13T07:02:49Z</dcterms:created>
  <dcterms:modified xsi:type="dcterms:W3CDTF">2015-12-29T02:37:51Z</dcterms:modified>
</cp:coreProperties>
</file>